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78" r:id="rId2"/>
    <p:sldId id="379" r:id="rId3"/>
    <p:sldId id="380" r:id="rId4"/>
    <p:sldId id="381" r:id="rId5"/>
  </p:sldIdLst>
  <p:sldSz cx="12192000" cy="6858000"/>
  <p:notesSz cx="6858000" cy="9144000"/>
  <p:defaultTextStyle>
    <a:defPPr>
      <a:defRPr lang="zh-CN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A9F"/>
    <a:srgbClr val="2C7079"/>
    <a:srgbClr val="76CBA6"/>
    <a:srgbClr val="F3698A"/>
    <a:srgbClr val="F58C65"/>
    <a:srgbClr val="EAECEC"/>
    <a:srgbClr val="DD0E18"/>
    <a:srgbClr val="1B4678"/>
    <a:srgbClr val="BFBFBF"/>
    <a:srgbClr val="74A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9" autoAdjust="0"/>
    <p:restoredTop sz="94270" autoAdjust="0"/>
  </p:normalViewPr>
  <p:slideViewPr>
    <p:cSldViewPr snapToGrid="0" snapToObjects="1">
      <p:cViewPr>
        <p:scale>
          <a:sx n="75" d="100"/>
          <a:sy n="75" d="100"/>
        </p:scale>
        <p:origin x="-912" y="-2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3F1E5-1E10-4FE0-BD74-20EACD7D685F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A69C5-BE61-41F5-8E5B-ABB76A002B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3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A69C5-BE61-41F5-8E5B-ABB76A002B6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7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0699699" y="6099699"/>
            <a:ext cx="1187485" cy="415883"/>
            <a:chOff x="7461956" y="4459110"/>
            <a:chExt cx="1535289" cy="537691"/>
          </a:xfrm>
        </p:grpSpPr>
        <p:sp>
          <p:nvSpPr>
            <p:cNvPr id="3" name="对角圆角矩形 2"/>
            <p:cNvSpPr/>
            <p:nvPr userDrawn="1"/>
          </p:nvSpPr>
          <p:spPr>
            <a:xfrm>
              <a:off x="7461956" y="4459110"/>
              <a:ext cx="1535289" cy="537691"/>
            </a:xfrm>
            <a:prstGeom prst="round2Diag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814" y="4538133"/>
              <a:ext cx="1242322" cy="345780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 userDrawn="1"/>
        </p:nvGrpSpPr>
        <p:grpSpPr>
          <a:xfrm>
            <a:off x="202866" y="341874"/>
            <a:ext cx="576212" cy="653045"/>
            <a:chOff x="202866" y="341874"/>
            <a:chExt cx="576212" cy="653045"/>
          </a:xfrm>
        </p:grpSpPr>
        <p:sp>
          <p:nvSpPr>
            <p:cNvPr id="7" name="矩形 6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860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10699699" y="6099699"/>
            <a:ext cx="1187485" cy="415883"/>
            <a:chOff x="7461956" y="4459110"/>
            <a:chExt cx="1535289" cy="537691"/>
          </a:xfrm>
        </p:grpSpPr>
        <p:sp>
          <p:nvSpPr>
            <p:cNvPr id="3" name="对角圆角矩形 2"/>
            <p:cNvSpPr/>
            <p:nvPr userDrawn="1"/>
          </p:nvSpPr>
          <p:spPr>
            <a:xfrm>
              <a:off x="7461956" y="4459110"/>
              <a:ext cx="1535289" cy="537691"/>
            </a:xfrm>
            <a:prstGeom prst="round2Diag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814" y="4538133"/>
              <a:ext cx="1242322" cy="345780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 userDrawn="1"/>
        </p:nvGrpSpPr>
        <p:grpSpPr>
          <a:xfrm>
            <a:off x="202866" y="341874"/>
            <a:ext cx="576212" cy="653045"/>
            <a:chOff x="202866" y="341874"/>
            <a:chExt cx="576212" cy="653045"/>
          </a:xfrm>
        </p:grpSpPr>
        <p:sp>
          <p:nvSpPr>
            <p:cNvPr id="8" name="矩形 7"/>
            <p:cNvSpPr/>
            <p:nvPr/>
          </p:nvSpPr>
          <p:spPr>
            <a:xfrm>
              <a:off x="202866" y="341874"/>
              <a:ext cx="144016" cy="653045"/>
            </a:xfrm>
            <a:prstGeom prst="rect">
              <a:avLst/>
            </a:prstGeom>
            <a:solidFill>
              <a:srgbClr val="F58C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418889" y="341874"/>
              <a:ext cx="360189" cy="653045"/>
            </a:xfrm>
            <a:prstGeom prst="rect">
              <a:avLst/>
            </a:prstGeom>
            <a:solidFill>
              <a:srgbClr val="74AD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5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10699699" y="6099699"/>
            <a:ext cx="1187485" cy="415883"/>
            <a:chOff x="7461956" y="4459110"/>
            <a:chExt cx="1535289" cy="537691"/>
          </a:xfrm>
        </p:grpSpPr>
        <p:sp>
          <p:nvSpPr>
            <p:cNvPr id="8" name="对角圆角矩形 7"/>
            <p:cNvSpPr/>
            <p:nvPr userDrawn="1"/>
          </p:nvSpPr>
          <p:spPr>
            <a:xfrm>
              <a:off x="7461956" y="4459110"/>
              <a:ext cx="1535289" cy="537691"/>
            </a:xfrm>
            <a:prstGeom prst="round2Diag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3814" y="4538133"/>
              <a:ext cx="1242322" cy="3457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698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4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74" r:id="rId3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0.xml"/><Relationship Id="rId7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MH_Other_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15127" y="3300427"/>
            <a:ext cx="2510451" cy="2527460"/>
          </a:xfrm>
          <a:prstGeom prst="ellipse">
            <a:avLst/>
          </a:prstGeom>
          <a:solidFill>
            <a:schemeClr val="bg2"/>
          </a:solidFill>
          <a:ln w="28575">
            <a:noFill/>
            <a:beve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zh-CN" sz="2133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019261" y="342033"/>
            <a:ext cx="379941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3" dirty="0">
                <a:solidFill>
                  <a:srgbClr val="767171"/>
                </a:solidFill>
                <a:cs typeface="+mn-ea"/>
                <a:sym typeface="+mn-lt"/>
              </a:rPr>
              <a:t>Redis</a:t>
            </a:r>
            <a:r>
              <a:rPr lang="zh-CN" altLang="en-US" sz="3733" dirty="0">
                <a:solidFill>
                  <a:srgbClr val="767171"/>
                </a:solidFill>
                <a:cs typeface="+mn-ea"/>
                <a:sym typeface="+mn-lt"/>
              </a:rPr>
              <a:t>主从复制</a:t>
            </a:r>
          </a:p>
        </p:txBody>
      </p:sp>
      <p:sp>
        <p:nvSpPr>
          <p:cNvPr id="32" name="MH_Other_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80892" y="1904911"/>
            <a:ext cx="2897499" cy="2958531"/>
          </a:xfrm>
          <a:prstGeom prst="ellipse">
            <a:avLst/>
          </a:prstGeom>
          <a:solidFill>
            <a:schemeClr val="bg2"/>
          </a:solidFill>
          <a:ln w="28575">
            <a:noFill/>
            <a:beve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zh-CN" sz="2133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39" name="MH_Other_1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62699" y="3742953"/>
            <a:ext cx="456581" cy="279237"/>
          </a:xfrm>
          <a:custGeom>
            <a:avLst/>
            <a:gdLst>
              <a:gd name="connsiteX0" fmla="*/ 7193 w 352425"/>
              <a:gd name="connsiteY0" fmla="*/ 298450 h 442913"/>
              <a:gd name="connsiteX1" fmla="*/ 176213 w 352425"/>
              <a:gd name="connsiteY1" fmla="*/ 352624 h 442913"/>
              <a:gd name="connsiteX2" fmla="*/ 345233 w 352425"/>
              <a:gd name="connsiteY2" fmla="*/ 298450 h 442913"/>
              <a:gd name="connsiteX3" fmla="*/ 352425 w 352425"/>
              <a:gd name="connsiteY3" fmla="*/ 312896 h 442913"/>
              <a:gd name="connsiteX4" fmla="*/ 352425 w 352425"/>
              <a:gd name="connsiteY4" fmla="*/ 367070 h 442913"/>
              <a:gd name="connsiteX5" fmla="*/ 176213 w 352425"/>
              <a:gd name="connsiteY5" fmla="*/ 442913 h 442913"/>
              <a:gd name="connsiteX6" fmla="*/ 0 w 352425"/>
              <a:gd name="connsiteY6" fmla="*/ 367070 h 442913"/>
              <a:gd name="connsiteX7" fmla="*/ 0 w 352425"/>
              <a:gd name="connsiteY7" fmla="*/ 312896 h 442913"/>
              <a:gd name="connsiteX8" fmla="*/ 7193 w 352425"/>
              <a:gd name="connsiteY8" fmla="*/ 298450 h 442913"/>
              <a:gd name="connsiteX9" fmla="*/ 7193 w 352425"/>
              <a:gd name="connsiteY9" fmla="*/ 184150 h 442913"/>
              <a:gd name="connsiteX10" fmla="*/ 176213 w 352425"/>
              <a:gd name="connsiteY10" fmla="*/ 243205 h 442913"/>
              <a:gd name="connsiteX11" fmla="*/ 345233 w 352425"/>
              <a:gd name="connsiteY11" fmla="*/ 184150 h 442913"/>
              <a:gd name="connsiteX12" fmla="*/ 352425 w 352425"/>
              <a:gd name="connsiteY12" fmla="*/ 202605 h 442913"/>
              <a:gd name="connsiteX13" fmla="*/ 352425 w 352425"/>
              <a:gd name="connsiteY13" fmla="*/ 257969 h 442913"/>
              <a:gd name="connsiteX14" fmla="*/ 176213 w 352425"/>
              <a:gd name="connsiteY14" fmla="*/ 331788 h 442913"/>
              <a:gd name="connsiteX15" fmla="*/ 0 w 352425"/>
              <a:gd name="connsiteY15" fmla="*/ 257969 h 442913"/>
              <a:gd name="connsiteX16" fmla="*/ 0 w 352425"/>
              <a:gd name="connsiteY16" fmla="*/ 202605 h 442913"/>
              <a:gd name="connsiteX17" fmla="*/ 7193 w 352425"/>
              <a:gd name="connsiteY17" fmla="*/ 184150 h 442913"/>
              <a:gd name="connsiteX18" fmla="*/ 7193 w 352425"/>
              <a:gd name="connsiteY18" fmla="*/ 76200 h 442913"/>
              <a:gd name="connsiteX19" fmla="*/ 176213 w 352425"/>
              <a:gd name="connsiteY19" fmla="*/ 130795 h 442913"/>
              <a:gd name="connsiteX20" fmla="*/ 345233 w 352425"/>
              <a:gd name="connsiteY20" fmla="*/ 76200 h 442913"/>
              <a:gd name="connsiteX21" fmla="*/ 352425 w 352425"/>
              <a:gd name="connsiteY21" fmla="*/ 94398 h 442913"/>
              <a:gd name="connsiteX22" fmla="*/ 352425 w 352425"/>
              <a:gd name="connsiteY22" fmla="*/ 148993 h 442913"/>
              <a:gd name="connsiteX23" fmla="*/ 176213 w 352425"/>
              <a:gd name="connsiteY23" fmla="*/ 225425 h 442913"/>
              <a:gd name="connsiteX24" fmla="*/ 0 w 352425"/>
              <a:gd name="connsiteY24" fmla="*/ 148993 h 442913"/>
              <a:gd name="connsiteX25" fmla="*/ 0 w 352425"/>
              <a:gd name="connsiteY25" fmla="*/ 94398 h 442913"/>
              <a:gd name="connsiteX26" fmla="*/ 7193 w 352425"/>
              <a:gd name="connsiteY26" fmla="*/ 76200 h 442913"/>
              <a:gd name="connsiteX27" fmla="*/ 177006 w 352425"/>
              <a:gd name="connsiteY27" fmla="*/ 0 h 442913"/>
              <a:gd name="connsiteX28" fmla="*/ 349250 w 352425"/>
              <a:gd name="connsiteY28" fmla="*/ 57944 h 442913"/>
              <a:gd name="connsiteX29" fmla="*/ 177006 w 352425"/>
              <a:gd name="connsiteY29" fmla="*/ 115888 h 442913"/>
              <a:gd name="connsiteX30" fmla="*/ 4762 w 352425"/>
              <a:gd name="connsiteY30" fmla="*/ 57944 h 442913"/>
              <a:gd name="connsiteX31" fmla="*/ 177006 w 352425"/>
              <a:gd name="connsiteY31" fmla="*/ 0 h 44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2425" h="442913">
                <a:moveTo>
                  <a:pt x="7193" y="298450"/>
                </a:moveTo>
                <a:cubicBezTo>
                  <a:pt x="25173" y="330954"/>
                  <a:pt x="93501" y="352624"/>
                  <a:pt x="176213" y="352624"/>
                </a:cubicBezTo>
                <a:cubicBezTo>
                  <a:pt x="258925" y="352624"/>
                  <a:pt x="327252" y="330954"/>
                  <a:pt x="345233" y="298450"/>
                </a:cubicBezTo>
                <a:cubicBezTo>
                  <a:pt x="348829" y="302062"/>
                  <a:pt x="352425" y="309285"/>
                  <a:pt x="352425" y="312896"/>
                </a:cubicBezTo>
                <a:cubicBezTo>
                  <a:pt x="352425" y="312896"/>
                  <a:pt x="352425" y="312896"/>
                  <a:pt x="352425" y="367070"/>
                </a:cubicBezTo>
                <a:cubicBezTo>
                  <a:pt x="352425" y="410409"/>
                  <a:pt x="273309" y="442913"/>
                  <a:pt x="176213" y="442913"/>
                </a:cubicBezTo>
                <a:cubicBezTo>
                  <a:pt x="79116" y="442913"/>
                  <a:pt x="0" y="410409"/>
                  <a:pt x="0" y="367070"/>
                </a:cubicBezTo>
                <a:cubicBezTo>
                  <a:pt x="0" y="367070"/>
                  <a:pt x="0" y="367070"/>
                  <a:pt x="0" y="312896"/>
                </a:cubicBezTo>
                <a:cubicBezTo>
                  <a:pt x="0" y="309285"/>
                  <a:pt x="3596" y="302062"/>
                  <a:pt x="7193" y="298450"/>
                </a:cubicBezTo>
                <a:close/>
                <a:moveTo>
                  <a:pt x="7193" y="184150"/>
                </a:moveTo>
                <a:cubicBezTo>
                  <a:pt x="25173" y="217369"/>
                  <a:pt x="93501" y="243205"/>
                  <a:pt x="176213" y="243205"/>
                </a:cubicBezTo>
                <a:cubicBezTo>
                  <a:pt x="258925" y="243205"/>
                  <a:pt x="327252" y="217369"/>
                  <a:pt x="345233" y="184150"/>
                </a:cubicBezTo>
                <a:cubicBezTo>
                  <a:pt x="348829" y="191532"/>
                  <a:pt x="352425" y="195223"/>
                  <a:pt x="352425" y="202605"/>
                </a:cubicBezTo>
                <a:cubicBezTo>
                  <a:pt x="352425" y="202605"/>
                  <a:pt x="352425" y="202605"/>
                  <a:pt x="352425" y="257969"/>
                </a:cubicBezTo>
                <a:cubicBezTo>
                  <a:pt x="352425" y="298570"/>
                  <a:pt x="273309" y="331788"/>
                  <a:pt x="176213" y="331788"/>
                </a:cubicBezTo>
                <a:cubicBezTo>
                  <a:pt x="79116" y="331788"/>
                  <a:pt x="0" y="298570"/>
                  <a:pt x="0" y="257969"/>
                </a:cubicBezTo>
                <a:cubicBezTo>
                  <a:pt x="0" y="257969"/>
                  <a:pt x="0" y="257969"/>
                  <a:pt x="0" y="202605"/>
                </a:cubicBezTo>
                <a:cubicBezTo>
                  <a:pt x="0" y="195223"/>
                  <a:pt x="3596" y="191532"/>
                  <a:pt x="7193" y="184150"/>
                </a:cubicBezTo>
                <a:close/>
                <a:moveTo>
                  <a:pt x="7193" y="76200"/>
                </a:moveTo>
                <a:cubicBezTo>
                  <a:pt x="10789" y="108957"/>
                  <a:pt x="86308" y="130795"/>
                  <a:pt x="176213" y="130795"/>
                </a:cubicBezTo>
                <a:cubicBezTo>
                  <a:pt x="269713" y="130795"/>
                  <a:pt x="341637" y="108957"/>
                  <a:pt x="345233" y="76200"/>
                </a:cubicBezTo>
                <a:cubicBezTo>
                  <a:pt x="348829" y="83479"/>
                  <a:pt x="352425" y="87119"/>
                  <a:pt x="352425" y="94398"/>
                </a:cubicBezTo>
                <a:cubicBezTo>
                  <a:pt x="352425" y="94398"/>
                  <a:pt x="352425" y="94398"/>
                  <a:pt x="352425" y="148993"/>
                </a:cubicBezTo>
                <a:cubicBezTo>
                  <a:pt x="352425" y="189029"/>
                  <a:pt x="273309" y="225425"/>
                  <a:pt x="176213" y="225425"/>
                </a:cubicBezTo>
                <a:cubicBezTo>
                  <a:pt x="79116" y="225425"/>
                  <a:pt x="0" y="189029"/>
                  <a:pt x="0" y="148993"/>
                </a:cubicBezTo>
                <a:cubicBezTo>
                  <a:pt x="0" y="148993"/>
                  <a:pt x="0" y="148993"/>
                  <a:pt x="0" y="94398"/>
                </a:cubicBezTo>
                <a:cubicBezTo>
                  <a:pt x="0" y="87119"/>
                  <a:pt x="3596" y="83479"/>
                  <a:pt x="7193" y="76200"/>
                </a:cubicBezTo>
                <a:close/>
                <a:moveTo>
                  <a:pt x="177006" y="0"/>
                </a:moveTo>
                <a:cubicBezTo>
                  <a:pt x="272134" y="0"/>
                  <a:pt x="349250" y="25942"/>
                  <a:pt x="349250" y="57944"/>
                </a:cubicBezTo>
                <a:cubicBezTo>
                  <a:pt x="349250" y="89946"/>
                  <a:pt x="272134" y="115888"/>
                  <a:pt x="177006" y="115888"/>
                </a:cubicBezTo>
                <a:cubicBezTo>
                  <a:pt x="81878" y="115888"/>
                  <a:pt x="4762" y="89946"/>
                  <a:pt x="4762" y="57944"/>
                </a:cubicBezTo>
                <a:cubicBezTo>
                  <a:pt x="4762" y="25942"/>
                  <a:pt x="81878" y="0"/>
                  <a:pt x="177006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bevel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zh-CN" sz="2133">
              <a:solidFill>
                <a:srgbClr val="767171"/>
              </a:solidFill>
              <a:cs typeface="+mn-ea"/>
              <a:sym typeface="+mn-lt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2937742" y="3100941"/>
            <a:ext cx="382777" cy="50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 rot="18569352">
            <a:off x="2763472" y="3185447"/>
            <a:ext cx="453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fork</a:t>
            </a:r>
            <a:endParaRPr lang="zh-CN" altLang="en-US" sz="1200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4970012" y="3573003"/>
            <a:ext cx="2199138" cy="62895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5070049" y="3100941"/>
            <a:ext cx="2178222" cy="60134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699" y="3839765"/>
            <a:ext cx="724392" cy="72439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10" y="1950103"/>
            <a:ext cx="1096704" cy="109670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016" y="2372999"/>
            <a:ext cx="724392" cy="724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62" y="3601084"/>
            <a:ext cx="549700" cy="549700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cxnSp>
        <p:nvCxnSpPr>
          <p:cNvPr id="36" name="直接箭头连接符 35"/>
          <p:cNvCxnSpPr/>
          <p:nvPr/>
        </p:nvCxnSpPr>
        <p:spPr>
          <a:xfrm flipV="1">
            <a:off x="3187765" y="3882572"/>
            <a:ext cx="518647" cy="6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855" y="3150675"/>
            <a:ext cx="1096704" cy="1096704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3208227" y="3888774"/>
            <a:ext cx="430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rdb</a:t>
            </a:r>
            <a:endParaRPr lang="zh-CN" altLang="en-US" sz="1200" dirty="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3114909" y="3095290"/>
            <a:ext cx="346566" cy="479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 rot="18584122">
            <a:off x="3068520" y="3409256"/>
            <a:ext cx="438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exit</a:t>
            </a:r>
            <a:endParaRPr lang="zh-CN" altLang="en-US" sz="1200" dirty="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8356895" y="4668103"/>
            <a:ext cx="0" cy="34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8354113" y="4763643"/>
            <a:ext cx="532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load</a:t>
            </a:r>
            <a:endParaRPr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642390" y="3655637"/>
            <a:ext cx="512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sync</a:t>
            </a:r>
            <a:endParaRPr lang="zh-CN" altLang="en-US" sz="1200" dirty="0"/>
          </a:p>
        </p:txBody>
      </p:sp>
      <p:sp>
        <p:nvSpPr>
          <p:cNvPr id="25" name="流程图: 多文档 24"/>
          <p:cNvSpPr/>
          <p:nvPr/>
        </p:nvSpPr>
        <p:spPr>
          <a:xfrm>
            <a:off x="4217444" y="2707891"/>
            <a:ext cx="601236" cy="223321"/>
          </a:xfrm>
          <a:prstGeom prst="flowChartMultidocumen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buff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30" idx="3"/>
            <a:endCxn id="25" idx="1"/>
          </p:cNvCxnSpPr>
          <p:nvPr/>
        </p:nvCxnSpPr>
        <p:spPr>
          <a:xfrm>
            <a:off x="3905408" y="2735195"/>
            <a:ext cx="312036" cy="84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814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33333E-6 L 3.54167E-6 0.00023 C -0.00183 -0.0007 -0.00352 -0.00116 -0.00521 -0.00186 C -0.00912 -0.00394 -0.01289 -0.00672 -0.01667 -0.00834 C -0.0181 -0.00903 -0.01953 -0.00949 -0.02084 -0.01019 C -0.02266 -0.01135 -0.02435 -0.0132 -0.02605 -0.01389 C -0.03034 -0.01574 -0.03477 -0.01644 -0.03907 -0.0176 C -0.04167 -0.01922 -0.04193 -0.01945 -0.04532 -0.02037 C -0.04688 -0.02084 -0.04844 -0.02107 -0.05 -0.0213 C -0.05078 -0.02176 -0.05144 -0.02223 -0.05209 -0.02223 C -0.05547 -0.02338 -0.05873 -0.02385 -0.06198 -0.025 C -0.06862 -0.02778 -0.06511 -0.02639 -0.0724 -0.02871 L -0.07969 -0.03519 C -0.08047 -0.03588 -0.08112 -0.03681 -0.08177 -0.03704 L -0.08386 -0.03797 C -0.08542 -0.03866 -0.08711 -0.03912 -0.08855 -0.03982 C -0.08972 -0.04051 -0.09063 -0.04121 -0.09167 -0.04167 C -0.09245 -0.04213 -0.0931 -0.04236 -0.09375 -0.0426 C -0.09466 -0.04329 -0.09558 -0.04398 -0.09636 -0.04445 C -0.09948 -0.04653 -0.10261 -0.04838 -0.10573 -0.05 C -0.10651 -0.05047 -0.10716 -0.0507 -0.10782 -0.05093 C -0.1181 -0.05741 -0.11094 -0.0544 -0.1198 -0.05741 C -0.12279 -0.06111 -0.11993 -0.05811 -0.12448 -0.06019 C -0.14167 -0.06829 -0.12956 -0.06389 -0.14115 -0.0676 C -0.14597 -0.07199 -0.14011 -0.06713 -0.14844 -0.0713 C -0.15026 -0.07223 -0.16602 -0.08102 -0.17136 -0.08426 C -0.19271 -0.09792 -0.16823 -0.08357 -0.19688 -0.09908 C -0.19857 -0.1 -0.2 -0.10116 -0.20157 -0.10186 C -0.20313 -0.10278 -0.20482 -0.10301 -0.20625 -0.10371 C -0.20769 -0.10463 -0.20899 -0.10602 -0.21042 -0.10648 C -0.22891 -0.11436 -0.22487 -0.11343 -0.2375 -0.11482 C -0.23894 -0.11551 -0.24037 -0.11621 -0.24167 -0.11667 C -0.24297 -0.11713 -0.24414 -0.11736 -0.24532 -0.1176 L -0.26198 -0.1213 C -0.27826 -0.12477 -0.27474 -0.12338 -0.29792 -0.12408 C -0.2987 -0.12454 -0.29935 -0.12477 -0.3 -0.125 C -0.30196 -0.12616 -0.30287 -0.12755 -0.30469 -0.12778 C -0.3086 -0.12871 -0.31237 -0.12917 -0.31615 -0.12963 C -0.3181 -0.13125 -0.32084 -0.13357 -0.32292 -0.13426 C -0.32422 -0.13496 -0.32539 -0.13496 -0.32657 -0.13519 C -0.32735 -0.13588 -0.328 -0.13658 -0.32865 -0.13704 C -0.32943 -0.1375 -0.33008 -0.1375 -0.33073 -0.13797 C -0.33464 -0.14121 -0.3323 -0.13982 -0.3349 -0.14352 C -0.33594 -0.14491 -0.33698 -0.14607 -0.33802 -0.14723 L -0.33959 -0.14908 " pathEditMode="relative" rAng="0" ptsTypes="AAAAAAAAAAAAAAAAAAAAAAAAAAAAAAAAAAAAAAAAAAAAA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500"/>
                            </p:stCondLst>
                            <p:childTnLst>
                              <p:par>
                                <p:cTn id="2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1500"/>
                            </p:stCondLst>
                            <p:childTnLst>
                              <p:par>
                                <p:cTn id="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000"/>
                            </p:stCondLst>
                            <p:childTnLst>
                              <p:par>
                                <p:cTn id="48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4500"/>
                            </p:stCondLst>
                            <p:childTnLst>
                              <p:par>
                                <p:cTn id="52" presetID="16" presetClass="entr" presetSubtype="21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70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0"/>
                            </p:stCondLst>
                            <p:childTnLst>
                              <p:par>
                                <p:cTn id="60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3000"/>
                            </p:stCondLst>
                            <p:childTnLst>
                              <p:par>
                                <p:cTn id="6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4500"/>
                            </p:stCondLst>
                            <p:childTnLst>
                              <p:par>
                                <p:cTn id="71" presetID="6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6500"/>
                            </p:stCondLst>
                            <p:childTnLst>
                              <p:par>
                                <p:cTn id="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70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7500"/>
                            </p:stCondLst>
                            <p:childTnLst>
                              <p:par>
                                <p:cTn id="8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10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1500"/>
                            </p:stCondLst>
                            <p:childTnLst>
                              <p:par>
                                <p:cTn id="9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35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4000"/>
                            </p:stCondLst>
                            <p:childTnLst>
                              <p:par>
                                <p:cTn id="1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4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7000"/>
                            </p:stCondLst>
                            <p:childTnLst>
                              <p:par>
                                <p:cTn id="11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26 -0.00278 -0.00026 -0.00556 -0.00052 -0.00833 C -0.00078 -0.00949 -0.00156 -0.01065 -0.00156 -0.01204 C -0.00208 -0.01736 -0.00195 -0.02315 -0.00208 -0.02871 C -0.00195 -0.03727 -0.00182 -0.04583 -0.00156 -0.05463 C -0.00117 -0.0713 -0.00169 -0.06366 0 -0.07593 C 0.00013 -0.07732 0.00013 -0.07894 0.00052 -0.08056 C 0.00065 -0.08148 0.00117 -0.08218 0.00157 -0.08333 C 0.00222 -0.08588 0.00183 -0.08704 0.00313 -0.08982 C 0.00365 -0.09097 0.00443 -0.09144 0.00521 -0.09259 C 0.00768 -0.0963 0.0056 -0.09468 0.00834 -0.09607 C 0.0112 -0.09583 0.0142 -0.0956 0.01719 -0.09537 C 0.01966 -0.09491 0.02201 -0.09421 0.02448 -0.09352 C 0.02552 -0.09213 0.0263 -0.09028 0.02761 -0.08982 C 0.02826 -0.08935 0.02891 -0.08912 0.02969 -0.08889 C 0.03073 -0.0882 0.03164 -0.0875 0.03282 -0.08704 C 0.03347 -0.08658 0.03412 -0.08634 0.0349 -0.08611 C 0.03594 -0.08542 0.03698 -0.08472 0.03802 -0.08426 C 0.03854 -0.0838 0.03893 -0.08357 0.03959 -0.08333 C 0.04024 -0.08287 0.04089 -0.08264 0.04167 -0.08241 C 0.04219 -0.08195 0.04258 -0.08171 0.04323 -0.08148 C 0.04401 -0.08102 0.04492 -0.08079 0.04584 -0.08056 C 0.04779 -0.07963 0.04753 -0.07894 0.05 -0.07778 C 0.05183 -0.07662 0.05365 -0.07662 0.05573 -0.07593 L 0.06042 -0.07315 L 0.06667 -0.06945 L 0.06823 -0.06852 C 0.06875 -0.06806 0.06927 -0.06806 0.06979 -0.06759 C 0.07032 -0.0669 0.07071 -0.06597 0.07136 -0.06574 C 0.07227 -0.06505 0.07344 -0.06505 0.07448 -0.06482 C 0.075 -0.06458 0.07539 -0.06412 0.07604 -0.06389 C 0.07735 -0.0632 0.07878 -0.06273 0.08021 -0.06204 L 0.08334 -0.06019 C 0.08386 -0.05972 0.08425 -0.05949 0.0849 -0.05926 C 0.08555 -0.0588 0.0862 -0.05857 0.08698 -0.05833 C 0.08802 -0.05764 0.08893 -0.05671 0.09011 -0.05648 C 0.09115 -0.05602 0.09219 -0.05579 0.09323 -0.05556 C 0.09427 -0.05486 0.09532 -0.05417 0.09636 -0.05371 L 0.09792 -0.05278 L 0.10261 -0.05 C 0.10313 -0.04954 0.10352 -0.04931 0.10417 -0.04908 C 0.10482 -0.04861 0.10547 -0.04838 0.10625 -0.04815 C 0.10782 -0.04722 0.10938 -0.0463 0.11094 -0.04537 C 0.11146 -0.04491 0.11185 -0.04468 0.1125 -0.04445 L 0.11875 -0.04167 C 0.1194 -0.04121 0.12005 -0.04097 0.12084 -0.04074 L 0.12344 -0.03982 C 0.12435 -0.03935 0.12552 -0.03912 0.12657 -0.03889 C 0.12722 -0.03843 0.12787 -0.0382 0.12865 -0.03796 C 0.12956 -0.0375 0.13073 -0.03727 0.13177 -0.03704 C 0.13347 -0.03634 0.13516 -0.03565 0.13698 -0.03519 C 0.13802 -0.03472 0.13907 -0.03449 0.14011 -0.03426 C 0.14063 -0.03403 0.14102 -0.03357 0.14167 -0.03333 C 0.14714 -0.03033 0.13933 -0.03496 0.14688 -0.03056 C 0.1474 -0.03009 0.14792 -0.03009 0.14844 -0.02963 C 0.14896 -0.02894 0.14935 -0.02824 0.15 -0.02778 C 0.15065 -0.02708 0.153 -0.02546 0.15417 -0.025 C 0.15482 -0.02454 0.15547 -0.02431 0.15625 -0.02408 C 0.15873 -0.02107 0.15677 -0.02292 0.1599 -0.0213 C 0.16511 -0.01829 0.16081 -0.01991 0.16719 -0.01852 C 0.16771 -0.01806 0.1681 -0.01783 0.16875 -0.01759 C 0.17565 -0.01435 0.16745 -0.01852 0.17344 -0.01574 C 0.17461 -0.01505 0.17578 -0.01435 0.17709 -0.01389 C 0.17904 -0.01273 0.17956 -0.01273 0.18177 -0.01204 C 0.18242 -0.01134 0.18308 -0.01065 0.18386 -0.01019 C 0.1862 -0.00833 0.18724 -0.00833 0.18959 -0.00648 C 0.19011 -0.00579 0.1905 -0.00486 0.19115 -0.00463 C 0.19206 -0.00371 0.19323 -0.00347 0.19427 -0.00278 C 0.19492 -0.00208 0.19558 -0.00139 0.19636 -0.00093 C 0.19727 0 0.19844 0.00046 0.19948 0.00092 L 0.20261 0.00278 L 0.20417 0.0037 C 0.20469 0.00417 0.20508 0.00463 0.20573 0.00463 C 0.2086 0.00532 0.20951 0.00532 0.21198 0.00648 C 0.21302 0.00717 0.21407 0.00764 0.21511 0.00833 C 0.21576 0.00903 0.21641 0.00995 0.21719 0.01018 C 0.21797 0.01088 0.21888 0.01088 0.21979 0.01111 C 0.22448 0.01551 0.21862 0.01065 0.22604 0.01481 L 0.22917 0.01667 C 0.23021 0.01736 0.23112 0.01805 0.23229 0.01852 C 0.23295 0.01898 0.2336 0.01921 0.23438 0.01944 C 0.23529 0.01991 0.23646 0.02014 0.2375 0.02037 C 0.23802 0.0206 0.23841 0.02106 0.23907 0.02129 C 0.23972 0.02176 0.2418 0.02245 0.24271 0.02315 C 0.24323 0.02384 0.24362 0.02477 0.24427 0.025 C 0.24545 0.02569 0.24662 0.02569 0.24792 0.02592 C 0.24844 0.02639 0.24896 0.02662 0.24948 0.02685 C 0.25013 0.02754 0.25078 0.02847 0.25157 0.0287 C 0.25274 0.0294 0.25391 0.0294 0.25521 0.02963 C 0.25808 0.0331 0.25521 0.03032 0.25938 0.03241 C 0.26016 0.0331 0.26107 0.03356 0.26198 0.03426 C 0.26328 0.03542 0.26459 0.0375 0.26615 0.03796 C 0.27005 0.03958 0.26784 0.03889 0.27292 0.03981 C 0.27657 0.04213 0.27188 0.03935 0.27657 0.04167 C 0.27917 0.04305 0.27826 0.04352 0.28229 0.04444 C 0.28425 0.04514 0.28646 0.04514 0.28854 0.04537 L 0.29323 0.04815 C 0.29375 0.04861 0.29414 0.04884 0.29479 0.04907 C 0.29545 0.04954 0.2961 0.04977 0.29688 0.05 C 0.2974 0.05046 0.29779 0.05069 0.29844 0.05092 C 0.29922 0.05139 0.30013 0.05162 0.30104 0.05185 C 0.30209 0.05254 0.303 0.05324 0.30417 0.0537 C 0.30482 0.05417 0.30547 0.0544 0.30625 0.05463 C 0.30677 0.05509 0.30716 0.05532 0.30782 0.05555 C 0.30912 0.05625 0.31055 0.05671 0.31198 0.05741 C 0.31576 0.05972 0.31393 0.05879 0.31719 0.06018 C 0.31771 0.06088 0.3181 0.0618 0.31875 0.06204 C 0.31966 0.06296 0.32084 0.06296 0.32188 0.06389 C 0.32461 0.06736 0.32409 0.06736 0.32657 0.06852 C 0.32722 0.06898 0.32787 0.06921 0.32865 0.06944 C 0.32917 0.07014 0.32956 0.07083 0.33021 0.07129 C 0.3306 0.07176 0.33125 0.07176 0.33177 0.07222 C 0.33242 0.07315 0.33308 0.0743 0.33386 0.075 C 0.33685 0.07824 0.33425 0.07222 0.33854 0.07963 C 0.33907 0.08055 0.33959 0.08148 0.34011 0.08241 C 0.34076 0.08426 0.34115 0.0868 0.34219 0.08796 L 0.34375 0.08981 C 0.34401 0.09167 0.34414 0.09375 0.34479 0.09537 C 0.34505 0.09629 0.34558 0.09722 0.34584 0.09815 L 0.3474 0.10648 L 0.35 0.12037 L 0.35052 0.12315 C 0.35065 0.12407 0.35078 0.125 0.35104 0.12592 C 0.35222 0.13449 0.35157 0.13102 0.35261 0.13611 C 0.3517 0.17037 0.35599 0.15092 0.34688 0.15741 C 0.34597 0.1581 0.34857 0.1581 0.34948 0.15833 C 0.35065 0.15879 0.35183 0.15926 0.35313 0.15926 C 0.35547 0.15972 0.35795 0.15995 0.36042 0.16018 C 0.35951 0.16088 0.3586 0.16157 0.35782 0.16204 C 0.3569 0.1625 0.35599 0.1625 0.35521 0.16296 C 0.35443 0.16342 0.35378 0.16458 0.35313 0.16481 C 0.3513 0.16551 0.34961 0.16551 0.34792 0.16574 C 0.35065 0.1662 0.35339 0.1662 0.35625 0.16667 C 0.36224 0.16782 0.35573 0.16759 0.35938 0.16759 " pathEditMode="relative" ptsTypes="AAAAAAAAAAAAAAAAAAAAAAAAAAAAAAAAAAAAAAAAAAAAAAAAAAAAAAAAAAAAAAAAAAAAAAAAAAAAAAAAAAAAAAAAAAAAAAAAAAAAAAAAAAAAAAAAAAAAAAAAAAAAAAAAAAAAAAA">
                                      <p:cBhvr>
                                        <p:cTn id="111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2000"/>
                            </p:stCondLst>
                            <p:childTnLst>
                              <p:par>
                                <p:cTn id="113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500"/>
                            </p:stCondLst>
                            <p:childTnLst>
                              <p:par>
                                <p:cTn id="12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9000"/>
                            </p:stCondLst>
                            <p:childTnLst>
                              <p:par>
                                <p:cTn id="1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9500"/>
                            </p:stCondLst>
                            <p:childTnLst>
                              <p:par>
                                <p:cTn id="1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0000"/>
                            </p:stCondLst>
                            <p:childTnLst>
                              <p:par>
                                <p:cTn id="132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38 0.1676 L 0.35938 0.1676 C 0.36433 0.14352 0.36146 0.16227 0.3612 0.12477 C 0.36094 0.10324 0.3612 0.08195 0.3612 0.06065 L 0.36576 0.06065 " pathEditMode="relative" ptsTypes="AAAAA">
                                      <p:cBhvr>
                                        <p:cTn id="1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2000"/>
                            </p:stCondLst>
                            <p:childTnLst>
                              <p:par>
                                <p:cTn id="135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2500"/>
                            </p:stCondLst>
                            <p:childTnLst>
                              <p:par>
                                <p:cTn id="139" presetID="8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21600000">
                                      <p:cBhvr>
                                        <p:cTn id="1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5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8000"/>
                            </p:stCondLst>
                            <p:childTnLst>
                              <p:par>
                                <p:cTn id="14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0000"/>
                            </p:stCondLst>
                            <p:childTnLst>
                              <p:par>
                                <p:cTn id="149" presetID="0" presetClass="path" presetSubtype="0" accel="50000" decel="5000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26 -1.11111E-6 L -0.00026 0.00023 C -2.91667E-6 0.0037 0.00052 0.00741 0.00052 0.01134 C 0.00052 0.01551 0.00013 0.01968 -0.00026 0.02384 C -0.00078 0.03009 -0.00169 0.03449 -0.00247 0.04005 C -0.00221 0.05232 -0.00273 0.06042 -0.00104 0.07107 C -0.00026 0.07593 -0.00013 0.07338 0.00144 0.07894 C 0.00196 0.08125 0.00235 0.08357 0.003 0.08588 C 0.00326 0.08681 0.00339 0.08843 0.00378 0.08912 C 0.00599 0.09398 0.00534 0.09213 0.0069 0.09838 C 0.00729 0.09977 0.00716 0.10093 0.00782 0.10208 C 0.00912 0.1044 0.0125 0.1088 0.0125 0.10903 C 0.01407 0.11528 0.01276 0.11134 0.0181 0.11921 L 0.02045 0.12245 C 0.02253 0.12546 0.02422 0.12847 0.02683 0.13056 C 0.02761 0.13125 0.02852 0.13148 0.02917 0.13171 C 0.03138 0.13403 0.03308 0.1375 0.03555 0.13866 L 0.04271 0.14213 C 0.04427 0.14283 0.04597 0.14375 0.04753 0.14445 C 0.0487 0.14468 0.04974 0.14514 0.05078 0.1456 C 0.05209 0.14607 0.05326 0.14722 0.05482 0.14792 C 0.05599 0.14838 0.05742 0.14838 0.05873 0.14884 C 0.05964 0.14931 0.06029 0.14977 0.06107 0.15023 C 0.06211 0.15046 0.06328 0.15093 0.0642 0.15116 C 0.06537 0.15185 0.06654 0.15278 0.06745 0.15347 C 0.06836 0.15417 0.06901 0.15509 0.06992 0.15579 C 0.07071 0.15648 0.07149 0.15648 0.07227 0.15695 C 0.07331 0.15764 0.07435 0.1588 0.07539 0.15926 C 0.07735 0.15995 0.07917 0.16019 0.08099 0.16042 C 0.08646 0.16366 0.08373 0.16204 0.08972 0.16505 L 0.09453 0.16736 L 0.09766 0.16852 C 0.09883 0.16921 0.09987 0.17014 0.10091 0.17083 C 0.1043 0.17245 0.10873 0.17222 0.11211 0.17315 C 0.11472 0.17361 0.11992 0.17546 0.11992 0.1757 C 0.12604 0.18102 0.11836 0.17431 0.12565 0.1787 C 0.12657 0.17917 0.12709 0.18056 0.128 0.18102 C 0.12891 0.18171 0.13021 0.18171 0.13112 0.18218 C 0.13256 0.18287 0.13386 0.1838 0.13516 0.18449 C 0.13594 0.18519 0.13672 0.18611 0.13763 0.18681 C 0.14024 0.18889 0.14037 0.18889 0.1431 0.19028 C 0.14401 0.19097 0.14453 0.1919 0.14558 0.19259 C 0.15326 0.19769 0.14987 0.19421 0.15664 0.19815 C 0.16354 0.20232 0.15782 0.19931 0.16381 0.20185 C 0.16459 0.20208 0.16537 0.20255 0.16628 0.20278 C 0.16784 0.20324 0.1694 0.2037 0.1711 0.20417 C 0.17396 0.20833 0.17136 0.20556 0.17748 0.20741 C 0.18229 0.20926 0.18229 0.21019 0.18685 0.21088 C 0.18959 0.21134 0.19219 0.21158 0.19492 0.21204 C 0.20235 0.21759 0.19336 0.21158 0.20847 0.21551 C 0.20951 0.21574 0.21055 0.21713 0.21159 0.21783 C 0.21263 0.21852 0.21367 0.21852 0.21485 0.21898 C 0.21667 0.21945 0.21849 0.21945 0.22032 0.21991 C 0.22253 0.22083 0.22683 0.22222 0.22683 0.22245 C 0.23177 0.22708 0.22644 0.22269 0.23555 0.22685 C 0.23711 0.22778 0.23881 0.22824 0.24024 0.22917 C 0.24141 0.23009 0.24232 0.23102 0.24349 0.23148 C 0.24571 0.23264 0.25222 0.23357 0.25378 0.2338 C 0.25495 0.23426 0.25586 0.23449 0.25703 0.23519 C 0.25782 0.23519 0.2586 0.23588 0.25938 0.23611 C 0.26459 0.23681 0.27006 0.23681 0.27539 0.2375 C 0.28138 0.23681 0.2875 0.23704 0.29362 0.23611 C 0.29532 0.23588 0.29688 0.23449 0.29844 0.2338 C 0.29922 0.23357 0.30013 0.23333 0.30078 0.23287 C 0.303 0.23125 0.30456 0.23033 0.30638 0.22824 C 0.31029 0.22361 0.30534 0.22824 0.30951 0.22222 C 0.31029 0.22153 0.3112 0.22083 0.31198 0.21991 C 0.31302 0.21574 0.31237 0.21783 0.31367 0.21435 " pathEditMode="relative" rAng="0" ptsTypes="AAAAAAAAAAAAAAAAAAAAAAAAAAAAAAAAAAAAAAAAAAAAAAAAAAAAAAAAAAAAAAAAAAAA">
                                      <p:cBhvr>
                                        <p:cTn id="150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86" y="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75000"/>
                            </p:stCondLst>
                            <p:childTnLst>
                              <p:par>
                                <p:cTn id="15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5500"/>
                            </p:stCondLst>
                            <p:childTnLst>
                              <p:par>
                                <p:cTn id="156" presetID="6" presetClass="emp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57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1" animBg="1"/>
      <p:bldP spid="39" grpId="2" animBg="1"/>
      <p:bldP spid="39" grpId="3" animBg="1"/>
      <p:bldP spid="39" grpId="4" animBg="1"/>
      <p:bldP spid="47" grpId="0"/>
      <p:bldP spid="47" grpId="1"/>
      <p:bldP spid="40" grpId="0"/>
      <p:bldP spid="40" grpId="1"/>
      <p:bldP spid="42" grpId="0"/>
      <p:bldP spid="42" grpId="1"/>
      <p:bldP spid="34" grpId="0"/>
      <p:bldP spid="34" grpId="1"/>
      <p:bldP spid="17" grpId="0"/>
      <p:bldP spid="17" grpId="1"/>
      <p:bldP spid="17" grpId="2"/>
      <p:bldP spid="25" grpId="0" animBg="1"/>
      <p:bldP spid="25" grpId="1" animBg="1"/>
      <p:bldP spid="25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678749" y="492370"/>
            <a:ext cx="1927272" cy="63304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redis-server</a:t>
            </a:r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4569656" y="492370"/>
            <a:ext cx="2492326" cy="63304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redis-migration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054732" y="492370"/>
            <a:ext cx="1927272" cy="633046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destination</a:t>
            </a:r>
            <a:endParaRPr lang="zh-CN" altLang="en-US" dirty="0"/>
          </a:p>
        </p:txBody>
      </p:sp>
      <p:cxnSp>
        <p:nvCxnSpPr>
          <p:cNvPr id="6" name="直接连接符 5"/>
          <p:cNvCxnSpPr>
            <a:stCxn id="2" idx="2"/>
          </p:cNvCxnSpPr>
          <p:nvPr/>
        </p:nvCxnSpPr>
        <p:spPr>
          <a:xfrm>
            <a:off x="2642385" y="1125416"/>
            <a:ext cx="0" cy="5643684"/>
          </a:xfrm>
          <a:prstGeom prst="line">
            <a:avLst/>
          </a:prstGeom>
          <a:ln w="571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2"/>
          </p:cNvCxnSpPr>
          <p:nvPr/>
        </p:nvCxnSpPr>
        <p:spPr>
          <a:xfrm>
            <a:off x="9018368" y="1125416"/>
            <a:ext cx="84102" cy="5732584"/>
          </a:xfrm>
          <a:prstGeom prst="line">
            <a:avLst/>
          </a:prstGeom>
          <a:ln w="571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3" idx="2"/>
          </p:cNvCxnSpPr>
          <p:nvPr/>
        </p:nvCxnSpPr>
        <p:spPr>
          <a:xfrm>
            <a:off x="5815819" y="1125416"/>
            <a:ext cx="12736" cy="5643684"/>
          </a:xfrm>
          <a:prstGeom prst="line">
            <a:avLst/>
          </a:prstGeom>
          <a:ln w="571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642385" y="1603717"/>
            <a:ext cx="317343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002099" y="1464689"/>
            <a:ext cx="553357" cy="307777"/>
          </a:xfrm>
          <a:prstGeom prst="rect">
            <a:avLst/>
          </a:prstGeom>
          <a:solidFill>
            <a:srgbClr val="92D05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sync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42386" y="2020257"/>
            <a:ext cx="3173434" cy="0"/>
          </a:xfrm>
          <a:prstGeom prst="straightConnector1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896327" y="1857423"/>
            <a:ext cx="1136036" cy="307777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rdb data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815819" y="2147257"/>
            <a:ext cx="5722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/>
          <p:nvPr/>
        </p:nvCxnSpPr>
        <p:spPr>
          <a:xfrm rot="10800000" flipV="1">
            <a:off x="5867038" y="2147255"/>
            <a:ext cx="521068" cy="327756"/>
          </a:xfrm>
          <a:prstGeom prst="bentConnector3">
            <a:avLst>
              <a:gd name="adj1" fmla="val 14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6412132" y="2167234"/>
            <a:ext cx="896642" cy="307777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rdb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>
            <a:off x="2676147" y="3752956"/>
            <a:ext cx="3173434" cy="0"/>
          </a:xfrm>
          <a:prstGeom prst="straightConnector1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160205" y="3599068"/>
            <a:ext cx="1136036" cy="307777"/>
          </a:xfrm>
          <a:prstGeom prst="rect">
            <a:avLst/>
          </a:prstGeom>
          <a:solidFill>
            <a:srgbClr val="EC5A9F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aof data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3" name="直接连接符 42"/>
          <p:cNvCxnSpPr/>
          <p:nvPr/>
        </p:nvCxnSpPr>
        <p:spPr>
          <a:xfrm>
            <a:off x="5831302" y="2739546"/>
            <a:ext cx="5722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 rot="10800000" flipV="1">
            <a:off x="5849581" y="2749795"/>
            <a:ext cx="538522" cy="335489"/>
          </a:xfrm>
          <a:prstGeom prst="bentConnector3">
            <a:avLst>
              <a:gd name="adj1" fmla="val -129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6435733" y="2739546"/>
            <a:ext cx="1527167" cy="307777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rdb finished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5856429" y="3423723"/>
            <a:ext cx="3202548" cy="0"/>
          </a:xfrm>
          <a:prstGeom prst="straightConnector1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622498" y="3247649"/>
            <a:ext cx="1200868" cy="307777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rdb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0" name="直接连接符 49"/>
          <p:cNvCxnSpPr/>
          <p:nvPr/>
        </p:nvCxnSpPr>
        <p:spPr>
          <a:xfrm>
            <a:off x="5836125" y="4101703"/>
            <a:ext cx="5722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/>
          <p:nvPr/>
        </p:nvCxnSpPr>
        <p:spPr>
          <a:xfrm rot="10800000" flipV="1">
            <a:off x="5872049" y="4108654"/>
            <a:ext cx="518376" cy="287421"/>
          </a:xfrm>
          <a:prstGeom prst="bentConnector3">
            <a:avLst>
              <a:gd name="adj1" fmla="val -14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412893" y="4088299"/>
            <a:ext cx="959150" cy="307777"/>
          </a:xfrm>
          <a:prstGeom prst="rect">
            <a:avLst/>
          </a:prstGeom>
          <a:solidFill>
            <a:srgbClr val="EC5A9F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 aof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V="1">
            <a:off x="5858726" y="4643375"/>
            <a:ext cx="526442" cy="6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rot="10800000" flipV="1">
            <a:off x="5872052" y="4649459"/>
            <a:ext cx="540081" cy="285815"/>
          </a:xfrm>
          <a:prstGeom prst="bentConnector3">
            <a:avLst>
              <a:gd name="adj1" fmla="val 326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6405829" y="4641542"/>
            <a:ext cx="1535987" cy="307777"/>
          </a:xfrm>
          <a:prstGeom prst="rect">
            <a:avLst/>
          </a:prstGeom>
          <a:solidFill>
            <a:srgbClr val="92D05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rdb finished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5872049" y="5250437"/>
            <a:ext cx="3202548" cy="0"/>
          </a:xfrm>
          <a:prstGeom prst="straightConnector1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622498" y="5054104"/>
            <a:ext cx="1200868" cy="307777"/>
          </a:xfrm>
          <a:prstGeom prst="rect">
            <a:avLst/>
          </a:prstGeom>
          <a:solidFill>
            <a:srgbClr val="EC5A9F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aof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5849581" y="5536073"/>
            <a:ext cx="5722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/>
          <p:nvPr/>
        </p:nvCxnSpPr>
        <p:spPr>
          <a:xfrm rot="10800000" flipV="1">
            <a:off x="5820075" y="5551555"/>
            <a:ext cx="592818" cy="281353"/>
          </a:xfrm>
          <a:prstGeom prst="bentConnector3">
            <a:avLst>
              <a:gd name="adj1" fmla="val 244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6417995" y="5536073"/>
            <a:ext cx="1574834" cy="307777"/>
          </a:xfrm>
          <a:prstGeom prst="rect">
            <a:avLst/>
          </a:prstGeom>
          <a:solidFill>
            <a:srgbClr val="EC5A9F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push aof finished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0" name="直接箭头连接符 79"/>
          <p:cNvCxnSpPr/>
          <p:nvPr/>
        </p:nvCxnSpPr>
        <p:spPr>
          <a:xfrm>
            <a:off x="5872049" y="6380792"/>
            <a:ext cx="3202548" cy="0"/>
          </a:xfrm>
          <a:prstGeom prst="straightConnector1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771300" y="6227961"/>
            <a:ext cx="1594768" cy="307777"/>
          </a:xfrm>
          <a:prstGeom prst="rect">
            <a:avLst/>
          </a:prstGeom>
          <a:solidFill>
            <a:srgbClr val="EC5A9F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foward aof online</a:t>
            </a:r>
            <a:endParaRPr lang="zh-CN" alt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9502" y="3191910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concurrent</a:t>
            </a:r>
            <a:endParaRPr lang="zh-CN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784000" y="4990447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pipeline</a:t>
            </a:r>
            <a:endParaRPr lang="zh-CN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7308774" y="219801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file</a:t>
            </a:r>
            <a:endParaRPr lang="zh-CN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372043" y="411386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file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009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_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21881" y="1402319"/>
            <a:ext cx="1885181" cy="1898108"/>
          </a:xfrm>
          <a:prstGeom prst="ellipse">
            <a:avLst/>
          </a:prstGeom>
          <a:solidFill>
            <a:srgbClr val="EAECEC"/>
          </a:solidFill>
          <a:ln w="28575">
            <a:solidFill>
              <a:srgbClr val="EAECEC"/>
            </a:solidFill>
            <a:prstDash val="solid"/>
            <a:beve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zh-CN" sz="2133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3" name="MH_Other_13"/>
          <p:cNvSpPr/>
          <p:nvPr>
            <p:custDataLst>
              <p:tags r:id="rId2"/>
            </p:custDataLst>
          </p:nvPr>
        </p:nvSpPr>
        <p:spPr>
          <a:xfrm flipH="1">
            <a:off x="6057007" y="1904911"/>
            <a:ext cx="1012825" cy="1012825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rgbClr val="DDDDDD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80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95" y="1109074"/>
            <a:ext cx="1096704" cy="1096704"/>
          </a:xfrm>
          <a:prstGeom prst="rect">
            <a:avLst/>
          </a:prstGeom>
        </p:spPr>
      </p:pic>
      <p:sp>
        <p:nvSpPr>
          <p:cNvPr id="5" name="MH_Other_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215127" y="3300427"/>
            <a:ext cx="2510451" cy="2527460"/>
          </a:xfrm>
          <a:prstGeom prst="ellipse">
            <a:avLst/>
          </a:prstGeom>
          <a:solidFill>
            <a:schemeClr val="bg2"/>
          </a:solidFill>
          <a:ln w="28575">
            <a:noFill/>
            <a:beve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zh-CN" sz="2133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7" name="MH_Other_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80892" y="1904911"/>
            <a:ext cx="2897499" cy="2958531"/>
          </a:xfrm>
          <a:prstGeom prst="ellipse">
            <a:avLst/>
          </a:prstGeom>
          <a:solidFill>
            <a:schemeClr val="bg2"/>
          </a:solidFill>
          <a:ln w="28575">
            <a:noFill/>
            <a:beve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zh-CN" sz="2133">
              <a:solidFill>
                <a:srgbClr val="767171"/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337" y="3958142"/>
            <a:ext cx="1212029" cy="1212029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10" y="1950103"/>
            <a:ext cx="1096704" cy="10967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83" y="2701669"/>
            <a:ext cx="1197515" cy="119751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855" y="3150675"/>
            <a:ext cx="1096704" cy="1096704"/>
          </a:xfrm>
          <a:prstGeom prst="rect">
            <a:avLst/>
          </a:prstGeom>
        </p:spPr>
      </p:pic>
      <p:cxnSp>
        <p:nvCxnSpPr>
          <p:cNvPr id="12" name="直接箭头连接符 11"/>
          <p:cNvCxnSpPr>
            <a:stCxn id="10" idx="3"/>
            <a:endCxn id="3" idx="6"/>
          </p:cNvCxnSpPr>
          <p:nvPr/>
        </p:nvCxnSpPr>
        <p:spPr>
          <a:xfrm flipV="1">
            <a:off x="4028398" y="2411324"/>
            <a:ext cx="2028609" cy="889103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5903" y="2007832"/>
            <a:ext cx="855034" cy="85503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37" y="4110542"/>
            <a:ext cx="1212029" cy="1212029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255" y="3303075"/>
            <a:ext cx="1096704" cy="109670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1095" y="3196142"/>
            <a:ext cx="685800" cy="685800"/>
          </a:xfrm>
          <a:prstGeom prst="rect">
            <a:avLst/>
          </a:prstGeom>
        </p:spPr>
      </p:pic>
      <p:cxnSp>
        <p:nvCxnSpPr>
          <p:cNvPr id="18" name="直接箭头连接符 17"/>
          <p:cNvCxnSpPr>
            <a:stCxn id="3" idx="3"/>
            <a:endCxn id="17" idx="1"/>
          </p:cNvCxnSpPr>
          <p:nvPr/>
        </p:nvCxnSpPr>
        <p:spPr>
          <a:xfrm>
            <a:off x="6921507" y="2769411"/>
            <a:ext cx="689588" cy="769631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351610" y="3783014"/>
            <a:ext cx="1344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</a:rPr>
              <a:t>twemproxy</a:t>
            </a:r>
            <a:endParaRPr lang="zh-CN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1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_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75969" y="2346187"/>
            <a:ext cx="4149610" cy="4112670"/>
          </a:xfrm>
          <a:prstGeom prst="ellipse">
            <a:avLst/>
          </a:prstGeom>
          <a:solidFill>
            <a:schemeClr val="bg2"/>
          </a:solidFill>
          <a:ln w="28575">
            <a:noFill/>
            <a:beve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zh-CN" sz="2133">
              <a:solidFill>
                <a:srgbClr val="767171"/>
              </a:solidFill>
              <a:cs typeface="+mn-ea"/>
              <a:sym typeface="+mn-lt"/>
            </a:endParaRPr>
          </a:p>
        </p:txBody>
      </p:sp>
      <p:sp>
        <p:nvSpPr>
          <p:cNvPr id="3" name="MH_Other_13"/>
          <p:cNvSpPr/>
          <p:nvPr>
            <p:custDataLst>
              <p:tags r:id="rId2"/>
            </p:custDataLst>
          </p:nvPr>
        </p:nvSpPr>
        <p:spPr>
          <a:xfrm flipH="1">
            <a:off x="4797514" y="2292821"/>
            <a:ext cx="1374625" cy="130649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rgbClr val="DDDDDD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4" name="MH_Other_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80892" y="1904911"/>
            <a:ext cx="2897499" cy="2958531"/>
          </a:xfrm>
          <a:prstGeom prst="ellipse">
            <a:avLst/>
          </a:prstGeom>
          <a:solidFill>
            <a:schemeClr val="bg2"/>
          </a:solidFill>
          <a:ln w="28575">
            <a:noFill/>
            <a:beve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>
              <a:defRPr/>
            </a:pPr>
            <a:endParaRPr lang="zh-CN" altLang="zh-CN" sz="2133">
              <a:solidFill>
                <a:srgbClr val="767171"/>
              </a:solidFill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03" y="2578576"/>
            <a:ext cx="847159" cy="847159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445" y="2346187"/>
            <a:ext cx="724392" cy="724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774" y="3295927"/>
            <a:ext cx="724392" cy="724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18" y="3295927"/>
            <a:ext cx="724392" cy="724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10" y="1950103"/>
            <a:ext cx="1096704" cy="109670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855" y="3150675"/>
            <a:ext cx="1096704" cy="109670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955" y="3636353"/>
            <a:ext cx="847159" cy="847159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54" y="3658123"/>
            <a:ext cx="847159" cy="847159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746" y="4709880"/>
            <a:ext cx="847159" cy="847159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04" y="4709881"/>
            <a:ext cx="847159" cy="847159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61" y="4709881"/>
            <a:ext cx="847159" cy="847159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10" y="2102503"/>
            <a:ext cx="1096704" cy="109670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255" y="3303075"/>
            <a:ext cx="1096704" cy="109670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655" y="3455475"/>
            <a:ext cx="1096704" cy="109670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210" y="2254903"/>
            <a:ext cx="1096704" cy="109670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055" y="3607875"/>
            <a:ext cx="1096704" cy="1096704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145110" y="3969659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n</a:t>
            </a:r>
            <a:endParaRPr lang="zh-CN" altLang="en-US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69900" y="5524771"/>
            <a:ext cx="7617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m</a:t>
            </a:r>
            <a:endParaRPr lang="zh-CN" altLang="en-US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4270" y="2346187"/>
            <a:ext cx="855034" cy="855034"/>
          </a:xfrm>
          <a:prstGeom prst="rect">
            <a:avLst/>
          </a:prstGeom>
        </p:spPr>
      </p:pic>
      <p:sp>
        <p:nvSpPr>
          <p:cNvPr id="24" name="虚尾箭头 23"/>
          <p:cNvSpPr/>
          <p:nvPr/>
        </p:nvSpPr>
        <p:spPr>
          <a:xfrm>
            <a:off x="4818680" y="3150675"/>
            <a:ext cx="1015860" cy="1113140"/>
          </a:xfrm>
          <a:prstGeom prst="striped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6670" y="2498587"/>
            <a:ext cx="855034" cy="8550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9070" y="2650987"/>
            <a:ext cx="855034" cy="855034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 flipH="1">
            <a:off x="4875767" y="2660666"/>
            <a:ext cx="829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9600" b="1" dirty="0">
                <a:solidFill>
                  <a:srgbClr val="00B050"/>
                </a:solidFill>
                <a:latin typeface="宋体" panose="02010600030101010101" pitchFamily="2" charset="-122"/>
              </a:rPr>
              <a:t>√</a:t>
            </a:r>
            <a:endParaRPr lang="zh-CN" altLang="en-US" sz="9600" b="1" dirty="0">
              <a:solidFill>
                <a:srgbClr val="00B050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047" y="3892528"/>
            <a:ext cx="685800" cy="68580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7042562" y="4479400"/>
            <a:ext cx="1344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</a:rPr>
              <a:t>twemproxy</a:t>
            </a:r>
            <a:endParaRPr lang="zh-CN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590234" y="1071994"/>
            <a:ext cx="2330671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733" dirty="0">
                <a:solidFill>
                  <a:srgbClr val="767171"/>
                </a:solidFill>
                <a:cs typeface="+mn-ea"/>
                <a:sym typeface="+mn-lt"/>
              </a:rPr>
              <a:t>Scale out</a:t>
            </a:r>
            <a:endParaRPr lang="zh-CN" altLang="en-US" sz="3733" dirty="0">
              <a:solidFill>
                <a:srgbClr val="767171"/>
              </a:solidFill>
              <a:cs typeface="+mn-ea"/>
              <a:sym typeface="+mn-lt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3676" y="2750149"/>
            <a:ext cx="685800" cy="6858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2844191" y="3337021"/>
            <a:ext cx="1344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</a:rPr>
              <a:t>twemproxy</a:t>
            </a:r>
            <a:endParaRPr lang="zh-CN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82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000045"/>
  <p:tag name="MH_LIBRARY" val="GRAPHIC"/>
  <p:tag name="MH_TYPE" val="Other"/>
  <p:tag name="MH_ORDER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000045"/>
  <p:tag name="MH_LIBRARY" val="GRAPHIC"/>
  <p:tag name="MH_TYPE" val="Other"/>
  <p:tag name="MH_ORDER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000045"/>
  <p:tag name="MH_LIBRARY" val="GRAPHIC"/>
  <p:tag name="MH_TYPE" val="Other"/>
  <p:tag name="MH_ORDER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000045"/>
  <p:tag name="MH_LIBRARY" val="GRAPHIC"/>
  <p:tag name="MH_TYPE" val="Other"/>
  <p:tag name="MH_ORDER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000045"/>
  <p:tag name="MH_LIBRARY" val="GRAPHIC"/>
  <p:tag name="MH_TYPE" val="Other"/>
  <p:tag name="MH_ORDER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002007"/>
  <p:tag name="MH_LIBRARY" val="GRAPHIC"/>
  <p:tag name="MH_TYPE" val="Other"/>
  <p:tag name="MH_ORDER" val="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000045"/>
  <p:tag name="MH_LIBRARY" val="GRAPHIC"/>
  <p:tag name="MH_TYPE" val="Other"/>
  <p:tag name="MH_ORDER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000045"/>
  <p:tag name="MH_LIBRARY" val="GRAPHIC"/>
  <p:tag name="MH_TYPE" val="Other"/>
  <p:tag name="MH_ORDER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000045"/>
  <p:tag name="MH_LIBRARY" val="GRAPHIC"/>
  <p:tag name="MH_TYPE" val="Other"/>
  <p:tag name="MH_ORDER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104002007"/>
  <p:tag name="MH_LIBRARY" val="GRAPHIC"/>
  <p:tag name="MH_TYPE" val="Other"/>
  <p:tag name="MH_ORDER" val="13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7950</TotalTime>
  <Words>50</Words>
  <Application>Microsoft Office PowerPoint</Application>
  <PresentationFormat>自定义</PresentationFormat>
  <Paragraphs>33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何李夫</cp:lastModifiedBy>
  <cp:revision>621</cp:revision>
  <dcterms:created xsi:type="dcterms:W3CDTF">2015-04-17T08:36:31Z</dcterms:created>
  <dcterms:modified xsi:type="dcterms:W3CDTF">2016-07-22T03:37:14Z</dcterms:modified>
  <cp:category/>
</cp:coreProperties>
</file>