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4" r:id="rId12"/>
    <p:sldId id="265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F4905-6C27-4734-A9AE-10C31F57486A}" v="51" dt="2020-06-11T01:38:25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28d2d3ff-6880-45ec-b29e-edb953138a96" providerId="ADAL" clId="{EDCF4905-6C27-4734-A9AE-10C31F57486A}"/>
    <pc:docChg chg="undo custSel mod addSld modSld">
      <pc:chgData name=" " userId="28d2d3ff-6880-45ec-b29e-edb953138a96" providerId="ADAL" clId="{EDCF4905-6C27-4734-A9AE-10C31F57486A}" dt="2020-06-11T01:38:30.541" v="835" actId="962"/>
      <pc:docMkLst>
        <pc:docMk/>
      </pc:docMkLst>
      <pc:sldChg chg="addSp modSp">
        <pc:chgData name=" " userId="28d2d3ff-6880-45ec-b29e-edb953138a96" providerId="ADAL" clId="{EDCF4905-6C27-4734-A9AE-10C31F57486A}" dt="2020-06-11T01:27:36.758" v="419" actId="122"/>
        <pc:sldMkLst>
          <pc:docMk/>
          <pc:sldMk cId="775572231" sldId="256"/>
        </pc:sldMkLst>
        <pc:spChg chg="mod">
          <ac:chgData name=" " userId="28d2d3ff-6880-45ec-b29e-edb953138a96" providerId="ADAL" clId="{EDCF4905-6C27-4734-A9AE-10C31F57486A}" dt="2020-06-11T00:48:49.076" v="1" actId="20577"/>
          <ac:spMkLst>
            <pc:docMk/>
            <pc:sldMk cId="775572231" sldId="256"/>
            <ac:spMk id="2" creationId="{1B709D7B-E9D8-40BF-8478-5C340C538D0E}"/>
          </ac:spMkLst>
        </pc:spChg>
        <pc:spChg chg="add mod">
          <ac:chgData name=" " userId="28d2d3ff-6880-45ec-b29e-edb953138a96" providerId="ADAL" clId="{EDCF4905-6C27-4734-A9AE-10C31F57486A}" dt="2020-06-11T01:27:36.758" v="419" actId="122"/>
          <ac:spMkLst>
            <pc:docMk/>
            <pc:sldMk cId="775572231" sldId="256"/>
            <ac:spMk id="4" creationId="{57D76640-E8B9-4943-8C93-41E1E5AC0F64}"/>
          </ac:spMkLst>
        </pc:spChg>
        <pc:spChg chg="add mod">
          <ac:chgData name=" " userId="28d2d3ff-6880-45ec-b29e-edb953138a96" providerId="ADAL" clId="{EDCF4905-6C27-4734-A9AE-10C31F57486A}" dt="2020-06-11T01:27:29.560" v="418" actId="1076"/>
          <ac:spMkLst>
            <pc:docMk/>
            <pc:sldMk cId="775572231" sldId="256"/>
            <ac:spMk id="9" creationId="{7C31CF1A-B6B0-45FC-8D2C-C25D2CFEB0F5}"/>
          </ac:spMkLst>
        </pc:spChg>
      </pc:sldChg>
      <pc:sldChg chg="addSp delSp modSp">
        <pc:chgData name=" " userId="28d2d3ff-6880-45ec-b29e-edb953138a96" providerId="ADAL" clId="{EDCF4905-6C27-4734-A9AE-10C31F57486A}" dt="2020-06-11T01:03:48.990" v="76" actId="1076"/>
        <pc:sldMkLst>
          <pc:docMk/>
          <pc:sldMk cId="2080665518" sldId="258"/>
        </pc:sldMkLst>
        <pc:spChg chg="del mod">
          <ac:chgData name=" " userId="28d2d3ff-6880-45ec-b29e-edb953138a96" providerId="ADAL" clId="{EDCF4905-6C27-4734-A9AE-10C31F57486A}" dt="2020-06-11T00:59:22.888" v="52" actId="478"/>
          <ac:spMkLst>
            <pc:docMk/>
            <pc:sldMk cId="2080665518" sldId="258"/>
            <ac:spMk id="2" creationId="{096712CC-B8A3-4BD1-9EDF-01701B6A8FFE}"/>
          </ac:spMkLst>
        </pc:spChg>
        <pc:spChg chg="del">
          <ac:chgData name=" " userId="28d2d3ff-6880-45ec-b29e-edb953138a96" providerId="ADAL" clId="{EDCF4905-6C27-4734-A9AE-10C31F57486A}" dt="2020-06-11T00:59:13.546" v="49"/>
          <ac:spMkLst>
            <pc:docMk/>
            <pc:sldMk cId="2080665518" sldId="258"/>
            <ac:spMk id="3" creationId="{51CD77B2-9923-43A4-B7B3-9579C3EFC183}"/>
          </ac:spMkLst>
        </pc:spChg>
        <pc:spChg chg="add mod">
          <ac:chgData name=" " userId="28d2d3ff-6880-45ec-b29e-edb953138a96" providerId="ADAL" clId="{EDCF4905-6C27-4734-A9AE-10C31F57486A}" dt="2020-06-11T01:00:52.081" v="61" actId="207"/>
          <ac:spMkLst>
            <pc:docMk/>
            <pc:sldMk cId="2080665518" sldId="258"/>
            <ac:spMk id="6" creationId="{1E2A3A85-A5C1-4DB3-AF71-46121BBBD527}"/>
          </ac:spMkLst>
        </pc:spChg>
        <pc:spChg chg="add mod">
          <ac:chgData name=" " userId="28d2d3ff-6880-45ec-b29e-edb953138a96" providerId="ADAL" clId="{EDCF4905-6C27-4734-A9AE-10C31F57486A}" dt="2020-06-11T01:03:31.417" v="71" actId="207"/>
          <ac:spMkLst>
            <pc:docMk/>
            <pc:sldMk cId="2080665518" sldId="258"/>
            <ac:spMk id="8" creationId="{73640CCE-2467-4A2E-8422-152C1AD849B4}"/>
          </ac:spMkLst>
        </pc:spChg>
        <pc:picChg chg="add mod">
          <ac:chgData name=" " userId="28d2d3ff-6880-45ec-b29e-edb953138a96" providerId="ADAL" clId="{EDCF4905-6C27-4734-A9AE-10C31F57486A}" dt="2020-06-11T00:59:29.287" v="55" actId="1076"/>
          <ac:picMkLst>
            <pc:docMk/>
            <pc:sldMk cId="2080665518" sldId="258"/>
            <ac:picMk id="4" creationId="{D1D16923-5631-48D4-AB94-F5AC7D784E4B}"/>
          </ac:picMkLst>
        </pc:picChg>
        <pc:picChg chg="add mod">
          <ac:chgData name=" " userId="28d2d3ff-6880-45ec-b29e-edb953138a96" providerId="ADAL" clId="{EDCF4905-6C27-4734-A9AE-10C31F57486A}" dt="2020-06-11T01:00:16.108" v="57" actId="1076"/>
          <ac:picMkLst>
            <pc:docMk/>
            <pc:sldMk cId="2080665518" sldId="258"/>
            <ac:picMk id="5" creationId="{47DDC8D0-9015-40CB-8E6F-D9A8FB2B1C88}"/>
          </ac:picMkLst>
        </pc:picChg>
        <pc:picChg chg="add mod">
          <ac:chgData name=" " userId="28d2d3ff-6880-45ec-b29e-edb953138a96" providerId="ADAL" clId="{EDCF4905-6C27-4734-A9AE-10C31F57486A}" dt="2020-06-11T01:01:17.285" v="65" actId="14100"/>
          <ac:picMkLst>
            <pc:docMk/>
            <pc:sldMk cId="2080665518" sldId="258"/>
            <ac:picMk id="7" creationId="{AEF06D5D-312B-432A-BC38-06F68B687662}"/>
          </ac:picMkLst>
        </pc:picChg>
        <pc:picChg chg="add mod">
          <ac:chgData name=" " userId="28d2d3ff-6880-45ec-b29e-edb953138a96" providerId="ADAL" clId="{EDCF4905-6C27-4734-A9AE-10C31F57486A}" dt="2020-06-11T01:03:48.990" v="76" actId="1076"/>
          <ac:picMkLst>
            <pc:docMk/>
            <pc:sldMk cId="2080665518" sldId="258"/>
            <ac:picMk id="9" creationId="{A14DDCBA-99CA-4321-B04C-6C10A54EC41A}"/>
          </ac:picMkLst>
        </pc:picChg>
      </pc:sldChg>
      <pc:sldChg chg="addSp delSp modSp modAnim">
        <pc:chgData name=" " userId="28d2d3ff-6880-45ec-b29e-edb953138a96" providerId="ADAL" clId="{EDCF4905-6C27-4734-A9AE-10C31F57486A}" dt="2020-06-11T00:54:42.187" v="48"/>
        <pc:sldMkLst>
          <pc:docMk/>
          <pc:sldMk cId="1349237432" sldId="259"/>
        </pc:sldMkLst>
        <pc:spChg chg="add mod">
          <ac:chgData name=" " userId="28d2d3ff-6880-45ec-b29e-edb953138a96" providerId="ADAL" clId="{EDCF4905-6C27-4734-A9AE-10C31F57486A}" dt="2020-06-11T00:51:52.920" v="12" actId="208"/>
          <ac:spMkLst>
            <pc:docMk/>
            <pc:sldMk cId="1349237432" sldId="259"/>
            <ac:spMk id="3" creationId="{23EE21BC-1C9A-4691-9296-D0A3D9630AED}"/>
          </ac:spMkLst>
        </pc:spChg>
        <pc:spChg chg="del mod">
          <ac:chgData name=" " userId="28d2d3ff-6880-45ec-b29e-edb953138a96" providerId="ADAL" clId="{EDCF4905-6C27-4734-A9AE-10C31F57486A}" dt="2020-06-11T00:50:59.605" v="6" actId="478"/>
          <ac:spMkLst>
            <pc:docMk/>
            <pc:sldMk cId="1349237432" sldId="259"/>
            <ac:spMk id="5" creationId="{4B96DDEC-A923-4FEC-8DDF-ACE806CB3912}"/>
          </ac:spMkLst>
        </pc:spChg>
        <pc:spChg chg="add mod">
          <ac:chgData name=" " userId="28d2d3ff-6880-45ec-b29e-edb953138a96" providerId="ADAL" clId="{EDCF4905-6C27-4734-A9AE-10C31F57486A}" dt="2020-06-11T00:54:35.612" v="47" actId="207"/>
          <ac:spMkLst>
            <pc:docMk/>
            <pc:sldMk cId="1349237432" sldId="259"/>
            <ac:spMk id="27" creationId="{0C2BF3E4-0F72-4424-85FC-3593DB11F83A}"/>
          </ac:spMkLst>
        </pc:spChg>
        <pc:picChg chg="add mod">
          <ac:chgData name=" " userId="28d2d3ff-6880-45ec-b29e-edb953138a96" providerId="ADAL" clId="{EDCF4905-6C27-4734-A9AE-10C31F57486A}" dt="2020-06-11T00:51:14.631" v="8" actId="1076"/>
          <ac:picMkLst>
            <pc:docMk/>
            <pc:sldMk cId="1349237432" sldId="259"/>
            <ac:picMk id="2" creationId="{828DD394-1C21-413B-BF57-802201918F39}"/>
          </ac:picMkLst>
        </pc:picChg>
        <pc:picChg chg="mod">
          <ac:chgData name=" " userId="28d2d3ff-6880-45ec-b29e-edb953138a96" providerId="ADAL" clId="{EDCF4905-6C27-4734-A9AE-10C31F57486A}" dt="2020-06-11T00:52:57.305" v="24" actId="1076"/>
          <ac:picMkLst>
            <pc:docMk/>
            <pc:sldMk cId="1349237432" sldId="259"/>
            <ac:picMk id="4" creationId="{9F5EEB40-9E41-4D25-98D5-BC47C53F595D}"/>
          </ac:picMkLst>
        </pc:picChg>
        <pc:picChg chg="add del">
          <ac:chgData name=" " userId="28d2d3ff-6880-45ec-b29e-edb953138a96" providerId="ADAL" clId="{EDCF4905-6C27-4734-A9AE-10C31F57486A}" dt="2020-06-11T00:53:34.412" v="37"/>
          <ac:picMkLst>
            <pc:docMk/>
            <pc:sldMk cId="1349237432" sldId="259"/>
            <ac:picMk id="24" creationId="{86E6E60C-7E08-4F72-89EF-99C79EBBF549}"/>
          </ac:picMkLst>
        </pc:picChg>
        <pc:cxnChg chg="add del mod">
          <ac:chgData name=" " userId="28d2d3ff-6880-45ec-b29e-edb953138a96" providerId="ADAL" clId="{EDCF4905-6C27-4734-A9AE-10C31F57486A}" dt="2020-06-11T00:52:26.529" v="16" actId="478"/>
          <ac:cxnSpMkLst>
            <pc:docMk/>
            <pc:sldMk cId="1349237432" sldId="259"/>
            <ac:cxnSpMk id="7" creationId="{5287D6AD-3605-487D-8239-C95A4A9BC2FC}"/>
          </ac:cxnSpMkLst>
        </pc:cxnChg>
        <pc:cxnChg chg="add del mod">
          <ac:chgData name=" " userId="28d2d3ff-6880-45ec-b29e-edb953138a96" providerId="ADAL" clId="{EDCF4905-6C27-4734-A9AE-10C31F57486A}" dt="2020-06-11T00:53:04.563" v="27" actId="478"/>
          <ac:cxnSpMkLst>
            <pc:docMk/>
            <pc:sldMk cId="1349237432" sldId="259"/>
            <ac:cxnSpMk id="11" creationId="{F739AB00-4F14-45F3-A7C4-EB1119206786}"/>
          </ac:cxnSpMkLst>
        </pc:cxnChg>
        <pc:cxnChg chg="add del mod">
          <ac:chgData name=" " userId="28d2d3ff-6880-45ec-b29e-edb953138a96" providerId="ADAL" clId="{EDCF4905-6C27-4734-A9AE-10C31F57486A}" dt="2020-06-11T00:53:30.791" v="35" actId="11529"/>
          <ac:cxnSpMkLst>
            <pc:docMk/>
            <pc:sldMk cId="1349237432" sldId="259"/>
            <ac:cxnSpMk id="20" creationId="{C4CFBCC8-8450-4155-93AB-1AE9B9464A79}"/>
          </ac:cxnSpMkLst>
        </pc:cxnChg>
        <pc:cxnChg chg="add del mod">
          <ac:chgData name=" " userId="28d2d3ff-6880-45ec-b29e-edb953138a96" providerId="ADAL" clId="{EDCF4905-6C27-4734-A9AE-10C31F57486A}" dt="2020-06-11T00:54:21.277" v="45" actId="478"/>
          <ac:cxnSpMkLst>
            <pc:docMk/>
            <pc:sldMk cId="1349237432" sldId="259"/>
            <ac:cxnSpMk id="26" creationId="{0EA4AA99-DE01-414A-A71E-0AF5DAC781F7}"/>
          </ac:cxnSpMkLst>
        </pc:cxnChg>
      </pc:sldChg>
      <pc:sldChg chg="addSp delSp modSp add">
        <pc:chgData name=" " userId="28d2d3ff-6880-45ec-b29e-edb953138a96" providerId="ADAL" clId="{EDCF4905-6C27-4734-A9AE-10C31F57486A}" dt="2020-06-11T01:18:44.813" v="148" actId="1076"/>
        <pc:sldMkLst>
          <pc:docMk/>
          <pc:sldMk cId="3278249684" sldId="260"/>
        </pc:sldMkLst>
        <pc:spChg chg="add del mod">
          <ac:chgData name=" " userId="28d2d3ff-6880-45ec-b29e-edb953138a96" providerId="ADAL" clId="{EDCF4905-6C27-4734-A9AE-10C31F57486A}" dt="2020-06-11T01:18:32.507" v="143" actId="20577"/>
          <ac:spMkLst>
            <pc:docMk/>
            <pc:sldMk cId="3278249684" sldId="260"/>
            <ac:spMk id="2" creationId="{E504EC69-7F65-4FBE-B8C0-D193A2E177B4}"/>
          </ac:spMkLst>
        </pc:spChg>
        <pc:spChg chg="del">
          <ac:chgData name=" " userId="28d2d3ff-6880-45ec-b29e-edb953138a96" providerId="ADAL" clId="{EDCF4905-6C27-4734-A9AE-10C31F57486A}" dt="2020-06-11T01:04:30.261" v="123" actId="478"/>
          <ac:spMkLst>
            <pc:docMk/>
            <pc:sldMk cId="3278249684" sldId="260"/>
            <ac:spMk id="3" creationId="{C12C4C9E-E836-4563-A254-A6144361CAD4}"/>
          </ac:spMkLst>
        </pc:spChg>
        <pc:spChg chg="add del">
          <ac:chgData name=" " userId="28d2d3ff-6880-45ec-b29e-edb953138a96" providerId="ADAL" clId="{EDCF4905-6C27-4734-A9AE-10C31F57486A}" dt="2020-06-11T01:17:20.657" v="125"/>
          <ac:spMkLst>
            <pc:docMk/>
            <pc:sldMk cId="3278249684" sldId="260"/>
            <ac:spMk id="4" creationId="{89A69CD7-24EA-43FD-AE13-63A54719D04C}"/>
          </ac:spMkLst>
        </pc:spChg>
        <pc:picChg chg="add mod">
          <ac:chgData name=" " userId="28d2d3ff-6880-45ec-b29e-edb953138a96" providerId="ADAL" clId="{EDCF4905-6C27-4734-A9AE-10C31F57486A}" dt="2020-06-11T01:18:44.813" v="148" actId="1076"/>
          <ac:picMkLst>
            <pc:docMk/>
            <pc:sldMk cId="3278249684" sldId="260"/>
            <ac:picMk id="6" creationId="{36AD4B41-6973-4099-B622-3C735D8755BF}"/>
          </ac:picMkLst>
        </pc:picChg>
      </pc:sldChg>
      <pc:sldChg chg="addSp delSp modSp add">
        <pc:chgData name=" " userId="28d2d3ff-6880-45ec-b29e-edb953138a96" providerId="ADAL" clId="{EDCF4905-6C27-4734-A9AE-10C31F57486A}" dt="2020-06-11T01:19:31.356" v="166" actId="1076"/>
        <pc:sldMkLst>
          <pc:docMk/>
          <pc:sldMk cId="1764746173" sldId="261"/>
        </pc:sldMkLst>
        <pc:spChg chg="mod">
          <ac:chgData name=" " userId="28d2d3ff-6880-45ec-b29e-edb953138a96" providerId="ADAL" clId="{EDCF4905-6C27-4734-A9AE-10C31F57486A}" dt="2020-06-11T01:19:03.839" v="162" actId="20577"/>
          <ac:spMkLst>
            <pc:docMk/>
            <pc:sldMk cId="1764746173" sldId="261"/>
            <ac:spMk id="2" creationId="{4330FC3C-F765-4B44-9E15-FFA6F2AF52B2}"/>
          </ac:spMkLst>
        </pc:spChg>
        <pc:spChg chg="del">
          <ac:chgData name=" " userId="28d2d3ff-6880-45ec-b29e-edb953138a96" providerId="ADAL" clId="{EDCF4905-6C27-4734-A9AE-10C31F57486A}" dt="2020-06-11T01:19:27.510" v="163"/>
          <ac:spMkLst>
            <pc:docMk/>
            <pc:sldMk cId="1764746173" sldId="261"/>
            <ac:spMk id="3" creationId="{C370CAFE-A336-407C-B167-57C639FA78DF}"/>
          </ac:spMkLst>
        </pc:spChg>
        <pc:picChg chg="add mod">
          <ac:chgData name=" " userId="28d2d3ff-6880-45ec-b29e-edb953138a96" providerId="ADAL" clId="{EDCF4905-6C27-4734-A9AE-10C31F57486A}" dt="2020-06-11T01:19:31.356" v="166" actId="1076"/>
          <ac:picMkLst>
            <pc:docMk/>
            <pc:sldMk cId="1764746173" sldId="261"/>
            <ac:picMk id="4" creationId="{C3481100-6652-468D-9763-84F7C0DE8924}"/>
          </ac:picMkLst>
        </pc:picChg>
      </pc:sldChg>
      <pc:sldChg chg="addSp delSp modSp add mod setBg">
        <pc:chgData name=" " userId="28d2d3ff-6880-45ec-b29e-edb953138a96" providerId="ADAL" clId="{EDCF4905-6C27-4734-A9AE-10C31F57486A}" dt="2020-06-11T01:20:34.187" v="180" actId="1076"/>
        <pc:sldMkLst>
          <pc:docMk/>
          <pc:sldMk cId="386088850" sldId="262"/>
        </pc:sldMkLst>
        <pc:spChg chg="add del">
          <ac:chgData name=" " userId="28d2d3ff-6880-45ec-b29e-edb953138a96" providerId="ADAL" clId="{EDCF4905-6C27-4734-A9AE-10C31F57486A}" dt="2020-06-11T01:20:30.581" v="179" actId="478"/>
          <ac:spMkLst>
            <pc:docMk/>
            <pc:sldMk cId="386088850" sldId="262"/>
            <ac:spMk id="2" creationId="{997E19AD-04C1-477D-AA28-5832C9BAE3FD}"/>
          </ac:spMkLst>
        </pc:spChg>
        <pc:spChg chg="add del">
          <ac:chgData name=" " userId="28d2d3ff-6880-45ec-b29e-edb953138a96" providerId="ADAL" clId="{EDCF4905-6C27-4734-A9AE-10C31F57486A}" dt="2020-06-11T01:20:18.655" v="176"/>
          <ac:spMkLst>
            <pc:docMk/>
            <pc:sldMk cId="386088850" sldId="262"/>
            <ac:spMk id="3" creationId="{CA39F16A-FE49-4FD5-A270-845E9CAF672F}"/>
          </ac:spMkLst>
        </pc:spChg>
        <pc:spChg chg="add del">
          <ac:chgData name=" " userId="28d2d3ff-6880-45ec-b29e-edb953138a96" providerId="ADAL" clId="{EDCF4905-6C27-4734-A9AE-10C31F57486A}" dt="2020-06-11T01:20:14.890" v="172" actId="26606"/>
          <ac:spMkLst>
            <pc:docMk/>
            <pc:sldMk cId="386088850" sldId="262"/>
            <ac:spMk id="6" creationId="{997E19AD-04C1-477D-AA28-5832C9BAE3FD}"/>
          </ac:spMkLst>
        </pc:spChg>
        <pc:spChg chg="add del">
          <ac:chgData name=" " userId="28d2d3ff-6880-45ec-b29e-edb953138a96" providerId="ADAL" clId="{EDCF4905-6C27-4734-A9AE-10C31F57486A}" dt="2020-06-11T01:20:14.890" v="172" actId="26606"/>
          <ac:spMkLst>
            <pc:docMk/>
            <pc:sldMk cId="386088850" sldId="262"/>
            <ac:spMk id="9" creationId="{16C5FA50-8D52-4617-AF91-5C7B1C8352F1}"/>
          </ac:spMkLst>
        </pc:spChg>
        <pc:spChg chg="add del">
          <ac:chgData name=" " userId="28d2d3ff-6880-45ec-b29e-edb953138a96" providerId="ADAL" clId="{EDCF4905-6C27-4734-A9AE-10C31F57486A}" dt="2020-06-11T01:20:14.890" v="172" actId="26606"/>
          <ac:spMkLst>
            <pc:docMk/>
            <pc:sldMk cId="386088850" sldId="262"/>
            <ac:spMk id="11" creationId="{E223798C-12AD-4B0C-A50C-D676347D67CF}"/>
          </ac:spMkLst>
        </pc:spChg>
        <pc:spChg chg="add del">
          <ac:chgData name=" " userId="28d2d3ff-6880-45ec-b29e-edb953138a96" providerId="ADAL" clId="{EDCF4905-6C27-4734-A9AE-10C31F57486A}" dt="2020-06-11T01:20:16.964" v="174" actId="26606"/>
          <ac:spMkLst>
            <pc:docMk/>
            <pc:sldMk cId="386088850" sldId="262"/>
            <ac:spMk id="13" creationId="{B670DBD5-770C-4383-9F54-5B86E86BD5BB}"/>
          </ac:spMkLst>
        </pc:spChg>
        <pc:picChg chg="add del mod">
          <ac:chgData name=" " userId="28d2d3ff-6880-45ec-b29e-edb953138a96" providerId="ADAL" clId="{EDCF4905-6C27-4734-A9AE-10C31F57486A}" dt="2020-06-11T01:20:34.187" v="180" actId="1076"/>
          <ac:picMkLst>
            <pc:docMk/>
            <pc:sldMk cId="386088850" sldId="262"/>
            <ac:picMk id="4" creationId="{76392052-BCCC-40BE-84DF-DCCF0C3E7B20}"/>
          </ac:picMkLst>
        </pc:picChg>
      </pc:sldChg>
      <pc:sldChg chg="addSp delSp modSp add">
        <pc:chgData name=" " userId="28d2d3ff-6880-45ec-b29e-edb953138a96" providerId="ADAL" clId="{EDCF4905-6C27-4734-A9AE-10C31F57486A}" dt="2020-06-11T01:28:05.985" v="421" actId="1076"/>
        <pc:sldMkLst>
          <pc:docMk/>
          <pc:sldMk cId="2266113741" sldId="263"/>
        </pc:sldMkLst>
        <pc:spChg chg="del">
          <ac:chgData name=" " userId="28d2d3ff-6880-45ec-b29e-edb953138a96" providerId="ADAL" clId="{EDCF4905-6C27-4734-A9AE-10C31F57486A}" dt="2020-06-11T01:21:36.274" v="182" actId="478"/>
          <ac:spMkLst>
            <pc:docMk/>
            <pc:sldMk cId="2266113741" sldId="263"/>
            <ac:spMk id="2" creationId="{DDD449C7-C845-4257-8D5B-21C11AE2DD3B}"/>
          </ac:spMkLst>
        </pc:spChg>
        <pc:spChg chg="del">
          <ac:chgData name=" " userId="28d2d3ff-6880-45ec-b29e-edb953138a96" providerId="ADAL" clId="{EDCF4905-6C27-4734-A9AE-10C31F57486A}" dt="2020-06-11T01:21:39.424" v="183" actId="478"/>
          <ac:spMkLst>
            <pc:docMk/>
            <pc:sldMk cId="2266113741" sldId="263"/>
            <ac:spMk id="3" creationId="{1144C376-971A-4767-B7EA-A2E259269B43}"/>
          </ac:spMkLst>
        </pc:spChg>
        <pc:spChg chg="add mod">
          <ac:chgData name=" " userId="28d2d3ff-6880-45ec-b29e-edb953138a96" providerId="ADAL" clId="{EDCF4905-6C27-4734-A9AE-10C31F57486A}" dt="2020-06-11T01:28:05.985" v="421" actId="1076"/>
          <ac:spMkLst>
            <pc:docMk/>
            <pc:sldMk cId="2266113741" sldId="263"/>
            <ac:spMk id="5" creationId="{FE788075-4530-4211-9FE6-04617C5D95FF}"/>
          </ac:spMkLst>
        </pc:spChg>
        <pc:picChg chg="add mod">
          <ac:chgData name=" " userId="28d2d3ff-6880-45ec-b29e-edb953138a96" providerId="ADAL" clId="{EDCF4905-6C27-4734-A9AE-10C31F57486A}" dt="2020-06-11T01:24:40.809" v="205" actId="1076"/>
          <ac:picMkLst>
            <pc:docMk/>
            <pc:sldMk cId="2266113741" sldId="263"/>
            <ac:picMk id="4" creationId="{BA8327C2-87BB-4C4F-8871-0CE0C33803A5}"/>
          </ac:picMkLst>
        </pc:picChg>
      </pc:sldChg>
      <pc:sldChg chg="addSp delSp modSp add mod setBg">
        <pc:chgData name=" " userId="28d2d3ff-6880-45ec-b29e-edb953138a96" providerId="ADAL" clId="{EDCF4905-6C27-4734-A9AE-10C31F57486A}" dt="2020-06-11T01:38:30.541" v="835" actId="962"/>
        <pc:sldMkLst>
          <pc:docMk/>
          <pc:sldMk cId="497067443" sldId="264"/>
        </pc:sldMkLst>
        <pc:spChg chg="del">
          <ac:chgData name=" " userId="28d2d3ff-6880-45ec-b29e-edb953138a96" providerId="ADAL" clId="{EDCF4905-6C27-4734-A9AE-10C31F57486A}" dt="2020-06-11T01:22:58.302" v="188" actId="478"/>
          <ac:spMkLst>
            <pc:docMk/>
            <pc:sldMk cId="497067443" sldId="264"/>
            <ac:spMk id="2" creationId="{4371CA64-1A42-4EE6-A658-E685DEC635ED}"/>
          </ac:spMkLst>
        </pc:spChg>
        <pc:spChg chg="del">
          <ac:chgData name=" " userId="28d2d3ff-6880-45ec-b29e-edb953138a96" providerId="ADAL" clId="{EDCF4905-6C27-4734-A9AE-10C31F57486A}" dt="2020-06-11T01:22:52.852" v="187"/>
          <ac:spMkLst>
            <pc:docMk/>
            <pc:sldMk cId="497067443" sldId="264"/>
            <ac:spMk id="3" creationId="{6B71E13E-515F-4765-A191-AA846D7A89C3}"/>
          </ac:spMkLst>
        </pc:spChg>
        <pc:spChg chg="add del mod">
          <ac:chgData name=" " userId="28d2d3ff-6880-45ec-b29e-edb953138a96" providerId="ADAL" clId="{EDCF4905-6C27-4734-A9AE-10C31F57486A}" dt="2020-06-11T01:34:36.476" v="831" actId="478"/>
          <ac:spMkLst>
            <pc:docMk/>
            <pc:sldMk cId="497067443" sldId="264"/>
            <ac:spMk id="6" creationId="{8F0DBB30-EDB7-48CF-A73B-81B4ABC504E0}"/>
          </ac:spMkLst>
        </pc:spChg>
        <pc:picChg chg="add del mod">
          <ac:chgData name=" " userId="28d2d3ff-6880-45ec-b29e-edb953138a96" providerId="ADAL" clId="{EDCF4905-6C27-4734-A9AE-10C31F57486A}" dt="2020-06-11T01:34:33.639" v="830" actId="478"/>
          <ac:picMkLst>
            <pc:docMk/>
            <pc:sldMk cId="497067443" sldId="264"/>
            <ac:picMk id="4" creationId="{DB05B495-4C79-4106-BBF9-7A627115ED41}"/>
          </ac:picMkLst>
        </pc:picChg>
        <pc:picChg chg="add mod">
          <ac:chgData name=" " userId="28d2d3ff-6880-45ec-b29e-edb953138a96" providerId="ADAL" clId="{EDCF4905-6C27-4734-A9AE-10C31F57486A}" dt="2020-06-11T01:38:30.541" v="835" actId="962"/>
          <ac:picMkLst>
            <pc:docMk/>
            <pc:sldMk cId="497067443" sldId="264"/>
            <ac:picMk id="7" creationId="{8BDCC3E9-E6D4-48B5-83C3-D95A6A641C7A}"/>
          </ac:picMkLst>
        </pc:picChg>
      </pc:sldChg>
      <pc:sldChg chg="addSp delSp modSp add mod setBg">
        <pc:chgData name=" " userId="28d2d3ff-6880-45ec-b29e-edb953138a96" providerId="ADAL" clId="{EDCF4905-6C27-4734-A9AE-10C31F57486A}" dt="2020-06-11T01:24:27.508" v="204" actId="1076"/>
        <pc:sldMkLst>
          <pc:docMk/>
          <pc:sldMk cId="3506792920" sldId="265"/>
        </pc:sldMkLst>
        <pc:spChg chg="del">
          <ac:chgData name=" " userId="28d2d3ff-6880-45ec-b29e-edb953138a96" providerId="ADAL" clId="{EDCF4905-6C27-4734-A9AE-10C31F57486A}" dt="2020-06-11T01:23:16.414" v="195" actId="478"/>
          <ac:spMkLst>
            <pc:docMk/>
            <pc:sldMk cId="3506792920" sldId="265"/>
            <ac:spMk id="2" creationId="{3BBF4C20-DF91-408A-B92E-B17E6618F029}"/>
          </ac:spMkLst>
        </pc:spChg>
        <pc:spChg chg="del">
          <ac:chgData name=" " userId="28d2d3ff-6880-45ec-b29e-edb953138a96" providerId="ADAL" clId="{EDCF4905-6C27-4734-A9AE-10C31F57486A}" dt="2020-06-11T01:23:14.179" v="194" actId="478"/>
          <ac:spMkLst>
            <pc:docMk/>
            <pc:sldMk cId="3506792920" sldId="265"/>
            <ac:spMk id="3" creationId="{F24EE508-3666-46C0-B68D-A43A483BABDA}"/>
          </ac:spMkLst>
        </pc:spChg>
        <pc:picChg chg="add del mod">
          <ac:chgData name=" " userId="28d2d3ff-6880-45ec-b29e-edb953138a96" providerId="ADAL" clId="{EDCF4905-6C27-4734-A9AE-10C31F57486A}" dt="2020-06-11T01:24:13.386" v="199"/>
          <ac:picMkLst>
            <pc:docMk/>
            <pc:sldMk cId="3506792920" sldId="265"/>
            <ac:picMk id="4" creationId="{1582A979-C778-4414-86AA-CCDA891CE7FD}"/>
          </ac:picMkLst>
        </pc:picChg>
        <pc:picChg chg="add mod">
          <ac:chgData name=" " userId="28d2d3ff-6880-45ec-b29e-edb953138a96" providerId="ADAL" clId="{EDCF4905-6C27-4734-A9AE-10C31F57486A}" dt="2020-06-11T01:24:27.508" v="204" actId="1076"/>
          <ac:picMkLst>
            <pc:docMk/>
            <pc:sldMk cId="3506792920" sldId="265"/>
            <ac:picMk id="5" creationId="{20BE0832-2A68-4334-8E8A-FA8B0588FAFB}"/>
          </ac:picMkLst>
        </pc:picChg>
      </pc:sldChg>
      <pc:sldChg chg="modSp add">
        <pc:chgData name=" " userId="28d2d3ff-6880-45ec-b29e-edb953138a96" providerId="ADAL" clId="{EDCF4905-6C27-4734-A9AE-10C31F57486A}" dt="2020-06-11T01:33:14.615" v="816" actId="20577"/>
        <pc:sldMkLst>
          <pc:docMk/>
          <pc:sldMk cId="3217515159" sldId="266"/>
        </pc:sldMkLst>
        <pc:spChg chg="mod">
          <ac:chgData name=" " userId="28d2d3ff-6880-45ec-b29e-edb953138a96" providerId="ADAL" clId="{EDCF4905-6C27-4734-A9AE-10C31F57486A}" dt="2020-06-11T01:24:46.806" v="220" actId="20577"/>
          <ac:spMkLst>
            <pc:docMk/>
            <pc:sldMk cId="3217515159" sldId="266"/>
            <ac:spMk id="2" creationId="{145F275E-7707-42B9-B380-DFE2F70BE1AA}"/>
          </ac:spMkLst>
        </pc:spChg>
        <pc:spChg chg="mod">
          <ac:chgData name=" " userId="28d2d3ff-6880-45ec-b29e-edb953138a96" providerId="ADAL" clId="{EDCF4905-6C27-4734-A9AE-10C31F57486A}" dt="2020-06-11T01:33:14.615" v="816" actId="20577"/>
          <ac:spMkLst>
            <pc:docMk/>
            <pc:sldMk cId="3217515159" sldId="266"/>
            <ac:spMk id="3" creationId="{DD56CEB7-6613-436A-8DFC-AD4D62052FD7}"/>
          </ac:spMkLst>
        </pc:spChg>
      </pc:sldChg>
      <pc:sldChg chg="addSp delSp modSp add mod setBg">
        <pc:chgData name=" " userId="28d2d3ff-6880-45ec-b29e-edb953138a96" providerId="ADAL" clId="{EDCF4905-6C27-4734-A9AE-10C31F57486A}" dt="2020-06-11T01:33:47.488" v="829" actId="26606"/>
        <pc:sldMkLst>
          <pc:docMk/>
          <pc:sldMk cId="3662983037" sldId="267"/>
        </pc:sldMkLst>
        <pc:spChg chg="del">
          <ac:chgData name=" " userId="28d2d3ff-6880-45ec-b29e-edb953138a96" providerId="ADAL" clId="{EDCF4905-6C27-4734-A9AE-10C31F57486A}" dt="2020-06-11T01:33:28.430" v="818" actId="478"/>
          <ac:spMkLst>
            <pc:docMk/>
            <pc:sldMk cId="3662983037" sldId="267"/>
            <ac:spMk id="2" creationId="{3092C355-2723-4958-ABB9-846FAA8F41FD}"/>
          </ac:spMkLst>
        </pc:spChg>
        <pc:spChg chg="del">
          <ac:chgData name=" " userId="28d2d3ff-6880-45ec-b29e-edb953138a96" providerId="ADAL" clId="{EDCF4905-6C27-4734-A9AE-10C31F57486A}" dt="2020-06-11T01:33:28.430" v="818" actId="478"/>
          <ac:spMkLst>
            <pc:docMk/>
            <pc:sldMk cId="3662983037" sldId="267"/>
            <ac:spMk id="3" creationId="{CADDDF56-F686-4CD6-98D2-EAE8C8B0166D}"/>
          </ac:spMkLst>
        </pc:spChg>
        <pc:spChg chg="add mod">
          <ac:chgData name=" " userId="28d2d3ff-6880-45ec-b29e-edb953138a96" providerId="ADAL" clId="{EDCF4905-6C27-4734-A9AE-10C31F57486A}" dt="2020-06-11T01:33:47.488" v="829" actId="26606"/>
          <ac:spMkLst>
            <pc:docMk/>
            <pc:sldMk cId="3662983037" sldId="267"/>
            <ac:spMk id="4" creationId="{AFBB4475-CE57-40EB-84B8-B7AEDF021A63}"/>
          </ac:spMkLst>
        </pc:spChg>
        <pc:spChg chg="add">
          <ac:chgData name=" " userId="28d2d3ff-6880-45ec-b29e-edb953138a96" providerId="ADAL" clId="{EDCF4905-6C27-4734-A9AE-10C31F57486A}" dt="2020-06-11T01:33:47.488" v="829" actId="26606"/>
          <ac:spMkLst>
            <pc:docMk/>
            <pc:sldMk cId="3662983037" sldId="267"/>
            <ac:spMk id="9" creationId="{23962611-DFD5-4092-AAFD-559E3DFCE2C9}"/>
          </ac:spMkLst>
        </pc:spChg>
        <pc:picChg chg="add">
          <ac:chgData name=" " userId="28d2d3ff-6880-45ec-b29e-edb953138a96" providerId="ADAL" clId="{EDCF4905-6C27-4734-A9AE-10C31F57486A}" dt="2020-06-11T01:33:47.488" v="829" actId="26606"/>
          <ac:picMkLst>
            <pc:docMk/>
            <pc:sldMk cId="3662983037" sldId="267"/>
            <ac:picMk id="11" creationId="{2270F1FA-0425-408F-9861-80BF5AFB27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57EA4-47BE-4BAA-A810-3752E71756B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97C80-23AF-4152-A1CA-A3FA7EF3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E8B5-2708-4DBA-91E3-80D9A5119D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3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0764-11AE-4A0F-9737-2377F7166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5A78A-D1F9-43EF-9923-31DE8C3F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FF735-96A0-4B37-935F-F1C4C154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043-39F6-46C7-8A76-632987EA0B2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CF5E-8970-463C-8AE0-56FF85B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390D-FF3E-46F7-9798-20A5F72A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4778-6B49-4C1C-9DDC-2AD7FBAA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6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9A5E-8612-4309-8B92-D0A27A9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84B15-DAC2-4DF0-AABE-2275710DF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A6D8B-292B-48E7-B896-B996DC88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043-39F6-46C7-8A76-632987EA0B2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F2385-A64A-4A6B-9431-C05E264B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342B8-467A-441F-9E4A-299EF934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4778-6B49-4C1C-9DDC-2AD7FBAA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4DE50-79B4-4CD4-8082-8B79CDDDE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41E3D-358E-4662-8106-5E21287F6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E2239-4786-48A4-9205-0D6286C5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043-39F6-46C7-8A76-632987EA0B2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EB32-15A6-4211-BD91-BF871949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97AD-AC65-42D6-8ED6-8BE6DE84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4778-6B49-4C1C-9DDC-2AD7FBAA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4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8621-350C-4706-AAF5-321EFD58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C692-79E1-4942-A6F1-B4B49CA5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DE40-CCD7-4604-804A-0B1188F8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043-39F6-46C7-8A76-632987EA0B2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E9E2F-E451-4F2F-B607-5D4330F8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A9B5-E132-4EFA-A50E-E23D3047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4778-6B49-4C1C-9DDC-2AD7FBAA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BDC-25F1-4D29-825A-DDAB5810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BBEC-2ACC-454C-BB4C-A12AAB30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B820-A8B1-454E-8DC7-DCB55756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043-39F6-46C7-8A76-632987EA0B2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C243-6B50-4E18-B441-1BE4C0A2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F226C-5986-4D23-AA33-73C6B0F9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4778-6B49-4C1C-9DDC-2AD7FBAA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5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7F23-034E-4361-A009-48C04CA6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1866-D8CC-41CA-A078-10B3AE2A7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68095-E0C2-4940-BA7B-BA2082C92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464E1-B5A9-4445-8DEE-BB007695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043-39F6-46C7-8A76-632987EA0B2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04921-52EF-4050-9EF4-F20E81B0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6298-D716-4A81-86FB-851719B1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4778-6B49-4C1C-9DDC-2AD7FBAA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3FF2-94DE-4446-AF46-80C68546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1924-2285-47D6-AB7D-FA491C7B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62F0-778B-4AFA-AB6F-8F9262810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0E484-E412-44D1-8361-D0953DE4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BFDBB-D166-469B-ABE7-1F1598FB8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E3786-9A28-4304-A6F7-4D71EA4D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043-39F6-46C7-8A76-632987EA0B2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8B1A1-6536-4367-B3F2-920950B2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B28C7-4C19-47F0-B2C3-5118558E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4778-6B49-4C1C-9DDC-2AD7FBAA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0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3941-AA5B-419E-B334-84CA275D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8107-2DBB-4D7F-9A09-FBCD0464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043-39F6-46C7-8A76-632987EA0B2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59E0B-6D6C-4560-BF35-26029506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C1D54-2058-42BC-82A7-19604F04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4778-6B49-4C1C-9DDC-2AD7FBAA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4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D772E-1976-485E-B7C9-6A6B782A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043-39F6-46C7-8A76-632987EA0B2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29232-3D2B-4CB3-9486-32DAFE57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CF024-1888-48B0-978B-ADAB7831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4778-6B49-4C1C-9DDC-2AD7FBAA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0935-39A6-4DFD-948F-109AA35A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CCB1D-0C85-47A1-B311-7F5D37CC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A8583-B19B-487A-91CA-B4CCB7966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9E6D0-DC60-47DA-9A3A-2FE17724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043-39F6-46C7-8A76-632987EA0B2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DE15-5818-4C53-96C5-C515C1BC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43D9D-6991-4E59-A203-660AAD9D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4778-6B49-4C1C-9DDC-2AD7FBAA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7F2E-8564-40AC-8B03-20F98F84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13BC1-4E1E-4826-B9DB-96D8EDE8A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51F2C-F93F-4EF6-B536-8C4753692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E031F-52B4-4BC4-BA08-690665D4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043-39F6-46C7-8A76-632987EA0B2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F6897-31D0-490C-B954-8177925C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C0C21-753A-4A6E-A0AD-C270C3BB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4778-6B49-4C1C-9DDC-2AD7FBAA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7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35DE2-0AD7-4D00-814F-C2D78DF0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47733-D782-4CF3-AFD0-D5B892CAE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9F6A-702A-445B-BFDD-7486834AE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E043-39F6-46C7-8A76-632987EA0B21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5E410-15C0-47DB-A4D9-E65D205C9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08E84-4892-4B8A-B897-F67F7F69F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4778-6B49-4C1C-9DDC-2AD7FBAA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09D7B-E9D8-40BF-8478-5C340C538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7200" dirty="0">
                <a:latin typeface="宋体" panose="02010600030101010101" pitchFamily="2" charset="-122"/>
                <a:ea typeface="宋体" panose="02010600030101010101" pitchFamily="2" charset="-122"/>
              </a:rPr>
              <a:t>PET</a:t>
            </a:r>
            <a:r>
              <a:rPr lang="zh-CN" altLang="en-US" sz="7200" dirty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en-US" sz="7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65E48-BA69-4409-AE38-1EEE5B642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上海大学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PET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创新创业小组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76640-E8B9-4943-8C93-41E1E5AC0F64}"/>
              </a:ext>
            </a:extLst>
          </p:cNvPr>
          <p:cNvSpPr txBox="1"/>
          <p:nvPr/>
        </p:nvSpPr>
        <p:spPr>
          <a:xfrm>
            <a:off x="4711817" y="3976382"/>
            <a:ext cx="249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 Image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1CF1A-B6B0-45FC-8D2C-C25D2CFEB0F5}"/>
              </a:ext>
            </a:extLst>
          </p:cNvPr>
          <p:cNvSpPr txBox="1"/>
          <p:nvPr/>
        </p:nvSpPr>
        <p:spPr>
          <a:xfrm>
            <a:off x="3154261" y="6313361"/>
            <a:ext cx="740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 Innovation and Entrepreneurship Group, Shanghai University</a:t>
            </a:r>
          </a:p>
        </p:txBody>
      </p:sp>
    </p:spTree>
    <p:extLst>
      <p:ext uri="{BB962C8B-B14F-4D97-AF65-F5344CB8AC3E}">
        <p14:creationId xmlns:p14="http://schemas.microsoft.com/office/powerpoint/2010/main" val="77557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327C2-87BB-4C4F-8871-0CE0C338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855530"/>
            <a:ext cx="11450648" cy="397247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E788075-4530-4211-9FE6-04617C5D95FF}"/>
              </a:ext>
            </a:extLst>
          </p:cNvPr>
          <p:cNvSpPr/>
          <p:nvPr/>
        </p:nvSpPr>
        <p:spPr>
          <a:xfrm>
            <a:off x="5343787" y="4152550"/>
            <a:ext cx="3842158" cy="4446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1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275E-7707-42B9-B380-DFE2F70B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CEB7-6613-436A-8DFC-AD4D6205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software based on 3D slicer to dig out more radiomics features from PET images</a:t>
            </a:r>
          </a:p>
          <a:p>
            <a:r>
              <a:rPr lang="en-US" dirty="0"/>
              <a:t>But we need some help from target customers</a:t>
            </a:r>
          </a:p>
          <a:p>
            <a:pPr lvl="1"/>
            <a:r>
              <a:rPr lang="en-US" sz="2000" dirty="0"/>
              <a:t>What problems are in urgent need to solve based on radiomics features from PET? </a:t>
            </a:r>
          </a:p>
          <a:p>
            <a:pPr lvl="1"/>
            <a:r>
              <a:rPr lang="en-US" sz="2000" dirty="0"/>
              <a:t>What features or functions do you want?</a:t>
            </a:r>
          </a:p>
          <a:p>
            <a:pPr lvl="1"/>
            <a:r>
              <a:rPr lang="en-US" sz="2000" dirty="0"/>
              <a:t>Other questions for us? </a:t>
            </a:r>
          </a:p>
        </p:txBody>
      </p:sp>
    </p:spTree>
    <p:extLst>
      <p:ext uri="{BB962C8B-B14F-4D97-AF65-F5344CB8AC3E}">
        <p14:creationId xmlns:p14="http://schemas.microsoft.com/office/powerpoint/2010/main" val="321751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B4475-CE57-40EB-84B8-B7AEDF021A63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298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90EE56-5EAE-4BCA-BBA3-94EF59CDC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53" y="0"/>
            <a:ext cx="6864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5EEB40-9E41-4D25-98D5-BC47C53F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5" y="897495"/>
            <a:ext cx="11231289" cy="4922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8DD394-1C21-413B-BF57-802201918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16" y="5838683"/>
            <a:ext cx="10860016" cy="101931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3EE21BC-1C9A-4691-9296-D0A3D9630AED}"/>
              </a:ext>
            </a:extLst>
          </p:cNvPr>
          <p:cNvSpPr/>
          <p:nvPr/>
        </p:nvSpPr>
        <p:spPr>
          <a:xfrm>
            <a:off x="7214532" y="6031684"/>
            <a:ext cx="3842158" cy="4446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C2BF3E4-0F72-4424-85FC-3593DB11F83A}"/>
              </a:ext>
            </a:extLst>
          </p:cNvPr>
          <p:cNvSpPr/>
          <p:nvPr/>
        </p:nvSpPr>
        <p:spPr>
          <a:xfrm>
            <a:off x="4588779" y="2988241"/>
            <a:ext cx="1180051" cy="4026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3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D16923-5631-48D4-AB94-F5AC7D784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909"/>
            <a:ext cx="7900404" cy="224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DC8D0-9015-40CB-8E6F-D9A8FB2B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2" y="2374084"/>
            <a:ext cx="5477639" cy="514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2A3A85-A5C1-4DB3-AF71-46121BBBD527}"/>
              </a:ext>
            </a:extLst>
          </p:cNvPr>
          <p:cNvSpPr/>
          <p:nvPr/>
        </p:nvSpPr>
        <p:spPr>
          <a:xfrm>
            <a:off x="6621710" y="18894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BlinkMacSystemFont"/>
              </a:rPr>
              <a:t> PET radiomics </a:t>
            </a:r>
            <a:r>
              <a:rPr lang="en-US" dirty="0">
                <a:latin typeface="BlinkMacSystemFont"/>
              </a:rPr>
              <a:t>are</a:t>
            </a:r>
            <a:r>
              <a:rPr lang="en-US" dirty="0">
                <a:solidFill>
                  <a:srgbClr val="FF0000"/>
                </a:solidFill>
                <a:latin typeface="BlinkMacSystemFont"/>
              </a:rPr>
              <a:t> promising pre-treatment and intra-treatment biomarkers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 for outcome prediction.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F06D5D-312B-432A-BC38-06F68B68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272056"/>
            <a:ext cx="7650760" cy="5859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640CCE-2467-4A2E-8422-152C1AD849B4}"/>
              </a:ext>
            </a:extLst>
          </p:cNvPr>
          <p:cNvSpPr/>
          <p:nvPr/>
        </p:nvSpPr>
        <p:spPr>
          <a:xfrm>
            <a:off x="6621710" y="4483917"/>
            <a:ext cx="5315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BlinkMacSystemFont"/>
              </a:rPr>
              <a:t>shape and intensity features were </a:t>
            </a:r>
            <a:r>
              <a:rPr lang="en-US" dirty="0">
                <a:solidFill>
                  <a:srgbClr val="FF0000"/>
                </a:solidFill>
                <a:latin typeface="BlinkMacSystemFont"/>
              </a:rPr>
              <a:t>robust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 when comparing two types of [18F]-FDG PET scans (PET/CT and PET/MR). 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4DDCBA-99CA-4321-B04C-6C10A54EC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66" y="3970997"/>
            <a:ext cx="5839743" cy="16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6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EC69-7F65-4FBE-B8C0-D193A2E1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AD4B41-6973-4099-B622-3C735D875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3" y="1409350"/>
            <a:ext cx="10750587" cy="52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4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FC3C-F765-4B44-9E15-FFA6F2AF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481100-6652-468D-9763-84F7C0DE8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81" y="2220587"/>
            <a:ext cx="10515600" cy="24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4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392052-BCCC-40BE-84DF-DCCF0C3E7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071" y="197085"/>
            <a:ext cx="9269834" cy="64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8BDCC3E9-E6D4-48B5-83C3-D95A6A641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7" b="209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6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BE0832-2A68-4334-8E8A-FA8B0588F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1"/>
          <a:stretch/>
        </p:blipFill>
        <p:spPr>
          <a:xfrm>
            <a:off x="535042" y="694322"/>
            <a:ext cx="10058380" cy="56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9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7943302F92FF47A4DDA3F775110357" ma:contentTypeVersion="10" ma:contentTypeDescription="Create a new document." ma:contentTypeScope="" ma:versionID="40f10f760d3c362c5ad67eb80addc143">
  <xsd:schema xmlns:xsd="http://www.w3.org/2001/XMLSchema" xmlns:xs="http://www.w3.org/2001/XMLSchema" xmlns:p="http://schemas.microsoft.com/office/2006/metadata/properties" xmlns:ns3="04abb535-29bb-43d4-9507-9dbd38b1ed9a" targetNamespace="http://schemas.microsoft.com/office/2006/metadata/properties" ma:root="true" ma:fieldsID="8859315a51952abb6106a63c1041ccd5" ns3:_="">
    <xsd:import namespace="04abb535-29bb-43d4-9507-9dbd38b1ed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abb535-29bb-43d4-9507-9dbd38b1ed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A5977-2577-4D3F-A8AA-02B92417C5A1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04abb535-29bb-43d4-9507-9dbd38b1ed9a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3BFC7B9-871C-40A8-BB53-475B168E62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2F7044-651C-43B4-A970-D391771E2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abb535-29bb-43d4-9507-9dbd38b1e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</Words>
  <Application>Microsoft Office PowerPoint</Application>
  <PresentationFormat>Widescreen</PresentationFormat>
  <Paragraphs>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BlinkMacSystemFont</vt:lpstr>
      <vt:lpstr>宋体</vt:lpstr>
      <vt:lpstr>Arial</vt:lpstr>
      <vt:lpstr>Calibri</vt:lpstr>
      <vt:lpstr>Calibri Light</vt:lpstr>
      <vt:lpstr>Office Theme</vt:lpstr>
      <vt:lpstr>PET图像处理</vt:lpstr>
      <vt:lpstr>PowerPoint Presentation</vt:lpstr>
      <vt:lpstr>PowerPoint Presentation</vt:lpstr>
      <vt:lpstr>PowerPoint Presentation</vt:lpstr>
      <vt:lpstr>experiment</vt:lpstr>
      <vt:lpstr>Open source </vt:lpstr>
      <vt:lpstr>PowerPoint Presentation</vt:lpstr>
      <vt:lpstr>PowerPoint Presentation</vt:lpstr>
      <vt:lpstr>PowerPoint Presentation</vt:lpstr>
      <vt:lpstr>PowerPoint Presentation</vt:lpstr>
      <vt:lpstr>Our solution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PET图像处理</dc:title>
  <dc:creator>Bai Haotian</dc:creator>
  <cp:lastModifiedBy>Bai Haotian</cp:lastModifiedBy>
  <cp:revision>1</cp:revision>
  <dcterms:created xsi:type="dcterms:W3CDTF">2020-06-11T01:33:47Z</dcterms:created>
  <dcterms:modified xsi:type="dcterms:W3CDTF">2020-06-11T01:38:34Z</dcterms:modified>
</cp:coreProperties>
</file>