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5.bmp" ContentType="image/bmp"/>
  <Override PartName="/ppt/media/image22.png" ContentType="image/png"/>
  <Override PartName="/ppt/media/image24.bmp" ContentType="image/bmp"/>
  <Override PartName="/ppt/media/image20.bmp" ContentType="image/bmp"/>
  <Override PartName="/ppt/media/image19.png" ContentType="image/png"/>
  <Override PartName="/ppt/media/image21.bmp" ContentType="image/bmp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1.png" ContentType="image/png"/>
  <Override PartName="/ppt/media/image4.bmp" ContentType="image/bmp"/>
  <Override PartName="/ppt/media/image31.png" ContentType="image/png"/>
  <Override PartName="/ppt/media/image11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4.png" ContentType="image/png"/>
  <Override PartName="/ppt/media/image7.bmp" ContentType="image/bmp"/>
  <Override PartName="/ppt/media/image12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0.png" ContentType="image/png"/>
  <Override PartName="/ppt/media/image33.bmp" ContentType="image/bmp"/>
  <Override PartName="/ppt/media/image43.png" ContentType="image/png"/>
  <Override PartName="/ppt/media/image8.bmp" ContentType="image/bmp"/>
  <Override PartName="/ppt/media/image38.bmp" ContentType="image/bmp"/>
  <Override PartName="/ppt/media/image23.png" ContentType="image/png"/>
  <Override PartName="/ppt/media/image13.jpeg" ContentType="image/jpeg"/>
  <Override PartName="/ppt/media/image44.png" ContentType="image/png"/>
  <Override PartName="/ppt/media/image10.bmp" ContentType="image/bmp"/>
  <Override PartName="/ppt/media/image2.png" ContentType="image/png"/>
  <Override PartName="/ppt/media/image35.bmp" ContentType="image/bmp"/>
  <Override PartName="/ppt/media/image32.png" ContentType="image/png"/>
  <Override PartName="/ppt/media/image5.bmp" ContentType="image/bmp"/>
  <Override PartName="/ppt/media/image28.bmp" ContentType="image/bmp"/>
  <Override PartName="/ppt/media/image42.jpeg" ContentType="image/jpeg"/>
  <Override PartName="/ppt/media/image6.bmp" ContentType="image/bmp"/>
  <Override PartName="/ppt/media/image3.png" ContentType="image/png"/>
  <Override PartName="/ppt/media/image29.bmp" ContentType="image/bmp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5280" cy="514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1080" cy="1351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1600" cy="393264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1200" cy="36817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5280" cy="1461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70360" cy="6851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889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5400" cy="298836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5280" cy="1461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5280" cy="1461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5280" cy="1461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5280" cy="1461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5280" cy="514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54000" cy="272448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1480" cy="9514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393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bmp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bmp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bmp"/><Relationship Id="rId3" Type="http://schemas.openxmlformats.org/officeDocument/2006/relationships/image" Target="../media/image25.bmp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bmp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bmp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bmp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bmp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bmp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6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64520" cy="29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82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8880" cy="910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29ABB2F-DA2C-4566-A870-B5D34E9A717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14240" cy="222336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134400" y="1505160"/>
            <a:ext cx="2090160" cy="351900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5640" cy="4110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it’s own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A6FF7A0-5331-4245-A9B0-1CBFDEAE171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7360" cy="41115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93880" cy="4110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it’s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A8831D8-1F41-4865-A6A9-00A9495C513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23000" cy="40222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1600920"/>
            <a:ext cx="5303520" cy="2239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82F83CA-256F-41E3-B415-FBA6B853916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6858360" y="1554480"/>
            <a:ext cx="1828440" cy="25333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0B53EC3-7032-4F85-BE9F-D5D903C0AE1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1440" y="1600920"/>
            <a:ext cx="4846320" cy="3885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at installed the same time (big update)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669280" y="2743200"/>
            <a:ext cx="4485960" cy="15141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FC555A4-4AB1-4275-8F06-81E81316591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91440" y="1600920"/>
            <a:ext cx="5669280" cy="3885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6035040" y="1612080"/>
            <a:ext cx="5495400" cy="31428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22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27440" y="1600920"/>
            <a:ext cx="5393880" cy="2147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amount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amount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51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5E31C8C-8736-449E-9A96-0D7E33762CD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9052560" y="1566360"/>
            <a:ext cx="2218680" cy="42854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1961280" cy="31615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3883320" cy="910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718898D-A2EC-4558-AAAE-BBC13199400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83320" cy="365472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7680" cy="36550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57560" y="1371960"/>
            <a:ext cx="5481360" cy="5253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an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926D3BD-7AAE-4EB7-AECE-09730B0CDE1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7680" cy="468072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404440" cy="429048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AD5A1B8-7151-4AF6-AA49-7C5D26511B5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71480" cy="19666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5720" cy="432900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80040" cy="433872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71480" cy="19666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628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33160" cy="36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“main features of Kubernetes used in real projects”.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3316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3316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872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 (including RBAC authorization)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3654720" cy="1597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BD58F72-36F3-4DF2-B937-D23BBF43197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54520" cy="43405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73400" cy="43405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28600" y="1600200"/>
            <a:ext cx="4796280" cy="2281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23450DC-CB51-4E44-A491-ACAD5B95962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8040" cy="198612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7480" cy="14241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39680" cy="38253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28600" y="1600200"/>
            <a:ext cx="5024880" cy="2510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41C383D-B193-4D17-9259-A7F5B7FB2B5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8600" cy="11764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81480" cy="198612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39680" cy="404460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-228600" y="1371600"/>
            <a:ext cx="4111200" cy="50256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A6394A3-4457-4F14-A511-747A1A8E50D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6200" cy="47973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301560" cy="479736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31C0B0F-7491-4B4F-89ED-C5858377A55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2743200" y="1142640"/>
            <a:ext cx="3320640" cy="52549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28600" y="1371600"/>
            <a:ext cx="3425040" cy="34250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03945D5-7FF6-4C79-B192-F735954A189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5040" cy="4567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93480" cy="45702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8600" y="1371600"/>
            <a:ext cx="5073120" cy="1552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it’s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0FB973D-61A8-4BA7-AF98-B0519F5849F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6160" cy="46119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85800" y="1600200"/>
            <a:ext cx="4569840" cy="912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AF699DB-2220-4B14-9A44-3543BD070F4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724320" y="2971800"/>
            <a:ext cx="4531320" cy="17154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28600" y="1371600"/>
            <a:ext cx="8456040" cy="912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B2251E5-E83D-4B44-9A07-66D2BBF1926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28600" y="2355480"/>
            <a:ext cx="8456040" cy="22143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8828640" y="1141560"/>
            <a:ext cx="3031200" cy="52570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429000" y="376920"/>
            <a:ext cx="57042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 and Answer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E1F4932-F5DD-4C1C-A591-3994132E6D3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44000" cy="31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0920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StatefulSet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4092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8880" cy="904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FFE7D3D-6E30-47DB-9D74-87160C5C25A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8880" cy="9046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8520" cy="32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7080" cy="904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blue / green,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23EBE17-1389-4993-9782-9FFD7A36C46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81000" cy="9046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81440" cy="361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7080" cy="904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3BAB6E6-15C4-4215-9427-B2492BC4CAB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81000" cy="9046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81080" cy="38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28920" cy="904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FB97121-7D14-46C9-B8D2-5002404B395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5200" cy="90468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19200" cy="342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24160" cy="2047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8EE4F65-A884-4D00-B22A-D984AA9C5CD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6920" cy="462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70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6760" cy="904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9444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B09A0B7-BE45-4F24-A9E9-26D108052FC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81760" cy="479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1313</TotalTime>
  <Application>LibreOffice/6.4.7.2$Linux_X86_64 LibreOffice_project/40$Build-2</Application>
  <Words>634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2023-05-29T06:47:50Z</dcterms:modified>
  <cp:revision>314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MediaServiceImageTags">
    <vt:lpwstr/>
  </property>
  <property fmtid="{D5CDD505-2E9C-101B-9397-08002B2CF9AE}" pid="6" name="Notes">
    <vt:i4>2</vt:i4>
  </property>
  <property fmtid="{D5CDD505-2E9C-101B-9397-08002B2CF9AE}" pid="7" name="Order">
    <vt:i4>2154200</vt:i4>
  </property>
  <property fmtid="{D5CDD505-2E9C-101B-9397-08002B2CF9AE}" pid="8" name="PresentationFormat">
    <vt:lpwstr>Widescreen</vt:lpwstr>
  </property>
  <property fmtid="{D5CDD505-2E9C-101B-9397-08002B2CF9AE}" pid="9" name="Slides">
    <vt:i4>32</vt:i4>
  </property>
</Properties>
</file>