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5.bmp" ContentType="image/bmp"/>
  <Override PartName="/ppt/media/image22.png" ContentType="image/png"/>
  <Override PartName="/ppt/media/image24.bmp" ContentType="image/bmp"/>
  <Override PartName="/ppt/media/image20.bmp" ContentType="image/bmp"/>
  <Override PartName="/ppt/media/image19.png" ContentType="image/png"/>
  <Override PartName="/ppt/media/image21.bmp" ContentType="image/bmp"/>
  <Override PartName="/ppt/media/image18.jpeg" ContentType="image/jpeg"/>
  <Override PartName="/ppt/media/image17.png" ContentType="image/png"/>
  <Override PartName="/ppt/media/image16.jpeg" ContentType="image/jpeg"/>
  <Override PartName="/ppt/media/image15.jpeg" ContentType="image/jpeg"/>
  <Override PartName="/ppt/media/image14.png" ContentType="image/png"/>
  <Override PartName="/ppt/media/image1.png" ContentType="image/png"/>
  <Override PartName="/ppt/media/image4.bmp" ContentType="image/bmp"/>
  <Override PartName="/ppt/media/image31.png" ContentType="image/png"/>
  <Override PartName="/ppt/media/image11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4.png" ContentType="image/png"/>
  <Override PartName="/ppt/media/image7.bmp" ContentType="image/bmp"/>
  <Override PartName="/ppt/media/image12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30.png" ContentType="image/png"/>
  <Override PartName="/ppt/media/image33.bmp" ContentType="image/bmp"/>
  <Override PartName="/ppt/media/image43.png" ContentType="image/png"/>
  <Override PartName="/ppt/media/image8.bmp" ContentType="image/bmp"/>
  <Override PartName="/ppt/media/image38.bmp" ContentType="image/bmp"/>
  <Override PartName="/ppt/media/image23.png" ContentType="image/png"/>
  <Override PartName="/ppt/media/image13.jpeg" ContentType="image/jpeg"/>
  <Override PartName="/ppt/media/image44.png" ContentType="image/png"/>
  <Override PartName="/ppt/media/image10.bmp" ContentType="image/bmp"/>
  <Override PartName="/ppt/media/image2.png" ContentType="image/png"/>
  <Override PartName="/ppt/media/image35.bmp" ContentType="image/bmp"/>
  <Override PartName="/ppt/media/image32.png" ContentType="image/png"/>
  <Override PartName="/ppt/media/image5.bmp" ContentType="image/bmp"/>
  <Override PartName="/ppt/media/image28.bmp" ContentType="image/bmp"/>
  <Override PartName="/ppt/media/image42.jpeg" ContentType="image/jpeg"/>
  <Override PartName="/ppt/media/image6.bmp" ContentType="image/bmp"/>
  <Override PartName="/ppt/media/image3.png" ContentType="image/png"/>
  <Override PartName="/ppt/media/image29.bmp" ContentType="image/bmp"/>
  <Override PartName="/ppt/media/image2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4920" cy="5145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0720" cy="13507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1240" cy="393228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0840" cy="36813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4920" cy="1458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70000" cy="6850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886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5040" cy="298800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4920" cy="1458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4920" cy="1458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4920" cy="1458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4920" cy="14580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4920" cy="51451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53640" cy="272412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1120" cy="95112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3896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bmp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bmp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bmp"/><Relationship Id="rId3" Type="http://schemas.openxmlformats.org/officeDocument/2006/relationships/image" Target="../media/image25.bmp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bmp"/><Relationship Id="rId3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bmp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bmp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5.bmp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bmp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5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5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60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64160" cy="29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78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48520" cy="9100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C62D44A-FE6C-414E-A8EF-AA97903641A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13880" cy="222300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134400" y="1505160"/>
            <a:ext cx="2089800" cy="3518640"/>
          </a:xfrm>
          <a:prstGeom prst="rect">
            <a:avLst/>
          </a:prstGeom>
          <a:ln cap="rnd" w="12600">
            <a:solidFill>
              <a:srgbClr val="3465a4">
                <a:alpha val="50000"/>
              </a:srgbClr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5280" cy="4110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it’s own service.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C326FE5-D89D-4FC6-B08A-4188CCBFA60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7000" cy="41112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" y="1600920"/>
            <a:ext cx="5393520" cy="41104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Pod lifetime depends on it’s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10F74BC-9269-48FB-A9B3-661522DB8F3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688800" y="1554480"/>
            <a:ext cx="4922640" cy="402192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0" y="1600920"/>
            <a:ext cx="5303160" cy="22392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 are health checks that can monitor a container's status and act on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StartupProbes: Indicate when the pod is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started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ReadinessProbes: indicate when to start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  <a:ea typeface="DejaVu Sans"/>
              </a:rPr>
              <a:t>serving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LivenessProbes: indicate when to </a:t>
            </a:r>
            <a:r>
              <a:rPr b="0" lang="en-US" sz="1800" spc="-1" strike="noStrike">
                <a:solidFill>
                  <a:srgbClr val="ffbf00"/>
                </a:solidFill>
                <a:latin typeface="Arial"/>
                <a:ea typeface="DejaVu Sans"/>
              </a:rPr>
              <a:t>restart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the pod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5842A14-DCA8-469F-B6DF-C9D7BF0F410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6858360" y="1554480"/>
            <a:ext cx="1828080" cy="25329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Recreate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5FD459E-1414-4CF9-812D-844DF5EE3E5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1440" y="1600920"/>
            <a:ext cx="4845960" cy="3885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Terminate all current pods, create new ones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have 2 different versions of app at installed the same time (big update)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period.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Quick update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5669280" y="2743200"/>
            <a:ext cx="4485600" cy="15138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 Strategies - RollingUpdate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4D9BD01-D697-4657-AD10-722E63A2D2C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91440" y="1600920"/>
            <a:ext cx="5668920" cy="3885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Create a few of new pods, then terminate old ones correspondingly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case: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no conflict between old and new versions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is a period when the old and new application versions serve users at the same time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 downtime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6035040" y="1612080"/>
            <a:ext cx="5495040" cy="31424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722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27440" y="1600920"/>
            <a:ext cx="5393520" cy="21474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2 main types of resources: CPU &amp; memory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Request: Ensure the minimum amount of resources required for the container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3c3e41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Limit: Is the maximum amount of resources that Kubernetes will allow the container to 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0551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D39BE18-54D4-4DC9-9F9B-E6F217B8F80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9052560" y="1566360"/>
            <a:ext cx="2218320" cy="428508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6309360" y="1554480"/>
            <a:ext cx="1960920" cy="31611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3882960" cy="9100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31D3E94-16E8-4321-89E8-AEE2C93AA39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82960" cy="365436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7320" cy="36547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57560" y="1371960"/>
            <a:ext cx="5481000" cy="5253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an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C8E32C2-B13D-42EC-BD60-E1F4F2440D9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7320" cy="468036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404080" cy="429012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0285DEE-56E6-474C-AE95-894224A1B62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71120" cy="19663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5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5360" cy="432864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79680" cy="4338360"/>
          </a:xfrm>
          <a:prstGeom prst="rect">
            <a:avLst/>
          </a:prstGeom>
          <a:ln>
            <a:noFill/>
          </a:ln>
        </p:spPr>
      </p:pic>
      <p:pic>
        <p:nvPicPr>
          <p:cNvPr id="367" name="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71120" cy="19663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592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32800" cy="36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“main features of Kubernetes used in real projects”.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3280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3280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6836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 (including RBAC authorization)</a:t>
            </a:r>
            <a:endParaRPr b="0" lang="en-US" sz="1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00" y="1600200"/>
            <a:ext cx="3654360" cy="15969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8900A33-0743-485F-9049-C56A33EDA71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54160" cy="43401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73040" cy="43401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28600" y="1600200"/>
            <a:ext cx="4795920" cy="2281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D716B31-D3F2-4DD0-AFBF-1370A37E5B4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7680" cy="1985760"/>
          </a:xfrm>
          <a:prstGeom prst="rect">
            <a:avLst/>
          </a:prstGeom>
          <a:ln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7120" cy="14238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39320" cy="3825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228600" y="1600200"/>
            <a:ext cx="5024520" cy="2509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41A8D23-C58C-4480-AECE-EA8AEF5681D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38240" cy="117612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81120" cy="198576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39320" cy="404424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-228600" y="1371600"/>
            <a:ext cx="4110840" cy="502524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8C348C3-1B31-4BCD-AE98-86BF7CA9D0A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5840" cy="4797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301200" cy="479700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D03E3A6-5050-436B-BD77-9AE64926633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2743200" y="1142640"/>
            <a:ext cx="3320280" cy="52545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228600" y="1371600"/>
            <a:ext cx="3424680" cy="3424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A22319E-00E7-49B4-A0FD-E2A46478948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4680" cy="45673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97" name="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93120" cy="45698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228600" y="1371600"/>
            <a:ext cx="5072760" cy="1552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it’s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FAAE3CC-6737-41B1-A66D-93B0965D101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5800" cy="461160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685800" y="1600200"/>
            <a:ext cx="4569480" cy="911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FF91E8C-466D-4E31-BE7A-D4278AB5436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724320" y="2971800"/>
            <a:ext cx="4530960" cy="17150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28600" y="1371600"/>
            <a:ext cx="8455680" cy="9118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interface tool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0EFA1D3-1291-4290-9E72-F63558572E3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228600" y="2355480"/>
            <a:ext cx="8455680" cy="221400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8828640" y="1141560"/>
            <a:ext cx="3030840" cy="525672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429000" y="376920"/>
            <a:ext cx="570384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 and Answer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45C5123-6472-4A8E-ACB1-D5A38D4587E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43640" cy="314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08840" cy="38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</a:t>
            </a:r>
            <a:endParaRPr b="0" lang="en-US" sz="1600" spc="-1" strike="noStrike">
              <a:latin typeface="Arial"/>
            </a:endParaRPr>
          </a:p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Deployment, StatefulSet, DaemonSet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Probes, Deployment Strategies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Resource Request and Limit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4056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4056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48520" cy="904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 (not recommended)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6C68B54-C318-4949-B099-8B989136E5E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48520" cy="9043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8160" cy="324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6720" cy="904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recreate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D9F52B3-C4AE-47F2-B625-99928CF12C5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80640" cy="9043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81080" cy="361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6720" cy="904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EE777FE-D1DD-4E6B-A52D-478B7D5B182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80640" cy="9043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80720" cy="388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28560" cy="904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D5F992F-4B3C-426B-A282-00DBBB32E4F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4840" cy="90432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18840" cy="342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23800" cy="2047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8575577-9B52-4EB5-B7DD-BDCD1A2F3C7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6560" cy="462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668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6400" cy="904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9408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85BDFDC2-483D-4538-932E-F6FCBC75802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81400" cy="479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3" ma:contentTypeDescription="Create a new document." ma:contentTypeScope="" ma:versionID="df06643acc7b8d36755e9a2a8d3e177a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9ff13225457710543c548512a9c435e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58332-ADEF-4DB6-9C99-8FBA17C8E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  <ds:schemaRef ds:uri="7e608d60-e9da-41b6-9961-87182863fd29"/>
    <ds:schemaRef ds:uri="8192536b-0766-48aa-a1af-e941848b39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1317</TotalTime>
  <Application>LibreOffice/6.4.7.2$Linux_X86_64 LibreOffice_project/40$Build-2</Application>
  <Words>634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2023-05-29T06:54:23Z</dcterms:modified>
  <cp:revision>318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MediaServiceImageTags">
    <vt:lpwstr/>
  </property>
  <property fmtid="{D5CDD505-2E9C-101B-9397-08002B2CF9AE}" pid="6" name="Notes">
    <vt:i4>2</vt:i4>
  </property>
  <property fmtid="{D5CDD505-2E9C-101B-9397-08002B2CF9AE}" pid="7" name="Order">
    <vt:i4>2154200</vt:i4>
  </property>
  <property fmtid="{D5CDD505-2E9C-101B-9397-08002B2CF9AE}" pid="8" name="PresentationFormat">
    <vt:lpwstr>Widescreen</vt:lpwstr>
  </property>
  <property fmtid="{D5CDD505-2E9C-101B-9397-08002B2CF9AE}" pid="9" name="Slides">
    <vt:i4>32</vt:i4>
  </property>
</Properties>
</file>