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8.png" ContentType="image/png"/>
  <Override PartName="/ppt/media/image23.bmp" ContentType="image/bmp"/>
  <Override PartName="/ppt/media/image20.png" ContentType="image/png"/>
  <Override PartName="/ppt/media/image36.jpeg" ContentType="image/jpeg"/>
  <Override PartName="/ppt/media/image22.bmp" ContentType="image/bmp"/>
  <Override PartName="/ppt/media/image21.png" ContentType="image/png"/>
  <Override PartName="/ppt/media/image19.bmp" ContentType="image/bmp"/>
  <Override PartName="/ppt/media/image16.png" ContentType="image/png"/>
  <Override PartName="/ppt/media/image18.bmp" ContentType="image/bmp"/>
  <Override PartName="/ppt/media/image10.bmp" ContentType="image/bmp"/>
  <Override PartName="/ppt/media/image25.png" ContentType="image/png"/>
  <Override PartName="/ppt/media/image32.bmp" ContentType="image/bmp"/>
  <Override PartName="/ppt/media/image7.bmp" ContentType="image/bmp"/>
  <Override PartName="/ppt/media/image34.png" ContentType="image/png"/>
  <Override PartName="/ppt/media/image9.png" ContentType="image/png"/>
  <Override PartName="/ppt/media/image13.png" ContentType="image/png"/>
  <Override PartName="/ppt/media/image8.bmp" ContentType="image/bmp"/>
  <Override PartName="/ppt/media/image35.png" ContentType="image/png"/>
  <Override PartName="/ppt/media/image30.png" ContentType="image/png"/>
  <Override PartName="/ppt/media/image37.png" ContentType="image/png"/>
  <Override PartName="/ppt/media/image38.png" ContentType="image/png"/>
  <Override PartName="/ppt/media/image2.png" ContentType="image/png"/>
  <Override PartName="/ppt/media/image5.bmp" ContentType="image/bmp"/>
  <Override PartName="/ppt/media/image33.png" ContentType="image/png"/>
  <Override PartName="/ppt/media/image6.bmp" ContentType="image/bmp"/>
  <Override PartName="/ppt/media/image3.png" ContentType="image/png"/>
  <Override PartName="/ppt/media/image29.bmp" ContentType="image/bmp"/>
  <Override PartName="/ppt/media/image26.png" ContentType="image/png"/>
  <Override PartName="/ppt/media/image11.png" ContentType="image/png"/>
  <Override PartName="/ppt/media/image14.bmp" ContentType="image/bmp"/>
  <Override PartName="/ppt/media/image31.png" ContentType="image/png"/>
  <Override PartName="/ppt/media/image4.bmp" ContentType="image/bmp"/>
  <Override PartName="/ppt/media/image1.png" ContentType="image/png"/>
  <Override PartName="/ppt/media/image27.bmp" ContentType="image/bmp"/>
  <Override PartName="/ppt/media/image24.png" ContentType="image/png"/>
  <Override PartName="/ppt/media/image12.png" ContentType="image/png"/>
  <Override PartName="/ppt/media/image15.bmp" ContentType="image/bmp"/>
  <Override PartName="/ppt/media/image17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6720" cy="5146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2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3040" cy="393408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2640" cy="36831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6720" cy="1476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71800" cy="6852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904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6840" cy="298980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6720" cy="1476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6720" cy="1476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6720" cy="1476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6720" cy="1476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6720" cy="5146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55440" cy="272592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2920" cy="95292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40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bmp"/><Relationship Id="rId3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bmp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bmp"/><Relationship Id="rId3" Type="http://schemas.openxmlformats.org/officeDocument/2006/relationships/image" Target="../media/image19.bmp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bmp"/><Relationship Id="rId3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bmp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bmp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bmp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bmp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780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65960" cy="29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96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50320" cy="911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8519ABC-62A2-4A0C-81A7-29C8653ABD0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15680" cy="222480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134400" y="1505160"/>
            <a:ext cx="2091600" cy="3520440"/>
          </a:xfrm>
          <a:prstGeom prst="rect">
            <a:avLst/>
          </a:prstGeom>
          <a:ln cap="rnd" w="12600">
            <a:solidFill>
              <a:srgbClr val="3465a4">
                <a:alpha val="50000"/>
              </a:srgbClr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7080" cy="4112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Pod can be accessed by it’s own service.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BB7DF74-73EA-4F51-B7FA-1090AD78745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8800" cy="4113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57200" y="1600200"/>
            <a:ext cx="3884760" cy="911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28066E1-751F-4569-80D9-76C167B5E5D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84760" cy="365616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9120" cy="36565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57560" y="1371960"/>
            <a:ext cx="5482800" cy="5254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Provide an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40736AE-FF0F-426B-85FD-0956A6D7A48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9120" cy="468216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405880" cy="429192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55E2233-62E1-4183-B62C-9D6E7356FF7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72920" cy="19681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7160" cy="4330440"/>
          </a:xfrm>
          <a:prstGeom prst="rect">
            <a:avLst/>
          </a:prstGeom>
          <a:ln>
            <a:noFill/>
          </a:ln>
        </p:spPr>
      </p:pic>
      <p:pic>
        <p:nvPicPr>
          <p:cNvPr id="345" name="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81480" cy="4340160"/>
          </a:xfrm>
          <a:prstGeom prst="rect">
            <a:avLst/>
          </a:prstGeom>
          <a:ln>
            <a:noFill/>
          </a:ln>
        </p:spPr>
      </p:pic>
      <p:pic>
        <p:nvPicPr>
          <p:cNvPr id="346" name="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72920" cy="19681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28600" y="1600200"/>
            <a:ext cx="3656160" cy="159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6DB7E76-19A8-4CA6-B791-DB2130CFFB6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55960" cy="43419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74840" cy="43419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228600" y="1600200"/>
            <a:ext cx="4797720" cy="2283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75D4794-6316-4BDF-91BB-DDDDBF0BFD0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9480" cy="198756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8920" cy="14256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57" name="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41120" cy="38268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228600" y="1600200"/>
            <a:ext cx="5026320" cy="25117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5F1D8DD-9F49-458D-894D-A1670B3961B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40040" cy="11779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82920" cy="198756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41120" cy="404604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-228600" y="1371600"/>
            <a:ext cx="4112640" cy="50270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8516FA0-798B-4558-A3AA-DC0279B18CE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7640" cy="47988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303000" cy="479880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9BB9DD7-E538-45A0-BE04-1C724846E7F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2743200" y="1142640"/>
            <a:ext cx="3322080" cy="52563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7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34600" cy="36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Aimed at providing readers “main features of Kubernetes used in real projects”.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3460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3460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7016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K8s cluster setup (including RBAC authorization)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228600" y="1371600"/>
            <a:ext cx="3426480" cy="3426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685AA31-9044-4E4D-BE87-D1E11909FD9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6480" cy="45691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94920" cy="45716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28600" y="1371600"/>
            <a:ext cx="5074560" cy="1554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Each pod can have it’s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07BA865-99DD-4CE0-AF1F-2ACC934BCC7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7600" cy="46134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685800" y="1600200"/>
            <a:ext cx="4571280" cy="913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Command line tool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Communicate with K8s resources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684E1F7-4E2E-433B-A466-75225E84625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724320" y="2971800"/>
            <a:ext cx="4532760" cy="17168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228600" y="1371600"/>
            <a:ext cx="8457480" cy="913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User interface tool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Communicate with K8s resources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501E427-926D-4271-A8B1-72A5441CB4A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228600" y="2355480"/>
            <a:ext cx="8457480" cy="22158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8828640" y="1141560"/>
            <a:ext cx="3032640" cy="52585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429000" y="376920"/>
            <a:ext cx="57056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</a:rPr>
              <a:t>Question and Answer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7734459-16C3-45EF-80EC-F51BD20BCBA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45440" cy="315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10640" cy="38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Benefits of Kubernetes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What is Kubernetes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Deployment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StatefulSet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50320" cy="906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, VPA, CA (not recommended)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4107834-681E-4F0F-B80D-6EEB306F62C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50320" cy="9061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9960" cy="324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8520" cy="906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Deployment strategies: rolling update, blue / green,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C0EFBF3-9FEA-4A24-BB33-A8194AC2BAF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82440" cy="9061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82880" cy="361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8520" cy="906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68E46B5-AFC5-4D7C-9A9B-CBA35BFE2AE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82440" cy="9061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82520" cy="388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30360" cy="906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50116F8-39D6-41C8-AA7A-50980348B09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6640" cy="9061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20640" cy="342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25600" cy="204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487D82B-37D7-41F0-A313-5C5C2BF076D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8360" cy="462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8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8200" cy="906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95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DD77573-7102-4F0E-9C23-9DE4A2C9DEA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83200" cy="479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3" ma:contentTypeDescription="Create a new document." ma:contentTypeScope="" ma:versionID="df06643acc7b8d36755e9a2a8d3e177a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9ff13225457710543c548512a9c435e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58332-ADEF-4DB6-9C99-8FBA17C8E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  <ds:schemaRef ds:uri="7e608d60-e9da-41b6-9961-87182863fd29"/>
    <ds:schemaRef ds:uri="8192536b-0766-48aa-a1af-e941848b39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1195</TotalTime>
  <Application>LibreOffice/6.4.7.2$Linux_X86_64 LibreOffice_project/40$Build-2</Application>
  <Words>634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2023-05-24T12:49:28Z</dcterms:modified>
  <cp:revision>278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MediaServiceImageTags">
    <vt:lpwstr/>
  </property>
  <property fmtid="{D5CDD505-2E9C-101B-9397-08002B2CF9AE}" pid="6" name="Notes">
    <vt:i4>2</vt:i4>
  </property>
  <property fmtid="{D5CDD505-2E9C-101B-9397-08002B2CF9AE}" pid="7" name="Order">
    <vt:i4>2154200</vt:i4>
  </property>
  <property fmtid="{D5CDD505-2E9C-101B-9397-08002B2CF9AE}" pid="8" name="PresentationFormat">
    <vt:lpwstr>Widescreen</vt:lpwstr>
  </property>
  <property fmtid="{D5CDD505-2E9C-101B-9397-08002B2CF9AE}" pid="9" name="Slides">
    <vt:i4>32</vt:i4>
  </property>
</Properties>
</file>