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42.jpeg" ContentType="image/jpeg"/>
  <Override PartName="/ppt/media/image1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3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4.png" ContentType="image/png"/>
  <Override PartName="/ppt/media/image13.jpeg" ContentType="image/jpeg"/>
  <Override PartName="/ppt/media/image2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0240" cy="5140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46040" cy="1346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46560" cy="392760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36160" cy="36766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0240" cy="141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65320" cy="6846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0360" cy="298332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0240" cy="141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0240" cy="141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0240" cy="141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0240" cy="141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0240" cy="5140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48960" cy="271944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46440" cy="94644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4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tools/#kubectl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hyperlink" Target="https://docs.k8slens.dev/getting-started/install-lens/" TargetMode="External"/><Relationship Id="rId4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132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59480" cy="29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316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3840" cy="905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6BD3EE5-9FFE-42E7-99B5-FECEB6BAC1C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Picture 324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09200" cy="221832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2377440" cy="36576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0600" cy="4105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its own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4738EB2-7C93-4239-96D6-7BF58B3454F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Picture 329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2320" cy="41065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88840" cy="4105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its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8F07475-3C3C-426D-95B6-C640A494E0A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Picture 333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17960" cy="40172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298480" cy="22345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555A6EA-8696-4192-A141-6441EBB45D7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Picture 337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3290040" cy="31590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9BB9E26-3ED3-4B55-899E-F795D5F8072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1280" cy="3880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installed at the same time (the big update)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112680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2" name="Picture 341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0920" cy="15091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42BE036-CB7D-431B-8B3F-EC88C2CAC1E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4240" cy="3880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0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Picture 345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0360" cy="31377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88840" cy="21427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number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number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A5DC73B-827D-492B-96A2-C70BFBB1C0E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Picture 349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3640" cy="42804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Picture 350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56240" cy="31564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78280" cy="905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65A32E6-E06E-46A7-B259-809E6C6A41E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Picture 354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78280" cy="364968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Picture 355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2640" cy="3650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76320" cy="52484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0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0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080E626-4314-4D2D-8A8A-F367CCA669F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Picture 359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2640" cy="4675680"/>
          </a:xfrm>
          <a:prstGeom prst="rect">
            <a:avLst/>
          </a:prstGeom>
          <a:ln>
            <a:noFill/>
          </a:ln>
        </p:spPr>
      </p:pic>
      <p:pic>
        <p:nvPicPr>
          <p:cNvPr id="361" name="Picture 360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399400" cy="428544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C0894A-EBB5-4B2F-8E66-9B4271A763A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Picture 363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66440" cy="19616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Picture 364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0680" cy="4323960"/>
          </a:xfrm>
          <a:prstGeom prst="rect">
            <a:avLst/>
          </a:prstGeom>
          <a:ln>
            <a:noFill/>
          </a:ln>
        </p:spPr>
      </p:pic>
      <p:pic>
        <p:nvPicPr>
          <p:cNvPr id="366" name="Picture 365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75000" cy="4333680"/>
          </a:xfrm>
          <a:prstGeom prst="rect">
            <a:avLst/>
          </a:prstGeom>
          <a:ln>
            <a:noFill/>
          </a:ln>
        </p:spPr>
      </p:pic>
      <p:pic>
        <p:nvPicPr>
          <p:cNvPr id="367" name="Picture 366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66440" cy="19616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1240" cy="5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28120" cy="36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1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some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“main objects of Kubernetes used in real projects”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281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281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3680" cy="12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1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</a:t>
            </a:r>
            <a:endParaRPr b="0" lang="en-US" sz="1800" spc="-1" strike="noStrike">
              <a:latin typeface="Arial"/>
            </a:endParaRPr>
          </a:p>
          <a:p>
            <a:pPr marL="228600" indent="-221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49680" cy="15922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B89E562-5BCD-4CE8-8A6C-D1634C41971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Picture 370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49480" cy="43354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Picture 371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68360" cy="43354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1240" cy="2276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C9B3A70-345F-4E6D-90D9-2D6EA884C3C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Picture 375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3000" cy="1981080"/>
          </a:xfrm>
          <a:prstGeom prst="rect">
            <a:avLst/>
          </a:prstGeom>
          <a:ln>
            <a:noFill/>
          </a:ln>
        </p:spPr>
      </p:pic>
      <p:pic>
        <p:nvPicPr>
          <p:cNvPr id="377" name="Picture 376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2440" cy="1419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Picture 377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4640" cy="3820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19840" cy="2505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FF7CF5D-C51A-4C97-AA55-659EC590F0B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Picture 381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3560" cy="11714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Picture 382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76440" cy="1981080"/>
          </a:xfrm>
          <a:prstGeom prst="rect">
            <a:avLst/>
          </a:prstGeom>
          <a:ln>
            <a:noFill/>
          </a:ln>
        </p:spPr>
      </p:pic>
      <p:pic>
        <p:nvPicPr>
          <p:cNvPr id="384" name="Picture 383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4640" cy="403956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06160" cy="502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8B7FFDB-B82F-4D60-B24B-9A6F8E7CFDD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Picture 387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1160" cy="4792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Picture 388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296520" cy="479232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8DF67FD-2D3A-442F-8591-7BC209FB71A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Picture 391" descr=""/>
          <p:cNvPicPr/>
          <p:nvPr/>
        </p:nvPicPr>
        <p:blipFill>
          <a:blip r:embed="rId1"/>
          <a:stretch/>
        </p:blipFill>
        <p:spPr>
          <a:xfrm>
            <a:off x="4315320" y="1159200"/>
            <a:ext cx="3315600" cy="524988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0000" cy="34200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BFCA8B7-644F-4011-8FD0-B1E2E60AE8F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Picture 395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0000" cy="4562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Picture 396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88440" cy="4565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68080" cy="1547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EF58058-4F79-4277-984C-B89A3AA8987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Picture 400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1120" cy="46069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280160"/>
            <a:ext cx="7448040" cy="1227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 (refer to “</a:t>
            </a: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  <a:hlinkClick r:id="rId1"/>
              </a:rPr>
              <a:t>install kubectl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298A1CB-1D4C-42F1-B560-4E637C6A64C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Picture 404" descr=""/>
          <p:cNvPicPr/>
          <p:nvPr/>
        </p:nvPicPr>
        <p:blipFill>
          <a:blip r:embed="rId2"/>
          <a:stretch/>
        </p:blipFill>
        <p:spPr>
          <a:xfrm>
            <a:off x="724320" y="2971800"/>
            <a:ext cx="4526280" cy="17103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FAE321C-13F1-4EDE-9D87-85E02733EF4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8" name="Picture 408" descr=""/>
          <p:cNvPicPr/>
          <p:nvPr/>
        </p:nvPicPr>
        <p:blipFill>
          <a:blip r:embed="rId1"/>
          <a:stretch/>
        </p:blipFill>
        <p:spPr>
          <a:xfrm>
            <a:off x="228600" y="2926080"/>
            <a:ext cx="8451000" cy="2209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09" name="Picture 409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26160" cy="5252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sp>
        <p:nvSpPr>
          <p:cNvPr id="410" name="CustomShape 3"/>
          <p:cNvSpPr/>
          <p:nvPr/>
        </p:nvSpPr>
        <p:spPr>
          <a:xfrm>
            <a:off x="365760" y="1515600"/>
            <a:ext cx="7448040" cy="1227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 (refer to “</a:t>
            </a: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  <a:hlinkClick r:id="rId3"/>
              </a:rPr>
              <a:t>install lens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699160" cy="5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4609DF8-B1F4-4B01-B395-A432C203BA6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Picture 412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38960" cy="314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4160" cy="38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35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 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Kubernetes?</a:t>
            </a: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358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3588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3840" cy="89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242E85D-37BE-442B-B6D2-C9C050C1243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3840" cy="89964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Picture 297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3480" cy="32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2040" cy="89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9C97359-E465-49A3-AC35-6146F641708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75960" cy="89964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Picture 302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76400" cy="360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2040" cy="89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3221F77-5D80-42B9-B607-F80E53F33F1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75960" cy="89964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Picture 307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76040" cy="38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3880" cy="89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D584DE6-00F1-4113-ADAC-86FDDC8B896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0160" cy="89964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Picture 312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4160" cy="34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19120" cy="2042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E32B662-2BEE-44A1-83DF-7F116D4ADF9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Picture 316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1880" cy="46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200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1720" cy="8996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8940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FE2E86B-2EBC-4E04-84C2-E94B2E16BDA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Picture 320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76720" cy="47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1439</TotalTime>
  <Application>LibreOffice/6.4.7.2$Linux_X86_64 LibreOffice_project/40$Build-2</Application>
  <Words>982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2023-06-06T06:40:08Z</dcterms:modified>
  <cp:revision>360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