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7" r:id="rId6"/>
    <p:sldId id="269" r:id="rId7"/>
    <p:sldId id="260" r:id="rId8"/>
    <p:sldId id="261" r:id="rId9"/>
    <p:sldId id="262" r:id="rId10"/>
    <p:sldId id="270" r:id="rId11"/>
    <p:sldId id="263" r:id="rId12"/>
    <p:sldId id="264" r:id="rId13"/>
    <p:sldId id="265" r:id="rId14"/>
    <p:sldId id="271" r:id="rId15"/>
    <p:sldId id="266" r:id="rId16"/>
    <p:sldId id="268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10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12/10/2016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12/10/2016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12/10/2016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12/10/2016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12/10/2016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12/10/2016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12/10/2016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12/10/2016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12/10/2016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12/10/2016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67503" cy="320040"/>
          </a:xfrm>
        </p:spPr>
        <p:txBody>
          <a:bodyPr/>
          <a:lstStyle>
            <a:lvl1pPr>
              <a:defRPr>
                <a:solidFill>
                  <a:srgbClr val="FFFFFF">
                    <a:alpha val="69804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90000"/>
                  </a:srgb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1160EA64-D806-43AC-9DF2-F8C432F32B4C}" type="datetimeFigureOut">
              <a:rPr lang="en-US" dirty="0"/>
              <a:pPr/>
              <a:t>12/10/2016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8523" y="6236208"/>
            <a:ext cx="5103729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12/10/2016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Claybrook zoo’s wireframes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</p:spPr>
        <p:txBody>
          <a:bodyPr/>
          <a:lstStyle/>
          <a:p>
            <a:r>
              <a:rPr lang="en-GB" dirty="0"/>
              <a:t>Presented By System Solutions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1080" y="354624"/>
            <a:ext cx="2589840" cy="1712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3939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355096"/>
            <a:ext cx="7729728" cy="1188720"/>
          </a:xfrm>
        </p:spPr>
        <p:txBody>
          <a:bodyPr/>
          <a:lstStyle/>
          <a:p>
            <a:r>
              <a:rPr lang="en-GB" dirty="0"/>
              <a:t>Records management system alternate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5459" t="17640" r="20046" b="5992"/>
          <a:stretch/>
        </p:blipFill>
        <p:spPr>
          <a:xfrm>
            <a:off x="2773960" y="1654991"/>
            <a:ext cx="6644080" cy="504335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51328" t="72211" r="25157" b="24471"/>
          <a:stretch/>
        </p:blipFill>
        <p:spPr>
          <a:xfrm>
            <a:off x="6668594" y="6368817"/>
            <a:ext cx="2490788" cy="190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1753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308204"/>
            <a:ext cx="7729728" cy="1188720"/>
          </a:xfrm>
        </p:spPr>
        <p:txBody>
          <a:bodyPr/>
          <a:lstStyle/>
          <a:p>
            <a:r>
              <a:rPr lang="en-GB" dirty="0"/>
              <a:t>Zoo kiosk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3281" t="17404" r="15859" b="7163"/>
          <a:stretch/>
        </p:blipFill>
        <p:spPr>
          <a:xfrm>
            <a:off x="2386012" y="1703140"/>
            <a:ext cx="7419975" cy="498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3529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2736" y="396826"/>
            <a:ext cx="7729728" cy="1188720"/>
          </a:xfrm>
        </p:spPr>
        <p:txBody>
          <a:bodyPr/>
          <a:lstStyle/>
          <a:p>
            <a:r>
              <a:rPr lang="en-GB" dirty="0"/>
              <a:t>Zoo kiosk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23516" t="17692" r="15937" b="8173"/>
          <a:stretch/>
        </p:blipFill>
        <p:spPr>
          <a:xfrm>
            <a:off x="2793895" y="1810032"/>
            <a:ext cx="6807410" cy="4514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5670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437932"/>
            <a:ext cx="7729728" cy="1188720"/>
          </a:xfrm>
        </p:spPr>
        <p:txBody>
          <a:bodyPr/>
          <a:lstStyle/>
          <a:p>
            <a:r>
              <a:rPr lang="en-GB" dirty="0"/>
              <a:t>Zoo kiosk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23573" t="17116" r="15782" b="7452"/>
          <a:stretch/>
        </p:blipFill>
        <p:spPr>
          <a:xfrm>
            <a:off x="2399042" y="1783456"/>
            <a:ext cx="7393916" cy="498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2451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437932"/>
            <a:ext cx="7729728" cy="1188720"/>
          </a:xfrm>
        </p:spPr>
        <p:txBody>
          <a:bodyPr/>
          <a:lstStyle/>
          <a:p>
            <a:r>
              <a:rPr lang="en-GB" dirty="0"/>
              <a:t>Zoo kiosk alternate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23670" t="19417" r="16262" b="7033"/>
          <a:stretch/>
        </p:blipFill>
        <p:spPr>
          <a:xfrm>
            <a:off x="2434205" y="1711353"/>
            <a:ext cx="7323589" cy="4857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8404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172759"/>
            <a:ext cx="7729728" cy="1188720"/>
          </a:xfrm>
        </p:spPr>
        <p:txBody>
          <a:bodyPr/>
          <a:lstStyle/>
          <a:p>
            <a:r>
              <a:rPr lang="en-GB" dirty="0"/>
              <a:t>Mobile App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42656" t="14952" r="36250" b="6586"/>
          <a:stretch/>
        </p:blipFill>
        <p:spPr>
          <a:xfrm>
            <a:off x="1584290" y="1524348"/>
            <a:ext cx="2571750" cy="5181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42735" t="12211" r="35859" b="9471"/>
          <a:stretch/>
        </p:blipFill>
        <p:spPr>
          <a:xfrm>
            <a:off x="4727283" y="1514823"/>
            <a:ext cx="2609850" cy="51720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/>
          <a:srcRect l="42656" t="15385" r="36406" b="6442"/>
          <a:stretch/>
        </p:blipFill>
        <p:spPr>
          <a:xfrm>
            <a:off x="8042071" y="1543398"/>
            <a:ext cx="2552700" cy="516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7783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172759"/>
            <a:ext cx="7729728" cy="1188720"/>
          </a:xfrm>
        </p:spPr>
        <p:txBody>
          <a:bodyPr/>
          <a:lstStyle/>
          <a:p>
            <a:r>
              <a:rPr lang="en-GB" dirty="0"/>
              <a:t>Mobile App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42110" t="10775" r="34531" b="7884"/>
          <a:stretch/>
        </p:blipFill>
        <p:spPr>
          <a:xfrm>
            <a:off x="6439902" y="1440487"/>
            <a:ext cx="2847975" cy="5371678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3"/>
          <a:srcRect l="41797" t="10481" r="34375" b="8028"/>
          <a:stretch/>
        </p:blipFill>
        <p:spPr>
          <a:xfrm>
            <a:off x="2762197" y="1430540"/>
            <a:ext cx="2905126" cy="538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124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271964"/>
            <a:ext cx="7729728" cy="1188720"/>
          </a:xfrm>
        </p:spPr>
        <p:txBody>
          <a:bodyPr/>
          <a:lstStyle/>
          <a:p>
            <a:r>
              <a:rPr lang="en-GB" dirty="0"/>
              <a:t>Zoo website-home page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25528" t="16370" r="19840" b="5381"/>
          <a:stretch/>
        </p:blipFill>
        <p:spPr>
          <a:xfrm>
            <a:off x="2765571" y="1528297"/>
            <a:ext cx="6660858" cy="516761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51328" t="72067" r="25157" b="24471"/>
          <a:stretch/>
        </p:blipFill>
        <p:spPr>
          <a:xfrm>
            <a:off x="5988778" y="6163112"/>
            <a:ext cx="2867025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268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9366" y="384662"/>
            <a:ext cx="7729728" cy="1188720"/>
          </a:xfrm>
        </p:spPr>
        <p:txBody>
          <a:bodyPr/>
          <a:lstStyle/>
          <a:p>
            <a:r>
              <a:rPr lang="en-GB" dirty="0"/>
              <a:t>Zoo website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25390" t="16539" r="19628" b="5432"/>
          <a:stretch/>
        </p:blipFill>
        <p:spPr>
          <a:xfrm>
            <a:off x="2582495" y="1573382"/>
            <a:ext cx="6703470" cy="51530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51328" t="72067" r="25157" b="24471"/>
          <a:stretch/>
        </p:blipFill>
        <p:spPr>
          <a:xfrm>
            <a:off x="5825192" y="6199639"/>
            <a:ext cx="2867025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440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6739" y="277732"/>
            <a:ext cx="7729728" cy="1188720"/>
          </a:xfrm>
        </p:spPr>
        <p:txBody>
          <a:bodyPr/>
          <a:lstStyle/>
          <a:p>
            <a:r>
              <a:rPr lang="en-GB" dirty="0"/>
              <a:t>Zoo website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25391" t="16394" r="19765" b="5144"/>
          <a:stretch/>
        </p:blipFill>
        <p:spPr>
          <a:xfrm>
            <a:off x="2658328" y="1570797"/>
            <a:ext cx="6686550" cy="518160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51328" t="72067" r="25157" b="24471"/>
          <a:stretch/>
        </p:blipFill>
        <p:spPr>
          <a:xfrm>
            <a:off x="5936259" y="6197367"/>
            <a:ext cx="2867025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165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6739" y="192007"/>
            <a:ext cx="7729728" cy="1188720"/>
          </a:xfrm>
        </p:spPr>
        <p:txBody>
          <a:bodyPr/>
          <a:lstStyle/>
          <a:p>
            <a:r>
              <a:rPr lang="en-GB" dirty="0"/>
              <a:t>Zoo website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5859" t="16538" r="20079" b="5577"/>
          <a:stretch/>
        </p:blipFill>
        <p:spPr>
          <a:xfrm>
            <a:off x="2498689" y="1171177"/>
            <a:ext cx="7160514" cy="558768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51328" t="72067" r="25157" b="24471"/>
          <a:stretch/>
        </p:blipFill>
        <p:spPr>
          <a:xfrm>
            <a:off x="2924174" y="6257925"/>
            <a:ext cx="2867025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57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6739" y="192007"/>
            <a:ext cx="7729728" cy="1188720"/>
          </a:xfrm>
        </p:spPr>
        <p:txBody>
          <a:bodyPr/>
          <a:lstStyle/>
          <a:p>
            <a:r>
              <a:rPr lang="en-GB" dirty="0"/>
              <a:t>Zoo website alternate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25734" t="16115" r="19977" b="6017"/>
          <a:stretch/>
        </p:blipFill>
        <p:spPr>
          <a:xfrm>
            <a:off x="2692146" y="1459683"/>
            <a:ext cx="6618913" cy="514245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51328" t="72067" r="25157" b="24471"/>
          <a:stretch/>
        </p:blipFill>
        <p:spPr>
          <a:xfrm>
            <a:off x="6459523" y="6090145"/>
            <a:ext cx="2628550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193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427149"/>
            <a:ext cx="7729728" cy="1188720"/>
          </a:xfrm>
        </p:spPr>
        <p:txBody>
          <a:bodyPr/>
          <a:lstStyle/>
          <a:p>
            <a:r>
              <a:rPr lang="en-GB" dirty="0"/>
              <a:t>Records management system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25625" t="17548" r="20235" b="7308"/>
          <a:stretch/>
        </p:blipFill>
        <p:spPr>
          <a:xfrm>
            <a:off x="2795587" y="1755309"/>
            <a:ext cx="6600825" cy="496252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51328" t="72211" r="25157" b="24471"/>
          <a:stretch/>
        </p:blipFill>
        <p:spPr>
          <a:xfrm>
            <a:off x="6651553" y="6459523"/>
            <a:ext cx="2490788" cy="190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50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369073"/>
            <a:ext cx="7729728" cy="1188720"/>
          </a:xfrm>
        </p:spPr>
        <p:txBody>
          <a:bodyPr/>
          <a:lstStyle/>
          <a:p>
            <a:r>
              <a:rPr lang="en-GB" dirty="0"/>
              <a:t>Records management system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25625" t="17260" r="20235" b="7163"/>
          <a:stretch/>
        </p:blipFill>
        <p:spPr>
          <a:xfrm>
            <a:off x="2795587" y="1685925"/>
            <a:ext cx="6600825" cy="49911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51328" t="72211" r="25157" b="24471"/>
          <a:stretch/>
        </p:blipFill>
        <p:spPr>
          <a:xfrm>
            <a:off x="6593055" y="6377206"/>
            <a:ext cx="2490788" cy="190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1522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355096"/>
            <a:ext cx="7729728" cy="1188720"/>
          </a:xfrm>
        </p:spPr>
        <p:txBody>
          <a:bodyPr/>
          <a:lstStyle/>
          <a:p>
            <a:r>
              <a:rPr lang="en-GB" dirty="0"/>
              <a:t>Records management system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25391" t="19134" r="20078" b="5721"/>
          <a:stretch/>
        </p:blipFill>
        <p:spPr>
          <a:xfrm>
            <a:off x="2771775" y="1658486"/>
            <a:ext cx="6648450" cy="49625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51328" t="72211" r="25157" b="24471"/>
          <a:stretch/>
        </p:blipFill>
        <p:spPr>
          <a:xfrm>
            <a:off x="6635037" y="6335261"/>
            <a:ext cx="2490788" cy="190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222439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A6B727"/>
      </a:accent1>
      <a:accent2>
        <a:srgbClr val="418AB3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A425FB89-E954-4A2A-81DC-D90804A94DB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967</TotalTime>
  <Words>45</Words>
  <Application>Microsoft Office PowerPoint</Application>
  <PresentationFormat>Widescreen</PresentationFormat>
  <Paragraphs>17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Gill Sans MT</vt:lpstr>
      <vt:lpstr>Parcel</vt:lpstr>
      <vt:lpstr>Claybrook zoo’s wireframes </vt:lpstr>
      <vt:lpstr>Zoo website-home page</vt:lpstr>
      <vt:lpstr>Zoo website</vt:lpstr>
      <vt:lpstr>Zoo website</vt:lpstr>
      <vt:lpstr>Zoo website</vt:lpstr>
      <vt:lpstr>Zoo website alternate</vt:lpstr>
      <vt:lpstr>Records management system</vt:lpstr>
      <vt:lpstr>Records management system</vt:lpstr>
      <vt:lpstr>Records management system</vt:lpstr>
      <vt:lpstr>Records management system alternate</vt:lpstr>
      <vt:lpstr>Zoo kiosk</vt:lpstr>
      <vt:lpstr>Zoo kiosk</vt:lpstr>
      <vt:lpstr>Zoo kiosk</vt:lpstr>
      <vt:lpstr>Zoo kiosk alternate</vt:lpstr>
      <vt:lpstr>Mobile App</vt:lpstr>
      <vt:lpstr>Mobile App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solutions Claybrook zoo’s wireframes</dc:title>
  <dc:creator>rahim</dc:creator>
  <cp:lastModifiedBy>rahim</cp:lastModifiedBy>
  <cp:revision>52</cp:revision>
  <dcterms:created xsi:type="dcterms:W3CDTF">2016-11-27T21:18:45Z</dcterms:created>
  <dcterms:modified xsi:type="dcterms:W3CDTF">2016-12-10T11:43:12Z</dcterms:modified>
</cp:coreProperties>
</file>