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39-6699-493A-8104-648AB73BD43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C7B0-86CF-4E40-9A67-7A0000EB6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39-6699-493A-8104-648AB73BD43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C7B0-86CF-4E40-9A67-7A0000EB6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6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39-6699-493A-8104-648AB73BD43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C7B0-86CF-4E40-9A67-7A0000EB61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228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39-6699-493A-8104-648AB73BD43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C7B0-86CF-4E40-9A67-7A0000EB6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6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39-6699-493A-8104-648AB73BD43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C7B0-86CF-4E40-9A67-7A0000EB61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57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39-6699-493A-8104-648AB73BD43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C7B0-86CF-4E40-9A67-7A0000EB6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85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39-6699-493A-8104-648AB73BD43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C7B0-86CF-4E40-9A67-7A0000EB6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96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39-6699-493A-8104-648AB73BD43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C7B0-86CF-4E40-9A67-7A0000EB6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1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39-6699-493A-8104-648AB73BD43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C7B0-86CF-4E40-9A67-7A0000EB6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2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39-6699-493A-8104-648AB73BD43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C7B0-86CF-4E40-9A67-7A0000EB6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39-6699-493A-8104-648AB73BD43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C7B0-86CF-4E40-9A67-7A0000EB6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3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39-6699-493A-8104-648AB73BD43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C7B0-86CF-4E40-9A67-7A0000EB6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5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39-6699-493A-8104-648AB73BD43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C7B0-86CF-4E40-9A67-7A0000EB6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39-6699-493A-8104-648AB73BD43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C7B0-86CF-4E40-9A67-7A0000EB6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3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39-6699-493A-8104-648AB73BD43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C7B0-86CF-4E40-9A67-7A0000EB6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1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C7B0-86CF-4E40-9A67-7A0000EB61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39-6699-493A-8104-648AB73BD435}" type="datetimeFigureOut">
              <a:rPr lang="en-US" smtClean="0"/>
              <a:t>1/24/2019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8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1E39-6699-493A-8104-648AB73BD43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BFC7B0-86CF-4E40-9A67-7A0000EB6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Programming Fundamentals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Spartans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1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programming?</a:t>
            </a:r>
          </a:p>
          <a:p>
            <a:endParaRPr lang="en-US" dirty="0"/>
          </a:p>
          <a:p>
            <a:r>
              <a:rPr lang="en-US" dirty="0" smtClean="0"/>
              <a:t>Why programming?</a:t>
            </a:r>
          </a:p>
          <a:p>
            <a:endParaRPr lang="en-US" dirty="0"/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2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 Do We  Need  Rules For  Programming 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168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exception?</a:t>
            </a:r>
          </a:p>
          <a:p>
            <a:endParaRPr lang="en-US" dirty="0" smtClean="0"/>
          </a:p>
          <a:p>
            <a:r>
              <a:rPr lang="en-US" dirty="0" smtClean="0"/>
              <a:t>Need for 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376763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&amp;Testing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Review?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Testing?</a:t>
            </a:r>
          </a:p>
          <a:p>
            <a:endParaRPr lang="en-US" dirty="0"/>
          </a:p>
          <a:p>
            <a:r>
              <a:rPr lang="en-US" dirty="0" smtClean="0"/>
              <a:t>Why we need testing?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0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160588"/>
            <a:ext cx="8596313" cy="3881437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         </a:t>
            </a:r>
          </a:p>
          <a:p>
            <a:pPr algn="ctr"/>
            <a:r>
              <a:rPr lang="en-US" sz="6000" dirty="0" smtClean="0"/>
              <a:t> 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287246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55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Programming Fundamentals</vt:lpstr>
      <vt:lpstr>Introduction</vt:lpstr>
      <vt:lpstr>RULES FOR PROGRAMMING</vt:lpstr>
      <vt:lpstr>Exception Handling</vt:lpstr>
      <vt:lpstr>Review &amp;Testing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Peddi, Sharvani</dc:creator>
  <cp:lastModifiedBy>Peddi, Sharvani</cp:lastModifiedBy>
  <cp:revision>2</cp:revision>
  <dcterms:created xsi:type="dcterms:W3CDTF">2019-01-24T09:41:58Z</dcterms:created>
  <dcterms:modified xsi:type="dcterms:W3CDTF">2019-01-24T09:56:37Z</dcterms:modified>
</cp:coreProperties>
</file>