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3"/>
    <p:sldMasterId id="2147483674" r:id="rId4"/>
  </p:sldMasterIdLst>
  <p:sldIdLst>
    <p:sldId id="256" r:id="rId5"/>
    <p:sldId id="258" r:id="rId6"/>
    <p:sldId id="286" r:id="rId7"/>
    <p:sldId id="259" r:id="rId8"/>
    <p:sldId id="271" r:id="rId9"/>
    <p:sldId id="261" r:id="rId10"/>
    <p:sldId id="262" r:id="rId11"/>
    <p:sldId id="265" r:id="rId12"/>
    <p:sldId id="264" r:id="rId13"/>
    <p:sldId id="263" r:id="rId14"/>
    <p:sldId id="266" r:id="rId15"/>
    <p:sldId id="267" r:id="rId16"/>
    <p:sldId id="272" r:id="rId17"/>
    <p:sldId id="300" r:id="rId18"/>
    <p:sldId id="301" r:id="rId19"/>
    <p:sldId id="302" r:id="rId20"/>
    <p:sldId id="303" r:id="rId21"/>
    <p:sldId id="273" r:id="rId22"/>
    <p:sldId id="284" r:id="rId23"/>
    <p:sldId id="270" r:id="rId24"/>
  </p:sldIdLst>
  <p:sldSz cx="12192000" cy="6858000"/>
  <p:notesSz cx="7559675" cy="10691495"/>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slide" Target="slides/slide1.xml"/><Relationship Id="rId4" Type="http://schemas.openxmlformats.org/officeDocument/2006/relationships/slideMaster" Target="slideMasters/slideMaster3.xml"/><Relationship Id="rId3" Type="http://schemas.openxmlformats.org/officeDocument/2006/relationships/slideMaster" Target="slideMasters/slideMaster2.xml"/><Relationship Id="rId27" Type="http://schemas.openxmlformats.org/officeDocument/2006/relationships/tableStyles" Target="tableStyles.xml"/><Relationship Id="rId26" Type="http://schemas.openxmlformats.org/officeDocument/2006/relationships/viewProps" Target="viewProps.xml"/><Relationship Id="rId25" Type="http://schemas.openxmlformats.org/officeDocument/2006/relationships/presProps" Target="presProps.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609480" y="273600"/>
            <a:ext cx="10972440" cy="1144800"/>
          </a:xfrm>
          <a:prstGeom prst="rect">
            <a:avLst/>
          </a:prstGeom>
        </p:spPr>
        <p:txBody>
          <a:bodyPr lIns="0" tIns="0" rIns="0" bIns="0" anchor="ctr"/>
          <a:p>
            <a:pPr algn="ctr"/>
            <a:endParaRPr lang="en-US" sz="4400" b="0" strike="noStrike" spc="-1">
              <a:latin typeface="Arial" panose="020B0604020202020204"/>
            </a:endParaRPr>
          </a:p>
        </p:txBody>
      </p:sp>
      <p:sp>
        <p:nvSpPr>
          <p:cNvPr id="26" name="PlaceHolder 2"/>
          <p:cNvSpPr>
            <a:spLocks noGrp="1"/>
          </p:cNvSpPr>
          <p:nvPr>
            <p:ph type="body"/>
          </p:nvPr>
        </p:nvSpPr>
        <p:spPr>
          <a:xfrm>
            <a:off x="609480" y="1604520"/>
            <a:ext cx="10972440" cy="1896840"/>
          </a:xfrm>
          <a:prstGeom prst="rect">
            <a:avLst/>
          </a:prstGeom>
        </p:spPr>
        <p:txBody>
          <a:bodyPr lIns="0" tIns="0" rIns="0" bIns="0">
            <a:normAutofit/>
          </a:bodyPr>
          <a:p>
            <a:endParaRPr lang="en-US" sz="3200" b="0" strike="noStrike" spc="-1">
              <a:latin typeface="Arial" panose="020B0604020202020204"/>
            </a:endParaRPr>
          </a:p>
        </p:txBody>
      </p:sp>
      <p:sp>
        <p:nvSpPr>
          <p:cNvPr id="27" name="PlaceHolder 3"/>
          <p:cNvSpPr>
            <a:spLocks noGrp="1"/>
          </p:cNvSpPr>
          <p:nvPr>
            <p:ph type="body"/>
          </p:nvPr>
        </p:nvSpPr>
        <p:spPr>
          <a:xfrm>
            <a:off x="609480" y="3682080"/>
            <a:ext cx="10972440" cy="1896840"/>
          </a:xfrm>
          <a:prstGeom prst="rect">
            <a:avLst/>
          </a:prstGeom>
        </p:spPr>
        <p:txBody>
          <a:bodyPr lIns="0" tIns="0" rIns="0" bIns="0">
            <a:normAutofit/>
          </a:bodyPr>
          <a:p>
            <a:endParaRPr lang="en-US" sz="3200" b="0" strike="noStrike" spc="-1">
              <a:latin typeface="Arial" panose="020B0604020202020204"/>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609480" y="273600"/>
            <a:ext cx="10972440" cy="1144800"/>
          </a:xfrm>
          <a:prstGeom prst="rect">
            <a:avLst/>
          </a:prstGeom>
        </p:spPr>
        <p:txBody>
          <a:bodyPr lIns="0" tIns="0" rIns="0" bIns="0" anchor="ctr"/>
          <a:p>
            <a:pPr algn="ctr"/>
            <a:endParaRPr lang="en-US" sz="4400" b="0" strike="noStrike" spc="-1">
              <a:latin typeface="Arial" panose="020B0604020202020204"/>
            </a:endParaRPr>
          </a:p>
        </p:txBody>
      </p:sp>
      <p:sp>
        <p:nvSpPr>
          <p:cNvPr id="29" name="PlaceHolder 2"/>
          <p:cNvSpPr>
            <a:spLocks noGrp="1"/>
          </p:cNvSpPr>
          <p:nvPr>
            <p:ph type="body"/>
          </p:nvPr>
        </p:nvSpPr>
        <p:spPr>
          <a:xfrm>
            <a:off x="609480" y="1604520"/>
            <a:ext cx="5354280" cy="1896840"/>
          </a:xfrm>
          <a:prstGeom prst="rect">
            <a:avLst/>
          </a:prstGeom>
        </p:spPr>
        <p:txBody>
          <a:bodyPr lIns="0" tIns="0" rIns="0" bIns="0">
            <a:normAutofit/>
          </a:bodyPr>
          <a:p>
            <a:endParaRPr lang="en-US" sz="3200" b="0" strike="noStrike" spc="-1">
              <a:latin typeface="Arial" panose="020B0604020202020204"/>
            </a:endParaRPr>
          </a:p>
        </p:txBody>
      </p:sp>
      <p:sp>
        <p:nvSpPr>
          <p:cNvPr id="30" name="PlaceHolder 3"/>
          <p:cNvSpPr>
            <a:spLocks noGrp="1"/>
          </p:cNvSpPr>
          <p:nvPr>
            <p:ph type="body"/>
          </p:nvPr>
        </p:nvSpPr>
        <p:spPr>
          <a:xfrm>
            <a:off x="6231960" y="1604520"/>
            <a:ext cx="5354280" cy="1896840"/>
          </a:xfrm>
          <a:prstGeom prst="rect">
            <a:avLst/>
          </a:prstGeom>
        </p:spPr>
        <p:txBody>
          <a:bodyPr lIns="0" tIns="0" rIns="0" bIns="0">
            <a:normAutofit/>
          </a:bodyPr>
          <a:p>
            <a:endParaRPr lang="en-US" sz="3200" b="0" strike="noStrike" spc="-1">
              <a:latin typeface="Arial" panose="020B0604020202020204"/>
            </a:endParaRPr>
          </a:p>
        </p:txBody>
      </p:sp>
      <p:sp>
        <p:nvSpPr>
          <p:cNvPr id="31" name="PlaceHolder 4"/>
          <p:cNvSpPr>
            <a:spLocks noGrp="1"/>
          </p:cNvSpPr>
          <p:nvPr>
            <p:ph type="body"/>
          </p:nvPr>
        </p:nvSpPr>
        <p:spPr>
          <a:xfrm>
            <a:off x="609480" y="3682080"/>
            <a:ext cx="5354280" cy="1896840"/>
          </a:xfrm>
          <a:prstGeom prst="rect">
            <a:avLst/>
          </a:prstGeom>
        </p:spPr>
        <p:txBody>
          <a:bodyPr lIns="0" tIns="0" rIns="0" bIns="0">
            <a:normAutofit/>
          </a:bodyPr>
          <a:p>
            <a:endParaRPr lang="en-US" sz="3200" b="0" strike="noStrike" spc="-1">
              <a:latin typeface="Arial" panose="020B0604020202020204"/>
            </a:endParaRPr>
          </a:p>
        </p:txBody>
      </p:sp>
      <p:sp>
        <p:nvSpPr>
          <p:cNvPr id="32" name="PlaceHolder 5"/>
          <p:cNvSpPr>
            <a:spLocks noGrp="1"/>
          </p:cNvSpPr>
          <p:nvPr>
            <p:ph type="body"/>
          </p:nvPr>
        </p:nvSpPr>
        <p:spPr>
          <a:xfrm>
            <a:off x="6231960" y="3682080"/>
            <a:ext cx="5354280" cy="1896840"/>
          </a:xfrm>
          <a:prstGeom prst="rect">
            <a:avLst/>
          </a:prstGeom>
        </p:spPr>
        <p:txBody>
          <a:bodyPr lIns="0" tIns="0" rIns="0" bIns="0">
            <a:normAutofit/>
          </a:bodyPr>
          <a:p>
            <a:endParaRPr lang="en-US" sz="3200" b="0" strike="noStrike" spc="-1">
              <a:latin typeface="Arial" panose="020B0604020202020204"/>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609480" y="273600"/>
            <a:ext cx="10972440" cy="1144800"/>
          </a:xfrm>
          <a:prstGeom prst="rect">
            <a:avLst/>
          </a:prstGeom>
        </p:spPr>
        <p:txBody>
          <a:bodyPr lIns="0" tIns="0" rIns="0" bIns="0" anchor="ctr"/>
          <a:p>
            <a:pPr algn="ctr"/>
            <a:endParaRPr lang="en-US" sz="4400" b="0" strike="noStrike" spc="-1">
              <a:latin typeface="Arial" panose="020B0604020202020204"/>
            </a:endParaRPr>
          </a:p>
        </p:txBody>
      </p:sp>
      <p:sp>
        <p:nvSpPr>
          <p:cNvPr id="34" name="PlaceHolder 2"/>
          <p:cNvSpPr>
            <a:spLocks noGrp="1"/>
          </p:cNvSpPr>
          <p:nvPr>
            <p:ph type="body"/>
          </p:nvPr>
        </p:nvSpPr>
        <p:spPr>
          <a:xfrm>
            <a:off x="609480" y="1604520"/>
            <a:ext cx="3533040" cy="1896840"/>
          </a:xfrm>
          <a:prstGeom prst="rect">
            <a:avLst/>
          </a:prstGeom>
        </p:spPr>
        <p:txBody>
          <a:bodyPr lIns="0" tIns="0" rIns="0" bIns="0">
            <a:normAutofit/>
          </a:bodyPr>
          <a:p>
            <a:endParaRPr lang="en-US" sz="3200" b="0" strike="noStrike" spc="-1">
              <a:latin typeface="Arial" panose="020B0604020202020204"/>
            </a:endParaRPr>
          </a:p>
        </p:txBody>
      </p:sp>
      <p:sp>
        <p:nvSpPr>
          <p:cNvPr id="35" name="PlaceHolder 3"/>
          <p:cNvSpPr>
            <a:spLocks noGrp="1"/>
          </p:cNvSpPr>
          <p:nvPr>
            <p:ph type="body"/>
          </p:nvPr>
        </p:nvSpPr>
        <p:spPr>
          <a:xfrm>
            <a:off x="4319640" y="1604520"/>
            <a:ext cx="3533040" cy="1896840"/>
          </a:xfrm>
          <a:prstGeom prst="rect">
            <a:avLst/>
          </a:prstGeom>
        </p:spPr>
        <p:txBody>
          <a:bodyPr lIns="0" tIns="0" rIns="0" bIns="0">
            <a:normAutofit/>
          </a:bodyPr>
          <a:p>
            <a:endParaRPr lang="en-US" sz="3200" b="0" strike="noStrike" spc="-1">
              <a:latin typeface="Arial" panose="020B0604020202020204"/>
            </a:endParaRPr>
          </a:p>
        </p:txBody>
      </p:sp>
      <p:sp>
        <p:nvSpPr>
          <p:cNvPr id="36" name="PlaceHolder 4"/>
          <p:cNvSpPr>
            <a:spLocks noGrp="1"/>
          </p:cNvSpPr>
          <p:nvPr>
            <p:ph type="body"/>
          </p:nvPr>
        </p:nvSpPr>
        <p:spPr>
          <a:xfrm>
            <a:off x="8029800" y="1604520"/>
            <a:ext cx="3533040" cy="1896840"/>
          </a:xfrm>
          <a:prstGeom prst="rect">
            <a:avLst/>
          </a:prstGeom>
        </p:spPr>
        <p:txBody>
          <a:bodyPr lIns="0" tIns="0" rIns="0" bIns="0">
            <a:normAutofit/>
          </a:bodyPr>
          <a:p>
            <a:endParaRPr lang="en-US" sz="3200" b="0" strike="noStrike" spc="-1">
              <a:latin typeface="Arial" panose="020B0604020202020204"/>
            </a:endParaRPr>
          </a:p>
        </p:txBody>
      </p:sp>
      <p:sp>
        <p:nvSpPr>
          <p:cNvPr id="37" name="PlaceHolder 5"/>
          <p:cNvSpPr>
            <a:spLocks noGrp="1"/>
          </p:cNvSpPr>
          <p:nvPr>
            <p:ph type="body"/>
          </p:nvPr>
        </p:nvSpPr>
        <p:spPr>
          <a:xfrm>
            <a:off x="609480" y="3682080"/>
            <a:ext cx="3533040" cy="1896840"/>
          </a:xfrm>
          <a:prstGeom prst="rect">
            <a:avLst/>
          </a:prstGeom>
        </p:spPr>
        <p:txBody>
          <a:bodyPr lIns="0" tIns="0" rIns="0" bIns="0">
            <a:normAutofit/>
          </a:bodyPr>
          <a:p>
            <a:endParaRPr lang="en-US" sz="3200" b="0" strike="noStrike" spc="-1">
              <a:latin typeface="Arial" panose="020B0604020202020204"/>
            </a:endParaRPr>
          </a:p>
        </p:txBody>
      </p:sp>
      <p:sp>
        <p:nvSpPr>
          <p:cNvPr id="38" name="PlaceHolder 6"/>
          <p:cNvSpPr>
            <a:spLocks noGrp="1"/>
          </p:cNvSpPr>
          <p:nvPr>
            <p:ph type="body"/>
          </p:nvPr>
        </p:nvSpPr>
        <p:spPr>
          <a:xfrm>
            <a:off x="4319640" y="3682080"/>
            <a:ext cx="3533040" cy="1896840"/>
          </a:xfrm>
          <a:prstGeom prst="rect">
            <a:avLst/>
          </a:prstGeom>
        </p:spPr>
        <p:txBody>
          <a:bodyPr lIns="0" tIns="0" rIns="0" bIns="0">
            <a:normAutofit/>
          </a:bodyPr>
          <a:p>
            <a:endParaRPr lang="en-US" sz="3200" b="0" strike="noStrike" spc="-1">
              <a:latin typeface="Arial" panose="020B0604020202020204"/>
            </a:endParaRPr>
          </a:p>
        </p:txBody>
      </p:sp>
      <p:sp>
        <p:nvSpPr>
          <p:cNvPr id="39" name="PlaceHolder 7"/>
          <p:cNvSpPr>
            <a:spLocks noGrp="1"/>
          </p:cNvSpPr>
          <p:nvPr>
            <p:ph type="body"/>
          </p:nvPr>
        </p:nvSpPr>
        <p:spPr>
          <a:xfrm>
            <a:off x="8029800" y="3682080"/>
            <a:ext cx="3533040" cy="1896840"/>
          </a:xfrm>
          <a:prstGeom prst="rect">
            <a:avLst/>
          </a:prstGeom>
        </p:spPr>
        <p:txBody>
          <a:bodyPr lIns="0" tIns="0" rIns="0" bIns="0">
            <a:normAutofit/>
          </a:bodyPr>
          <a:p>
            <a:endParaRPr lang="en-US" sz="3200" b="0" strike="noStrike" spc="-1">
              <a:latin typeface="Arial" panose="020B0604020202020204"/>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3" name="PlaceHolder 1"/>
          <p:cNvSpPr>
            <a:spLocks noGrp="1"/>
          </p:cNvSpPr>
          <p:nvPr>
            <p:ph type="title"/>
          </p:nvPr>
        </p:nvSpPr>
        <p:spPr>
          <a:xfrm>
            <a:off x="609480" y="273600"/>
            <a:ext cx="10972440" cy="1144800"/>
          </a:xfrm>
          <a:prstGeom prst="rect">
            <a:avLst/>
          </a:prstGeom>
        </p:spPr>
        <p:txBody>
          <a:bodyPr lIns="0" tIns="0" rIns="0" bIns="0" anchor="ctr"/>
          <a:p>
            <a:pPr algn="ctr"/>
            <a:endParaRPr lang="en-US" sz="4400" b="0" strike="noStrike" spc="-1">
              <a:latin typeface="Arial" panose="020B0604020202020204"/>
            </a:endParaRPr>
          </a:p>
        </p:txBody>
      </p:sp>
      <p:sp>
        <p:nvSpPr>
          <p:cNvPr id="44" name="PlaceHolder 2"/>
          <p:cNvSpPr>
            <a:spLocks noGrp="1"/>
          </p:cNvSpPr>
          <p:nvPr>
            <p:ph type="subTitle"/>
          </p:nvPr>
        </p:nvSpPr>
        <p:spPr>
          <a:xfrm>
            <a:off x="609480" y="1604520"/>
            <a:ext cx="10972440" cy="3977280"/>
          </a:xfrm>
          <a:prstGeom prst="rect">
            <a:avLst/>
          </a:prstGeom>
        </p:spPr>
        <p:txBody>
          <a:bodyPr lIns="0" tIns="0" rIns="0" bIns="0" anchor="ctr"/>
          <a:p>
            <a:pPr algn="ctr"/>
            <a:endParaRPr lang="en-US" sz="3200" b="0" strike="noStrike" spc="-1">
              <a:latin typeface="Arial" panose="020B0604020202020204"/>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5" name="PlaceHolder 1"/>
          <p:cNvSpPr>
            <a:spLocks noGrp="1"/>
          </p:cNvSpPr>
          <p:nvPr>
            <p:ph type="title"/>
          </p:nvPr>
        </p:nvSpPr>
        <p:spPr>
          <a:xfrm>
            <a:off x="609480" y="273600"/>
            <a:ext cx="10972440" cy="1144800"/>
          </a:xfrm>
          <a:prstGeom prst="rect">
            <a:avLst/>
          </a:prstGeom>
        </p:spPr>
        <p:txBody>
          <a:bodyPr lIns="0" tIns="0" rIns="0" bIns="0" anchor="ctr"/>
          <a:p>
            <a:pPr algn="ctr"/>
            <a:endParaRPr lang="en-US" sz="4400" b="0" strike="noStrike" spc="-1">
              <a:latin typeface="Arial" panose="020B0604020202020204"/>
            </a:endParaRPr>
          </a:p>
        </p:txBody>
      </p:sp>
      <p:sp>
        <p:nvSpPr>
          <p:cNvPr id="46" name="PlaceHolder 2"/>
          <p:cNvSpPr>
            <a:spLocks noGrp="1"/>
          </p:cNvSpPr>
          <p:nvPr>
            <p:ph type="body"/>
          </p:nvPr>
        </p:nvSpPr>
        <p:spPr>
          <a:xfrm>
            <a:off x="609480" y="1604520"/>
            <a:ext cx="10972440" cy="3977280"/>
          </a:xfrm>
          <a:prstGeom prst="rect">
            <a:avLst/>
          </a:prstGeom>
        </p:spPr>
        <p:txBody>
          <a:bodyPr lIns="0" tIns="0" rIns="0" bIns="0">
            <a:normAutofit/>
          </a:bodyPr>
          <a:p>
            <a:endParaRPr lang="en-US" sz="3200" b="0" strike="noStrike" spc="-1">
              <a:latin typeface="Arial" panose="020B0604020202020204"/>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609480" y="273600"/>
            <a:ext cx="10972440" cy="1144800"/>
          </a:xfrm>
          <a:prstGeom prst="rect">
            <a:avLst/>
          </a:prstGeom>
        </p:spPr>
        <p:txBody>
          <a:bodyPr lIns="0" tIns="0" rIns="0" bIns="0" anchor="ctr"/>
          <a:p>
            <a:pPr algn="ctr"/>
            <a:endParaRPr lang="en-US" sz="4400" b="0" strike="noStrike" spc="-1">
              <a:latin typeface="Arial" panose="020B0604020202020204"/>
            </a:endParaRPr>
          </a:p>
        </p:txBody>
      </p:sp>
      <p:sp>
        <p:nvSpPr>
          <p:cNvPr id="48" name="PlaceHolder 2"/>
          <p:cNvSpPr>
            <a:spLocks noGrp="1"/>
          </p:cNvSpPr>
          <p:nvPr>
            <p:ph type="body"/>
          </p:nvPr>
        </p:nvSpPr>
        <p:spPr>
          <a:xfrm>
            <a:off x="609480" y="1604520"/>
            <a:ext cx="5354280" cy="3977280"/>
          </a:xfrm>
          <a:prstGeom prst="rect">
            <a:avLst/>
          </a:prstGeom>
        </p:spPr>
        <p:txBody>
          <a:bodyPr lIns="0" tIns="0" rIns="0" bIns="0">
            <a:normAutofit/>
          </a:bodyPr>
          <a:p>
            <a:endParaRPr lang="en-US" sz="3200" b="0" strike="noStrike" spc="-1">
              <a:latin typeface="Arial" panose="020B0604020202020204"/>
            </a:endParaRPr>
          </a:p>
        </p:txBody>
      </p:sp>
      <p:sp>
        <p:nvSpPr>
          <p:cNvPr id="49" name="PlaceHolder 3"/>
          <p:cNvSpPr>
            <a:spLocks noGrp="1"/>
          </p:cNvSpPr>
          <p:nvPr>
            <p:ph type="body"/>
          </p:nvPr>
        </p:nvSpPr>
        <p:spPr>
          <a:xfrm>
            <a:off x="6231960" y="1604520"/>
            <a:ext cx="5354280" cy="3977280"/>
          </a:xfrm>
          <a:prstGeom prst="rect">
            <a:avLst/>
          </a:prstGeom>
        </p:spPr>
        <p:txBody>
          <a:bodyPr lIns="0" tIns="0" rIns="0" bIns="0">
            <a:normAutofit/>
          </a:bodyPr>
          <a:p>
            <a:endParaRPr lang="en-US" sz="3200" b="0" strike="noStrike" spc="-1">
              <a:latin typeface="Arial" panose="020B0604020202020204"/>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0" name="PlaceHolder 1"/>
          <p:cNvSpPr>
            <a:spLocks noGrp="1"/>
          </p:cNvSpPr>
          <p:nvPr>
            <p:ph type="title"/>
          </p:nvPr>
        </p:nvSpPr>
        <p:spPr>
          <a:xfrm>
            <a:off x="609480" y="273600"/>
            <a:ext cx="10972440" cy="1144800"/>
          </a:xfrm>
          <a:prstGeom prst="rect">
            <a:avLst/>
          </a:prstGeom>
        </p:spPr>
        <p:txBody>
          <a:bodyPr lIns="0" tIns="0" rIns="0" bIns="0" anchor="ctr"/>
          <a:p>
            <a:pPr algn="ctr"/>
            <a:endParaRPr lang="en-US" sz="4400" b="0" strike="noStrike" spc="-1">
              <a:latin typeface="Arial" panose="020B0604020202020204"/>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1" name="PlaceHolder 1"/>
          <p:cNvSpPr>
            <a:spLocks noGrp="1"/>
          </p:cNvSpPr>
          <p:nvPr>
            <p:ph type="subTitle"/>
          </p:nvPr>
        </p:nvSpPr>
        <p:spPr>
          <a:xfrm>
            <a:off x="609480" y="273600"/>
            <a:ext cx="10972440" cy="5307840"/>
          </a:xfrm>
          <a:prstGeom prst="rect">
            <a:avLst/>
          </a:prstGeom>
        </p:spPr>
        <p:txBody>
          <a:bodyPr lIns="0" tIns="0" rIns="0" bIns="0" anchor="ctr"/>
          <a:p>
            <a:pPr algn="ctr"/>
            <a:endParaRPr lang="en-US" sz="3200" b="0" strike="noStrike" spc="-1">
              <a:latin typeface="Arial" panose="020B0604020202020204"/>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609480" y="273600"/>
            <a:ext cx="10972440" cy="1144800"/>
          </a:xfrm>
          <a:prstGeom prst="rect">
            <a:avLst/>
          </a:prstGeom>
        </p:spPr>
        <p:txBody>
          <a:bodyPr lIns="0" tIns="0" rIns="0" bIns="0" anchor="ctr"/>
          <a:p>
            <a:pPr algn="ctr"/>
            <a:endParaRPr lang="en-US" sz="4400" b="0" strike="noStrike" spc="-1">
              <a:latin typeface="Arial" panose="020B0604020202020204"/>
            </a:endParaRPr>
          </a:p>
        </p:txBody>
      </p:sp>
      <p:sp>
        <p:nvSpPr>
          <p:cNvPr id="53" name="PlaceHolder 2"/>
          <p:cNvSpPr>
            <a:spLocks noGrp="1"/>
          </p:cNvSpPr>
          <p:nvPr>
            <p:ph type="body"/>
          </p:nvPr>
        </p:nvSpPr>
        <p:spPr>
          <a:xfrm>
            <a:off x="609480" y="1604520"/>
            <a:ext cx="5354280" cy="1896840"/>
          </a:xfrm>
          <a:prstGeom prst="rect">
            <a:avLst/>
          </a:prstGeom>
        </p:spPr>
        <p:txBody>
          <a:bodyPr lIns="0" tIns="0" rIns="0" bIns="0">
            <a:normAutofit/>
          </a:bodyPr>
          <a:p>
            <a:endParaRPr lang="en-US" sz="3200" b="0" strike="noStrike" spc="-1">
              <a:latin typeface="Arial" panose="020B0604020202020204"/>
            </a:endParaRPr>
          </a:p>
        </p:txBody>
      </p:sp>
      <p:sp>
        <p:nvSpPr>
          <p:cNvPr id="54" name="PlaceHolder 3"/>
          <p:cNvSpPr>
            <a:spLocks noGrp="1"/>
          </p:cNvSpPr>
          <p:nvPr>
            <p:ph type="body"/>
          </p:nvPr>
        </p:nvSpPr>
        <p:spPr>
          <a:xfrm>
            <a:off x="6231960" y="1604520"/>
            <a:ext cx="5354280" cy="3977280"/>
          </a:xfrm>
          <a:prstGeom prst="rect">
            <a:avLst/>
          </a:prstGeom>
        </p:spPr>
        <p:txBody>
          <a:bodyPr lIns="0" tIns="0" rIns="0" bIns="0">
            <a:normAutofit/>
          </a:bodyPr>
          <a:p>
            <a:endParaRPr lang="en-US" sz="3200" b="0" strike="noStrike" spc="-1">
              <a:latin typeface="Arial" panose="020B0604020202020204"/>
            </a:endParaRPr>
          </a:p>
        </p:txBody>
      </p:sp>
      <p:sp>
        <p:nvSpPr>
          <p:cNvPr id="55" name="PlaceHolder 4"/>
          <p:cNvSpPr>
            <a:spLocks noGrp="1"/>
          </p:cNvSpPr>
          <p:nvPr>
            <p:ph type="body"/>
          </p:nvPr>
        </p:nvSpPr>
        <p:spPr>
          <a:xfrm>
            <a:off x="609480" y="3682080"/>
            <a:ext cx="5354280" cy="1896840"/>
          </a:xfrm>
          <a:prstGeom prst="rect">
            <a:avLst/>
          </a:prstGeom>
        </p:spPr>
        <p:txBody>
          <a:bodyPr lIns="0" tIns="0" rIns="0" bIns="0">
            <a:normAutofit/>
          </a:bodyPr>
          <a:p>
            <a:endParaRPr lang="en-US" sz="3200" b="0" strike="noStrike" spc="-1">
              <a:latin typeface="Arial" panose="020B0604020202020204"/>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 name="PlaceHolder 1"/>
          <p:cNvSpPr>
            <a:spLocks noGrp="1"/>
          </p:cNvSpPr>
          <p:nvPr>
            <p:ph type="title"/>
          </p:nvPr>
        </p:nvSpPr>
        <p:spPr>
          <a:xfrm>
            <a:off x="609480" y="273600"/>
            <a:ext cx="10972440" cy="1144800"/>
          </a:xfrm>
          <a:prstGeom prst="rect">
            <a:avLst/>
          </a:prstGeom>
        </p:spPr>
        <p:txBody>
          <a:bodyPr lIns="0" tIns="0" rIns="0" bIns="0" anchor="ctr"/>
          <a:p>
            <a:pPr algn="ctr"/>
            <a:endParaRPr lang="en-US" sz="4400" b="0" strike="noStrike" spc="-1">
              <a:latin typeface="Arial" panose="020B0604020202020204"/>
            </a:endParaRPr>
          </a:p>
        </p:txBody>
      </p:sp>
      <p:sp>
        <p:nvSpPr>
          <p:cNvPr id="5" name="PlaceHolder 2"/>
          <p:cNvSpPr>
            <a:spLocks noGrp="1"/>
          </p:cNvSpPr>
          <p:nvPr>
            <p:ph type="subTitle"/>
          </p:nvPr>
        </p:nvSpPr>
        <p:spPr>
          <a:xfrm>
            <a:off x="609480" y="1604520"/>
            <a:ext cx="10972440" cy="3977280"/>
          </a:xfrm>
          <a:prstGeom prst="rect">
            <a:avLst/>
          </a:prstGeom>
        </p:spPr>
        <p:txBody>
          <a:bodyPr lIns="0" tIns="0" rIns="0" bIns="0" anchor="ctr"/>
          <a:p>
            <a:pPr algn="ctr"/>
            <a:endParaRPr lang="en-US" sz="3200" b="0" strike="noStrike" spc="-1">
              <a:latin typeface="Arial" panose="020B0604020202020204"/>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609480" y="273600"/>
            <a:ext cx="10972440" cy="1144800"/>
          </a:xfrm>
          <a:prstGeom prst="rect">
            <a:avLst/>
          </a:prstGeom>
        </p:spPr>
        <p:txBody>
          <a:bodyPr lIns="0" tIns="0" rIns="0" bIns="0" anchor="ctr"/>
          <a:p>
            <a:pPr algn="ctr"/>
            <a:endParaRPr lang="en-US" sz="4400" b="0" strike="noStrike" spc="-1">
              <a:latin typeface="Arial" panose="020B0604020202020204"/>
            </a:endParaRPr>
          </a:p>
        </p:txBody>
      </p:sp>
      <p:sp>
        <p:nvSpPr>
          <p:cNvPr id="57" name="PlaceHolder 2"/>
          <p:cNvSpPr>
            <a:spLocks noGrp="1"/>
          </p:cNvSpPr>
          <p:nvPr>
            <p:ph type="body"/>
          </p:nvPr>
        </p:nvSpPr>
        <p:spPr>
          <a:xfrm>
            <a:off x="609480" y="1604520"/>
            <a:ext cx="5354280" cy="3977280"/>
          </a:xfrm>
          <a:prstGeom prst="rect">
            <a:avLst/>
          </a:prstGeom>
        </p:spPr>
        <p:txBody>
          <a:bodyPr lIns="0" tIns="0" rIns="0" bIns="0">
            <a:normAutofit/>
          </a:bodyPr>
          <a:p>
            <a:endParaRPr lang="en-US" sz="3200" b="0" strike="noStrike" spc="-1">
              <a:latin typeface="Arial" panose="020B0604020202020204"/>
            </a:endParaRPr>
          </a:p>
        </p:txBody>
      </p:sp>
      <p:sp>
        <p:nvSpPr>
          <p:cNvPr id="58" name="PlaceHolder 3"/>
          <p:cNvSpPr>
            <a:spLocks noGrp="1"/>
          </p:cNvSpPr>
          <p:nvPr>
            <p:ph type="body"/>
          </p:nvPr>
        </p:nvSpPr>
        <p:spPr>
          <a:xfrm>
            <a:off x="6231960" y="1604520"/>
            <a:ext cx="5354280" cy="1896840"/>
          </a:xfrm>
          <a:prstGeom prst="rect">
            <a:avLst/>
          </a:prstGeom>
        </p:spPr>
        <p:txBody>
          <a:bodyPr lIns="0" tIns="0" rIns="0" bIns="0">
            <a:normAutofit/>
          </a:bodyPr>
          <a:p>
            <a:endParaRPr lang="en-US" sz="3200" b="0" strike="noStrike" spc="-1">
              <a:latin typeface="Arial" panose="020B0604020202020204"/>
            </a:endParaRPr>
          </a:p>
        </p:txBody>
      </p:sp>
      <p:sp>
        <p:nvSpPr>
          <p:cNvPr id="59" name="PlaceHolder 4"/>
          <p:cNvSpPr>
            <a:spLocks noGrp="1"/>
          </p:cNvSpPr>
          <p:nvPr>
            <p:ph type="body"/>
          </p:nvPr>
        </p:nvSpPr>
        <p:spPr>
          <a:xfrm>
            <a:off x="6231960" y="3682080"/>
            <a:ext cx="5354280" cy="1896840"/>
          </a:xfrm>
          <a:prstGeom prst="rect">
            <a:avLst/>
          </a:prstGeom>
        </p:spPr>
        <p:txBody>
          <a:bodyPr lIns="0" tIns="0" rIns="0" bIns="0">
            <a:normAutofit/>
          </a:bodyPr>
          <a:p>
            <a:endParaRPr lang="en-US" sz="3200" b="0" strike="noStrike" spc="-1">
              <a:latin typeface="Arial" panose="020B0604020202020204"/>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609480" y="273600"/>
            <a:ext cx="10972440" cy="1144800"/>
          </a:xfrm>
          <a:prstGeom prst="rect">
            <a:avLst/>
          </a:prstGeom>
        </p:spPr>
        <p:txBody>
          <a:bodyPr lIns="0" tIns="0" rIns="0" bIns="0" anchor="ctr"/>
          <a:p>
            <a:pPr algn="ctr"/>
            <a:endParaRPr lang="en-US" sz="4400" b="0" strike="noStrike" spc="-1">
              <a:latin typeface="Arial" panose="020B0604020202020204"/>
            </a:endParaRPr>
          </a:p>
        </p:txBody>
      </p:sp>
      <p:sp>
        <p:nvSpPr>
          <p:cNvPr id="61" name="PlaceHolder 2"/>
          <p:cNvSpPr>
            <a:spLocks noGrp="1"/>
          </p:cNvSpPr>
          <p:nvPr>
            <p:ph type="body"/>
          </p:nvPr>
        </p:nvSpPr>
        <p:spPr>
          <a:xfrm>
            <a:off x="609480" y="1604520"/>
            <a:ext cx="5354280" cy="1896840"/>
          </a:xfrm>
          <a:prstGeom prst="rect">
            <a:avLst/>
          </a:prstGeom>
        </p:spPr>
        <p:txBody>
          <a:bodyPr lIns="0" tIns="0" rIns="0" bIns="0">
            <a:normAutofit/>
          </a:bodyPr>
          <a:p>
            <a:endParaRPr lang="en-US" sz="3200" b="0" strike="noStrike" spc="-1">
              <a:latin typeface="Arial" panose="020B0604020202020204"/>
            </a:endParaRPr>
          </a:p>
        </p:txBody>
      </p:sp>
      <p:sp>
        <p:nvSpPr>
          <p:cNvPr id="62" name="PlaceHolder 3"/>
          <p:cNvSpPr>
            <a:spLocks noGrp="1"/>
          </p:cNvSpPr>
          <p:nvPr>
            <p:ph type="body"/>
          </p:nvPr>
        </p:nvSpPr>
        <p:spPr>
          <a:xfrm>
            <a:off x="6231960" y="1604520"/>
            <a:ext cx="5354280" cy="1896840"/>
          </a:xfrm>
          <a:prstGeom prst="rect">
            <a:avLst/>
          </a:prstGeom>
        </p:spPr>
        <p:txBody>
          <a:bodyPr lIns="0" tIns="0" rIns="0" bIns="0">
            <a:normAutofit/>
          </a:bodyPr>
          <a:p>
            <a:endParaRPr lang="en-US" sz="3200" b="0" strike="noStrike" spc="-1">
              <a:latin typeface="Arial" panose="020B0604020202020204"/>
            </a:endParaRPr>
          </a:p>
        </p:txBody>
      </p:sp>
      <p:sp>
        <p:nvSpPr>
          <p:cNvPr id="63" name="PlaceHolder 4"/>
          <p:cNvSpPr>
            <a:spLocks noGrp="1"/>
          </p:cNvSpPr>
          <p:nvPr>
            <p:ph type="body"/>
          </p:nvPr>
        </p:nvSpPr>
        <p:spPr>
          <a:xfrm>
            <a:off x="609480" y="3682080"/>
            <a:ext cx="10972440" cy="1896840"/>
          </a:xfrm>
          <a:prstGeom prst="rect">
            <a:avLst/>
          </a:prstGeom>
        </p:spPr>
        <p:txBody>
          <a:bodyPr lIns="0" tIns="0" rIns="0" bIns="0">
            <a:normAutofit/>
          </a:bodyPr>
          <a:p>
            <a:endParaRPr lang="en-US" sz="3200" b="0" strike="noStrike" spc="-1">
              <a:latin typeface="Arial" panose="020B0604020202020204"/>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609480" y="273600"/>
            <a:ext cx="10972440" cy="1144800"/>
          </a:xfrm>
          <a:prstGeom prst="rect">
            <a:avLst/>
          </a:prstGeom>
        </p:spPr>
        <p:txBody>
          <a:bodyPr lIns="0" tIns="0" rIns="0" bIns="0" anchor="ctr"/>
          <a:p>
            <a:pPr algn="ctr"/>
            <a:endParaRPr lang="en-US" sz="4400" b="0" strike="noStrike" spc="-1">
              <a:latin typeface="Arial" panose="020B0604020202020204"/>
            </a:endParaRPr>
          </a:p>
        </p:txBody>
      </p:sp>
      <p:sp>
        <p:nvSpPr>
          <p:cNvPr id="65" name="PlaceHolder 2"/>
          <p:cNvSpPr>
            <a:spLocks noGrp="1"/>
          </p:cNvSpPr>
          <p:nvPr>
            <p:ph type="body"/>
          </p:nvPr>
        </p:nvSpPr>
        <p:spPr>
          <a:xfrm>
            <a:off x="609480" y="1604520"/>
            <a:ext cx="10972440" cy="1896840"/>
          </a:xfrm>
          <a:prstGeom prst="rect">
            <a:avLst/>
          </a:prstGeom>
        </p:spPr>
        <p:txBody>
          <a:bodyPr lIns="0" tIns="0" rIns="0" bIns="0">
            <a:normAutofit/>
          </a:bodyPr>
          <a:p>
            <a:endParaRPr lang="en-US" sz="3200" b="0" strike="noStrike" spc="-1">
              <a:latin typeface="Arial" panose="020B0604020202020204"/>
            </a:endParaRPr>
          </a:p>
        </p:txBody>
      </p:sp>
      <p:sp>
        <p:nvSpPr>
          <p:cNvPr id="66" name="PlaceHolder 3"/>
          <p:cNvSpPr>
            <a:spLocks noGrp="1"/>
          </p:cNvSpPr>
          <p:nvPr>
            <p:ph type="body"/>
          </p:nvPr>
        </p:nvSpPr>
        <p:spPr>
          <a:xfrm>
            <a:off x="609480" y="3682080"/>
            <a:ext cx="10972440" cy="1896840"/>
          </a:xfrm>
          <a:prstGeom prst="rect">
            <a:avLst/>
          </a:prstGeom>
        </p:spPr>
        <p:txBody>
          <a:bodyPr lIns="0" tIns="0" rIns="0" bIns="0">
            <a:normAutofit/>
          </a:bodyPr>
          <a:p>
            <a:endParaRPr lang="en-US" sz="3200" b="0" strike="noStrike" spc="-1">
              <a:latin typeface="Arial" panose="020B0604020202020204"/>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609480" y="273600"/>
            <a:ext cx="10972440" cy="1144800"/>
          </a:xfrm>
          <a:prstGeom prst="rect">
            <a:avLst/>
          </a:prstGeom>
        </p:spPr>
        <p:txBody>
          <a:bodyPr lIns="0" tIns="0" rIns="0" bIns="0" anchor="ctr"/>
          <a:p>
            <a:pPr algn="ctr"/>
            <a:endParaRPr lang="en-US" sz="4400" b="0" strike="noStrike" spc="-1">
              <a:latin typeface="Arial" panose="020B0604020202020204"/>
            </a:endParaRPr>
          </a:p>
        </p:txBody>
      </p:sp>
      <p:sp>
        <p:nvSpPr>
          <p:cNvPr id="68" name="PlaceHolder 2"/>
          <p:cNvSpPr>
            <a:spLocks noGrp="1"/>
          </p:cNvSpPr>
          <p:nvPr>
            <p:ph type="body"/>
          </p:nvPr>
        </p:nvSpPr>
        <p:spPr>
          <a:xfrm>
            <a:off x="609480" y="1604520"/>
            <a:ext cx="5354280" cy="1896840"/>
          </a:xfrm>
          <a:prstGeom prst="rect">
            <a:avLst/>
          </a:prstGeom>
        </p:spPr>
        <p:txBody>
          <a:bodyPr lIns="0" tIns="0" rIns="0" bIns="0">
            <a:normAutofit/>
          </a:bodyPr>
          <a:p>
            <a:endParaRPr lang="en-US" sz="3200" b="0" strike="noStrike" spc="-1">
              <a:latin typeface="Arial" panose="020B0604020202020204"/>
            </a:endParaRPr>
          </a:p>
        </p:txBody>
      </p:sp>
      <p:sp>
        <p:nvSpPr>
          <p:cNvPr id="69" name="PlaceHolder 3"/>
          <p:cNvSpPr>
            <a:spLocks noGrp="1"/>
          </p:cNvSpPr>
          <p:nvPr>
            <p:ph type="body"/>
          </p:nvPr>
        </p:nvSpPr>
        <p:spPr>
          <a:xfrm>
            <a:off x="6231960" y="1604520"/>
            <a:ext cx="5354280" cy="1896840"/>
          </a:xfrm>
          <a:prstGeom prst="rect">
            <a:avLst/>
          </a:prstGeom>
        </p:spPr>
        <p:txBody>
          <a:bodyPr lIns="0" tIns="0" rIns="0" bIns="0">
            <a:normAutofit/>
          </a:bodyPr>
          <a:p>
            <a:endParaRPr lang="en-US" sz="3200" b="0" strike="noStrike" spc="-1">
              <a:latin typeface="Arial" panose="020B0604020202020204"/>
            </a:endParaRPr>
          </a:p>
        </p:txBody>
      </p:sp>
      <p:sp>
        <p:nvSpPr>
          <p:cNvPr id="70" name="PlaceHolder 4"/>
          <p:cNvSpPr>
            <a:spLocks noGrp="1"/>
          </p:cNvSpPr>
          <p:nvPr>
            <p:ph type="body"/>
          </p:nvPr>
        </p:nvSpPr>
        <p:spPr>
          <a:xfrm>
            <a:off x="609480" y="3682080"/>
            <a:ext cx="5354280" cy="1896840"/>
          </a:xfrm>
          <a:prstGeom prst="rect">
            <a:avLst/>
          </a:prstGeom>
        </p:spPr>
        <p:txBody>
          <a:bodyPr lIns="0" tIns="0" rIns="0" bIns="0">
            <a:normAutofit/>
          </a:bodyPr>
          <a:p>
            <a:endParaRPr lang="en-US" sz="3200" b="0" strike="noStrike" spc="-1">
              <a:latin typeface="Arial" panose="020B0604020202020204"/>
            </a:endParaRPr>
          </a:p>
        </p:txBody>
      </p:sp>
      <p:sp>
        <p:nvSpPr>
          <p:cNvPr id="71" name="PlaceHolder 5"/>
          <p:cNvSpPr>
            <a:spLocks noGrp="1"/>
          </p:cNvSpPr>
          <p:nvPr>
            <p:ph type="body"/>
          </p:nvPr>
        </p:nvSpPr>
        <p:spPr>
          <a:xfrm>
            <a:off x="6231960" y="3682080"/>
            <a:ext cx="5354280" cy="1896840"/>
          </a:xfrm>
          <a:prstGeom prst="rect">
            <a:avLst/>
          </a:prstGeom>
        </p:spPr>
        <p:txBody>
          <a:bodyPr lIns="0" tIns="0" rIns="0" bIns="0">
            <a:normAutofit/>
          </a:bodyPr>
          <a:p>
            <a:endParaRPr lang="en-US" sz="3200" b="0" strike="noStrike" spc="-1">
              <a:latin typeface="Arial" panose="020B0604020202020204"/>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609480" y="273600"/>
            <a:ext cx="10972440" cy="1144800"/>
          </a:xfrm>
          <a:prstGeom prst="rect">
            <a:avLst/>
          </a:prstGeom>
        </p:spPr>
        <p:txBody>
          <a:bodyPr lIns="0" tIns="0" rIns="0" bIns="0" anchor="ctr"/>
          <a:p>
            <a:pPr algn="ctr"/>
            <a:endParaRPr lang="en-US" sz="4400" b="0" strike="noStrike" spc="-1">
              <a:latin typeface="Arial" panose="020B0604020202020204"/>
            </a:endParaRPr>
          </a:p>
        </p:txBody>
      </p:sp>
      <p:sp>
        <p:nvSpPr>
          <p:cNvPr id="73" name="PlaceHolder 2"/>
          <p:cNvSpPr>
            <a:spLocks noGrp="1"/>
          </p:cNvSpPr>
          <p:nvPr>
            <p:ph type="body"/>
          </p:nvPr>
        </p:nvSpPr>
        <p:spPr>
          <a:xfrm>
            <a:off x="609480" y="1604520"/>
            <a:ext cx="3533040" cy="1896840"/>
          </a:xfrm>
          <a:prstGeom prst="rect">
            <a:avLst/>
          </a:prstGeom>
        </p:spPr>
        <p:txBody>
          <a:bodyPr lIns="0" tIns="0" rIns="0" bIns="0">
            <a:normAutofit/>
          </a:bodyPr>
          <a:p>
            <a:endParaRPr lang="en-US" sz="3200" b="0" strike="noStrike" spc="-1">
              <a:latin typeface="Arial" panose="020B0604020202020204"/>
            </a:endParaRPr>
          </a:p>
        </p:txBody>
      </p:sp>
      <p:sp>
        <p:nvSpPr>
          <p:cNvPr id="74" name="PlaceHolder 3"/>
          <p:cNvSpPr>
            <a:spLocks noGrp="1"/>
          </p:cNvSpPr>
          <p:nvPr>
            <p:ph type="body"/>
          </p:nvPr>
        </p:nvSpPr>
        <p:spPr>
          <a:xfrm>
            <a:off x="4319640" y="1604520"/>
            <a:ext cx="3533040" cy="1896840"/>
          </a:xfrm>
          <a:prstGeom prst="rect">
            <a:avLst/>
          </a:prstGeom>
        </p:spPr>
        <p:txBody>
          <a:bodyPr lIns="0" tIns="0" rIns="0" bIns="0">
            <a:normAutofit/>
          </a:bodyPr>
          <a:p>
            <a:endParaRPr lang="en-US" sz="3200" b="0" strike="noStrike" spc="-1">
              <a:latin typeface="Arial" panose="020B0604020202020204"/>
            </a:endParaRPr>
          </a:p>
        </p:txBody>
      </p:sp>
      <p:sp>
        <p:nvSpPr>
          <p:cNvPr id="75" name="PlaceHolder 4"/>
          <p:cNvSpPr>
            <a:spLocks noGrp="1"/>
          </p:cNvSpPr>
          <p:nvPr>
            <p:ph type="body"/>
          </p:nvPr>
        </p:nvSpPr>
        <p:spPr>
          <a:xfrm>
            <a:off x="8029800" y="1604520"/>
            <a:ext cx="3533040" cy="1896840"/>
          </a:xfrm>
          <a:prstGeom prst="rect">
            <a:avLst/>
          </a:prstGeom>
        </p:spPr>
        <p:txBody>
          <a:bodyPr lIns="0" tIns="0" rIns="0" bIns="0">
            <a:normAutofit/>
          </a:bodyPr>
          <a:p>
            <a:endParaRPr lang="en-US" sz="3200" b="0" strike="noStrike" spc="-1">
              <a:latin typeface="Arial" panose="020B0604020202020204"/>
            </a:endParaRPr>
          </a:p>
        </p:txBody>
      </p:sp>
      <p:sp>
        <p:nvSpPr>
          <p:cNvPr id="76" name="PlaceHolder 5"/>
          <p:cNvSpPr>
            <a:spLocks noGrp="1"/>
          </p:cNvSpPr>
          <p:nvPr>
            <p:ph type="body"/>
          </p:nvPr>
        </p:nvSpPr>
        <p:spPr>
          <a:xfrm>
            <a:off x="609480" y="3682080"/>
            <a:ext cx="3533040" cy="1896840"/>
          </a:xfrm>
          <a:prstGeom prst="rect">
            <a:avLst/>
          </a:prstGeom>
        </p:spPr>
        <p:txBody>
          <a:bodyPr lIns="0" tIns="0" rIns="0" bIns="0">
            <a:normAutofit/>
          </a:bodyPr>
          <a:p>
            <a:endParaRPr lang="en-US" sz="3200" b="0" strike="noStrike" spc="-1">
              <a:latin typeface="Arial" panose="020B0604020202020204"/>
            </a:endParaRPr>
          </a:p>
        </p:txBody>
      </p:sp>
      <p:sp>
        <p:nvSpPr>
          <p:cNvPr id="77" name="PlaceHolder 6"/>
          <p:cNvSpPr>
            <a:spLocks noGrp="1"/>
          </p:cNvSpPr>
          <p:nvPr>
            <p:ph type="body"/>
          </p:nvPr>
        </p:nvSpPr>
        <p:spPr>
          <a:xfrm>
            <a:off x="4319640" y="3682080"/>
            <a:ext cx="3533040" cy="1896840"/>
          </a:xfrm>
          <a:prstGeom prst="rect">
            <a:avLst/>
          </a:prstGeom>
        </p:spPr>
        <p:txBody>
          <a:bodyPr lIns="0" tIns="0" rIns="0" bIns="0">
            <a:normAutofit/>
          </a:bodyPr>
          <a:p>
            <a:endParaRPr lang="en-US" sz="3200" b="0" strike="noStrike" spc="-1">
              <a:latin typeface="Arial" panose="020B0604020202020204"/>
            </a:endParaRPr>
          </a:p>
        </p:txBody>
      </p:sp>
      <p:sp>
        <p:nvSpPr>
          <p:cNvPr id="78" name="PlaceHolder 7"/>
          <p:cNvSpPr>
            <a:spLocks noGrp="1"/>
          </p:cNvSpPr>
          <p:nvPr>
            <p:ph type="body"/>
          </p:nvPr>
        </p:nvSpPr>
        <p:spPr>
          <a:xfrm>
            <a:off x="8029800" y="3682080"/>
            <a:ext cx="3533040" cy="1896840"/>
          </a:xfrm>
          <a:prstGeom prst="rect">
            <a:avLst/>
          </a:prstGeom>
        </p:spPr>
        <p:txBody>
          <a:bodyPr lIns="0" tIns="0" rIns="0" bIns="0">
            <a:normAutofit/>
          </a:bodyPr>
          <a:p>
            <a:endParaRPr lang="en-US" sz="3200" b="0" strike="noStrike" spc="-1">
              <a:latin typeface="Arial" panose="020B0604020202020204"/>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82" name="PlaceHolder 1"/>
          <p:cNvSpPr>
            <a:spLocks noGrp="1"/>
          </p:cNvSpPr>
          <p:nvPr>
            <p:ph type="title"/>
          </p:nvPr>
        </p:nvSpPr>
        <p:spPr>
          <a:xfrm>
            <a:off x="609480" y="273600"/>
            <a:ext cx="10972440" cy="1144800"/>
          </a:xfrm>
          <a:prstGeom prst="rect">
            <a:avLst/>
          </a:prstGeom>
        </p:spPr>
        <p:txBody>
          <a:bodyPr lIns="0" tIns="0" rIns="0" bIns="0" anchor="ctr"/>
          <a:p>
            <a:pPr algn="ctr"/>
            <a:endParaRPr lang="en-US" sz="4400" b="0" strike="noStrike" spc="-1">
              <a:latin typeface="Arial" panose="020B0604020202020204"/>
            </a:endParaRPr>
          </a:p>
        </p:txBody>
      </p:sp>
      <p:sp>
        <p:nvSpPr>
          <p:cNvPr id="83" name="PlaceHolder 2"/>
          <p:cNvSpPr>
            <a:spLocks noGrp="1"/>
          </p:cNvSpPr>
          <p:nvPr>
            <p:ph type="subTitle"/>
          </p:nvPr>
        </p:nvSpPr>
        <p:spPr>
          <a:xfrm>
            <a:off x="609480" y="1604520"/>
            <a:ext cx="10972440" cy="3977280"/>
          </a:xfrm>
          <a:prstGeom prst="rect">
            <a:avLst/>
          </a:prstGeom>
        </p:spPr>
        <p:txBody>
          <a:bodyPr lIns="0" tIns="0" rIns="0" bIns="0" anchor="ctr"/>
          <a:p>
            <a:pPr algn="ctr"/>
            <a:endParaRPr lang="en-US" sz="3200" b="0" strike="noStrike" spc="-1">
              <a:latin typeface="Arial" panose="020B0604020202020204"/>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4" name="PlaceHolder 1"/>
          <p:cNvSpPr>
            <a:spLocks noGrp="1"/>
          </p:cNvSpPr>
          <p:nvPr>
            <p:ph type="title"/>
          </p:nvPr>
        </p:nvSpPr>
        <p:spPr>
          <a:xfrm>
            <a:off x="609480" y="273600"/>
            <a:ext cx="10972440" cy="1144800"/>
          </a:xfrm>
          <a:prstGeom prst="rect">
            <a:avLst/>
          </a:prstGeom>
        </p:spPr>
        <p:txBody>
          <a:bodyPr lIns="0" tIns="0" rIns="0" bIns="0" anchor="ctr"/>
          <a:p>
            <a:pPr algn="ctr"/>
            <a:endParaRPr lang="en-US" sz="4400" b="0" strike="noStrike" spc="-1">
              <a:latin typeface="Arial" panose="020B0604020202020204"/>
            </a:endParaRPr>
          </a:p>
        </p:txBody>
      </p:sp>
      <p:sp>
        <p:nvSpPr>
          <p:cNvPr id="85" name="PlaceHolder 2"/>
          <p:cNvSpPr>
            <a:spLocks noGrp="1"/>
          </p:cNvSpPr>
          <p:nvPr>
            <p:ph type="body"/>
          </p:nvPr>
        </p:nvSpPr>
        <p:spPr>
          <a:xfrm>
            <a:off x="609480" y="1604520"/>
            <a:ext cx="10972440" cy="3977280"/>
          </a:xfrm>
          <a:prstGeom prst="rect">
            <a:avLst/>
          </a:prstGeom>
        </p:spPr>
        <p:txBody>
          <a:bodyPr lIns="0" tIns="0" rIns="0" bIns="0">
            <a:normAutofit/>
          </a:bodyPr>
          <a:p>
            <a:endParaRPr lang="en-US" sz="3200" b="0" strike="noStrike" spc="-1">
              <a:latin typeface="Arial" panose="020B0604020202020204"/>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6" name="PlaceHolder 1"/>
          <p:cNvSpPr>
            <a:spLocks noGrp="1"/>
          </p:cNvSpPr>
          <p:nvPr>
            <p:ph type="title"/>
          </p:nvPr>
        </p:nvSpPr>
        <p:spPr>
          <a:xfrm>
            <a:off x="609480" y="273600"/>
            <a:ext cx="10972440" cy="1144800"/>
          </a:xfrm>
          <a:prstGeom prst="rect">
            <a:avLst/>
          </a:prstGeom>
        </p:spPr>
        <p:txBody>
          <a:bodyPr lIns="0" tIns="0" rIns="0" bIns="0" anchor="ctr"/>
          <a:p>
            <a:pPr algn="ctr"/>
            <a:endParaRPr lang="en-US" sz="4400" b="0" strike="noStrike" spc="-1">
              <a:latin typeface="Arial" panose="020B0604020202020204"/>
            </a:endParaRPr>
          </a:p>
        </p:txBody>
      </p:sp>
      <p:sp>
        <p:nvSpPr>
          <p:cNvPr id="87" name="PlaceHolder 2"/>
          <p:cNvSpPr>
            <a:spLocks noGrp="1"/>
          </p:cNvSpPr>
          <p:nvPr>
            <p:ph type="body"/>
          </p:nvPr>
        </p:nvSpPr>
        <p:spPr>
          <a:xfrm>
            <a:off x="609480" y="1604520"/>
            <a:ext cx="5354280" cy="3977280"/>
          </a:xfrm>
          <a:prstGeom prst="rect">
            <a:avLst/>
          </a:prstGeom>
        </p:spPr>
        <p:txBody>
          <a:bodyPr lIns="0" tIns="0" rIns="0" bIns="0">
            <a:normAutofit/>
          </a:bodyPr>
          <a:p>
            <a:endParaRPr lang="en-US" sz="3200" b="0" strike="noStrike" spc="-1">
              <a:latin typeface="Arial" panose="020B0604020202020204"/>
            </a:endParaRPr>
          </a:p>
        </p:txBody>
      </p:sp>
      <p:sp>
        <p:nvSpPr>
          <p:cNvPr id="88" name="PlaceHolder 3"/>
          <p:cNvSpPr>
            <a:spLocks noGrp="1"/>
          </p:cNvSpPr>
          <p:nvPr>
            <p:ph type="body"/>
          </p:nvPr>
        </p:nvSpPr>
        <p:spPr>
          <a:xfrm>
            <a:off x="6231960" y="1604520"/>
            <a:ext cx="5354280" cy="3977280"/>
          </a:xfrm>
          <a:prstGeom prst="rect">
            <a:avLst/>
          </a:prstGeom>
        </p:spPr>
        <p:txBody>
          <a:bodyPr lIns="0" tIns="0" rIns="0" bIns="0">
            <a:normAutofit/>
          </a:bodyPr>
          <a:p>
            <a:endParaRPr lang="en-US" sz="3200" b="0" strike="noStrike" spc="-1">
              <a:latin typeface="Arial" panose="020B0604020202020204"/>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9" name="PlaceHolder 1"/>
          <p:cNvSpPr>
            <a:spLocks noGrp="1"/>
          </p:cNvSpPr>
          <p:nvPr>
            <p:ph type="title"/>
          </p:nvPr>
        </p:nvSpPr>
        <p:spPr>
          <a:xfrm>
            <a:off x="609480" y="273600"/>
            <a:ext cx="10972440" cy="1144800"/>
          </a:xfrm>
          <a:prstGeom prst="rect">
            <a:avLst/>
          </a:prstGeom>
        </p:spPr>
        <p:txBody>
          <a:bodyPr lIns="0" tIns="0" rIns="0" bIns="0" anchor="ctr"/>
          <a:p>
            <a:pPr algn="ctr"/>
            <a:endParaRPr lang="en-US" sz="4400" b="0" strike="noStrike" spc="-1">
              <a:latin typeface="Arial" panose="020B0604020202020204"/>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273600"/>
            <a:ext cx="10972440" cy="1144800"/>
          </a:xfrm>
          <a:prstGeom prst="rect">
            <a:avLst/>
          </a:prstGeom>
        </p:spPr>
        <p:txBody>
          <a:bodyPr lIns="0" tIns="0" rIns="0" bIns="0" anchor="ctr"/>
          <a:p>
            <a:pPr algn="ctr"/>
            <a:endParaRPr lang="en-US" sz="4400" b="0" strike="noStrike" spc="-1">
              <a:latin typeface="Arial" panose="020B0604020202020204"/>
            </a:endParaRPr>
          </a:p>
        </p:txBody>
      </p:sp>
      <p:sp>
        <p:nvSpPr>
          <p:cNvPr id="7" name="PlaceHolder 2"/>
          <p:cNvSpPr>
            <a:spLocks noGrp="1"/>
          </p:cNvSpPr>
          <p:nvPr>
            <p:ph type="body"/>
          </p:nvPr>
        </p:nvSpPr>
        <p:spPr>
          <a:xfrm>
            <a:off x="609480" y="1604520"/>
            <a:ext cx="10972440" cy="3977280"/>
          </a:xfrm>
          <a:prstGeom prst="rect">
            <a:avLst/>
          </a:prstGeom>
        </p:spPr>
        <p:txBody>
          <a:bodyPr lIns="0" tIns="0" rIns="0" bIns="0">
            <a:normAutofit/>
          </a:bodyPr>
          <a:p>
            <a:endParaRPr lang="en-US" sz="3200" b="0" strike="noStrike" spc="-1">
              <a:latin typeface="Arial" panose="020B0604020202020204"/>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90" name="PlaceHolder 1"/>
          <p:cNvSpPr>
            <a:spLocks noGrp="1"/>
          </p:cNvSpPr>
          <p:nvPr>
            <p:ph type="subTitle"/>
          </p:nvPr>
        </p:nvSpPr>
        <p:spPr>
          <a:xfrm>
            <a:off x="609480" y="273600"/>
            <a:ext cx="10972440" cy="5307840"/>
          </a:xfrm>
          <a:prstGeom prst="rect">
            <a:avLst/>
          </a:prstGeom>
        </p:spPr>
        <p:txBody>
          <a:bodyPr lIns="0" tIns="0" rIns="0" bIns="0" anchor="ctr"/>
          <a:p>
            <a:pPr algn="ctr"/>
            <a:endParaRPr lang="en-US" sz="3200" b="0" strike="noStrike" spc="-1">
              <a:latin typeface="Arial" panose="020B0604020202020204"/>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609480" y="273600"/>
            <a:ext cx="10972440" cy="1144800"/>
          </a:xfrm>
          <a:prstGeom prst="rect">
            <a:avLst/>
          </a:prstGeom>
        </p:spPr>
        <p:txBody>
          <a:bodyPr lIns="0" tIns="0" rIns="0" bIns="0" anchor="ctr"/>
          <a:p>
            <a:pPr algn="ctr"/>
            <a:endParaRPr lang="en-US" sz="4400" b="0" strike="noStrike" spc="-1">
              <a:latin typeface="Arial" panose="020B0604020202020204"/>
            </a:endParaRPr>
          </a:p>
        </p:txBody>
      </p:sp>
      <p:sp>
        <p:nvSpPr>
          <p:cNvPr id="92" name="PlaceHolder 2"/>
          <p:cNvSpPr>
            <a:spLocks noGrp="1"/>
          </p:cNvSpPr>
          <p:nvPr>
            <p:ph type="body"/>
          </p:nvPr>
        </p:nvSpPr>
        <p:spPr>
          <a:xfrm>
            <a:off x="609480" y="1604520"/>
            <a:ext cx="5354280" cy="1896840"/>
          </a:xfrm>
          <a:prstGeom prst="rect">
            <a:avLst/>
          </a:prstGeom>
        </p:spPr>
        <p:txBody>
          <a:bodyPr lIns="0" tIns="0" rIns="0" bIns="0">
            <a:normAutofit/>
          </a:bodyPr>
          <a:p>
            <a:endParaRPr lang="en-US" sz="3200" b="0" strike="noStrike" spc="-1">
              <a:latin typeface="Arial" panose="020B0604020202020204"/>
            </a:endParaRPr>
          </a:p>
        </p:txBody>
      </p:sp>
      <p:sp>
        <p:nvSpPr>
          <p:cNvPr id="93" name="PlaceHolder 3"/>
          <p:cNvSpPr>
            <a:spLocks noGrp="1"/>
          </p:cNvSpPr>
          <p:nvPr>
            <p:ph type="body"/>
          </p:nvPr>
        </p:nvSpPr>
        <p:spPr>
          <a:xfrm>
            <a:off x="6231960" y="1604520"/>
            <a:ext cx="5354280" cy="3977280"/>
          </a:xfrm>
          <a:prstGeom prst="rect">
            <a:avLst/>
          </a:prstGeom>
        </p:spPr>
        <p:txBody>
          <a:bodyPr lIns="0" tIns="0" rIns="0" bIns="0">
            <a:normAutofit/>
          </a:bodyPr>
          <a:p>
            <a:endParaRPr lang="en-US" sz="3200" b="0" strike="noStrike" spc="-1">
              <a:latin typeface="Arial" panose="020B0604020202020204"/>
            </a:endParaRPr>
          </a:p>
        </p:txBody>
      </p:sp>
      <p:sp>
        <p:nvSpPr>
          <p:cNvPr id="94" name="PlaceHolder 4"/>
          <p:cNvSpPr>
            <a:spLocks noGrp="1"/>
          </p:cNvSpPr>
          <p:nvPr>
            <p:ph type="body"/>
          </p:nvPr>
        </p:nvSpPr>
        <p:spPr>
          <a:xfrm>
            <a:off x="609480" y="3682080"/>
            <a:ext cx="5354280" cy="1896840"/>
          </a:xfrm>
          <a:prstGeom prst="rect">
            <a:avLst/>
          </a:prstGeom>
        </p:spPr>
        <p:txBody>
          <a:bodyPr lIns="0" tIns="0" rIns="0" bIns="0">
            <a:normAutofit/>
          </a:bodyPr>
          <a:p>
            <a:endParaRPr lang="en-US" sz="3200" b="0" strike="noStrike" spc="-1">
              <a:latin typeface="Arial" panose="020B0604020202020204"/>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609480" y="273600"/>
            <a:ext cx="10972440" cy="1144800"/>
          </a:xfrm>
          <a:prstGeom prst="rect">
            <a:avLst/>
          </a:prstGeom>
        </p:spPr>
        <p:txBody>
          <a:bodyPr lIns="0" tIns="0" rIns="0" bIns="0" anchor="ctr"/>
          <a:p>
            <a:pPr algn="ctr"/>
            <a:endParaRPr lang="en-US" sz="4400" b="0" strike="noStrike" spc="-1">
              <a:latin typeface="Arial" panose="020B0604020202020204"/>
            </a:endParaRPr>
          </a:p>
        </p:txBody>
      </p:sp>
      <p:sp>
        <p:nvSpPr>
          <p:cNvPr id="96" name="PlaceHolder 2"/>
          <p:cNvSpPr>
            <a:spLocks noGrp="1"/>
          </p:cNvSpPr>
          <p:nvPr>
            <p:ph type="body"/>
          </p:nvPr>
        </p:nvSpPr>
        <p:spPr>
          <a:xfrm>
            <a:off x="609480" y="1604520"/>
            <a:ext cx="5354280" cy="3977280"/>
          </a:xfrm>
          <a:prstGeom prst="rect">
            <a:avLst/>
          </a:prstGeom>
        </p:spPr>
        <p:txBody>
          <a:bodyPr lIns="0" tIns="0" rIns="0" bIns="0">
            <a:normAutofit/>
          </a:bodyPr>
          <a:p>
            <a:endParaRPr lang="en-US" sz="3200" b="0" strike="noStrike" spc="-1">
              <a:latin typeface="Arial" panose="020B0604020202020204"/>
            </a:endParaRPr>
          </a:p>
        </p:txBody>
      </p:sp>
      <p:sp>
        <p:nvSpPr>
          <p:cNvPr id="97" name="PlaceHolder 3"/>
          <p:cNvSpPr>
            <a:spLocks noGrp="1"/>
          </p:cNvSpPr>
          <p:nvPr>
            <p:ph type="body"/>
          </p:nvPr>
        </p:nvSpPr>
        <p:spPr>
          <a:xfrm>
            <a:off x="6231960" y="1604520"/>
            <a:ext cx="5354280" cy="1896840"/>
          </a:xfrm>
          <a:prstGeom prst="rect">
            <a:avLst/>
          </a:prstGeom>
        </p:spPr>
        <p:txBody>
          <a:bodyPr lIns="0" tIns="0" rIns="0" bIns="0">
            <a:normAutofit/>
          </a:bodyPr>
          <a:p>
            <a:endParaRPr lang="en-US" sz="3200" b="0" strike="noStrike" spc="-1">
              <a:latin typeface="Arial" panose="020B0604020202020204"/>
            </a:endParaRPr>
          </a:p>
        </p:txBody>
      </p:sp>
      <p:sp>
        <p:nvSpPr>
          <p:cNvPr id="98" name="PlaceHolder 4"/>
          <p:cNvSpPr>
            <a:spLocks noGrp="1"/>
          </p:cNvSpPr>
          <p:nvPr>
            <p:ph type="body"/>
          </p:nvPr>
        </p:nvSpPr>
        <p:spPr>
          <a:xfrm>
            <a:off x="6231960" y="3682080"/>
            <a:ext cx="5354280" cy="1896840"/>
          </a:xfrm>
          <a:prstGeom prst="rect">
            <a:avLst/>
          </a:prstGeom>
        </p:spPr>
        <p:txBody>
          <a:bodyPr lIns="0" tIns="0" rIns="0" bIns="0">
            <a:normAutofit/>
          </a:bodyPr>
          <a:p>
            <a:endParaRPr lang="en-US" sz="3200" b="0" strike="noStrike" spc="-1">
              <a:latin typeface="Arial" panose="020B0604020202020204"/>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609480" y="273600"/>
            <a:ext cx="10972440" cy="1144800"/>
          </a:xfrm>
          <a:prstGeom prst="rect">
            <a:avLst/>
          </a:prstGeom>
        </p:spPr>
        <p:txBody>
          <a:bodyPr lIns="0" tIns="0" rIns="0" bIns="0" anchor="ctr"/>
          <a:p>
            <a:pPr algn="ctr"/>
            <a:endParaRPr lang="en-US" sz="4400" b="0" strike="noStrike" spc="-1">
              <a:latin typeface="Arial" panose="020B0604020202020204"/>
            </a:endParaRPr>
          </a:p>
        </p:txBody>
      </p:sp>
      <p:sp>
        <p:nvSpPr>
          <p:cNvPr id="100" name="PlaceHolder 2"/>
          <p:cNvSpPr>
            <a:spLocks noGrp="1"/>
          </p:cNvSpPr>
          <p:nvPr>
            <p:ph type="body"/>
          </p:nvPr>
        </p:nvSpPr>
        <p:spPr>
          <a:xfrm>
            <a:off x="609480" y="1604520"/>
            <a:ext cx="5354280" cy="1896840"/>
          </a:xfrm>
          <a:prstGeom prst="rect">
            <a:avLst/>
          </a:prstGeom>
        </p:spPr>
        <p:txBody>
          <a:bodyPr lIns="0" tIns="0" rIns="0" bIns="0">
            <a:normAutofit/>
          </a:bodyPr>
          <a:p>
            <a:endParaRPr lang="en-US" sz="3200" b="0" strike="noStrike" spc="-1">
              <a:latin typeface="Arial" panose="020B0604020202020204"/>
            </a:endParaRPr>
          </a:p>
        </p:txBody>
      </p:sp>
      <p:sp>
        <p:nvSpPr>
          <p:cNvPr id="101" name="PlaceHolder 3"/>
          <p:cNvSpPr>
            <a:spLocks noGrp="1"/>
          </p:cNvSpPr>
          <p:nvPr>
            <p:ph type="body"/>
          </p:nvPr>
        </p:nvSpPr>
        <p:spPr>
          <a:xfrm>
            <a:off x="6231960" y="1604520"/>
            <a:ext cx="5354280" cy="1896840"/>
          </a:xfrm>
          <a:prstGeom prst="rect">
            <a:avLst/>
          </a:prstGeom>
        </p:spPr>
        <p:txBody>
          <a:bodyPr lIns="0" tIns="0" rIns="0" bIns="0">
            <a:normAutofit/>
          </a:bodyPr>
          <a:p>
            <a:endParaRPr lang="en-US" sz="3200" b="0" strike="noStrike" spc="-1">
              <a:latin typeface="Arial" panose="020B0604020202020204"/>
            </a:endParaRPr>
          </a:p>
        </p:txBody>
      </p:sp>
      <p:sp>
        <p:nvSpPr>
          <p:cNvPr id="102" name="PlaceHolder 4"/>
          <p:cNvSpPr>
            <a:spLocks noGrp="1"/>
          </p:cNvSpPr>
          <p:nvPr>
            <p:ph type="body"/>
          </p:nvPr>
        </p:nvSpPr>
        <p:spPr>
          <a:xfrm>
            <a:off x="609480" y="3682080"/>
            <a:ext cx="10972440" cy="1896840"/>
          </a:xfrm>
          <a:prstGeom prst="rect">
            <a:avLst/>
          </a:prstGeom>
        </p:spPr>
        <p:txBody>
          <a:bodyPr lIns="0" tIns="0" rIns="0" bIns="0">
            <a:normAutofit/>
          </a:bodyPr>
          <a:p>
            <a:endParaRPr lang="en-US" sz="3200" b="0" strike="noStrike" spc="-1">
              <a:latin typeface="Arial" panose="020B0604020202020204"/>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609480" y="273600"/>
            <a:ext cx="10972440" cy="1144800"/>
          </a:xfrm>
          <a:prstGeom prst="rect">
            <a:avLst/>
          </a:prstGeom>
        </p:spPr>
        <p:txBody>
          <a:bodyPr lIns="0" tIns="0" rIns="0" bIns="0" anchor="ctr"/>
          <a:p>
            <a:pPr algn="ctr"/>
            <a:endParaRPr lang="en-US" sz="4400" b="0" strike="noStrike" spc="-1">
              <a:latin typeface="Arial" panose="020B0604020202020204"/>
            </a:endParaRPr>
          </a:p>
        </p:txBody>
      </p:sp>
      <p:sp>
        <p:nvSpPr>
          <p:cNvPr id="104" name="PlaceHolder 2"/>
          <p:cNvSpPr>
            <a:spLocks noGrp="1"/>
          </p:cNvSpPr>
          <p:nvPr>
            <p:ph type="body"/>
          </p:nvPr>
        </p:nvSpPr>
        <p:spPr>
          <a:xfrm>
            <a:off x="609480" y="1604520"/>
            <a:ext cx="10972440" cy="1896840"/>
          </a:xfrm>
          <a:prstGeom prst="rect">
            <a:avLst/>
          </a:prstGeom>
        </p:spPr>
        <p:txBody>
          <a:bodyPr lIns="0" tIns="0" rIns="0" bIns="0">
            <a:normAutofit/>
          </a:bodyPr>
          <a:p>
            <a:endParaRPr lang="en-US" sz="3200" b="0" strike="noStrike" spc="-1">
              <a:latin typeface="Arial" panose="020B0604020202020204"/>
            </a:endParaRPr>
          </a:p>
        </p:txBody>
      </p:sp>
      <p:sp>
        <p:nvSpPr>
          <p:cNvPr id="105" name="PlaceHolder 3"/>
          <p:cNvSpPr>
            <a:spLocks noGrp="1"/>
          </p:cNvSpPr>
          <p:nvPr>
            <p:ph type="body"/>
          </p:nvPr>
        </p:nvSpPr>
        <p:spPr>
          <a:xfrm>
            <a:off x="609480" y="3682080"/>
            <a:ext cx="10972440" cy="1896840"/>
          </a:xfrm>
          <a:prstGeom prst="rect">
            <a:avLst/>
          </a:prstGeom>
        </p:spPr>
        <p:txBody>
          <a:bodyPr lIns="0" tIns="0" rIns="0" bIns="0">
            <a:normAutofit/>
          </a:bodyPr>
          <a:p>
            <a:endParaRPr lang="en-US" sz="3200" b="0" strike="noStrike" spc="-1">
              <a:latin typeface="Arial" panose="020B0604020202020204"/>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609480" y="273600"/>
            <a:ext cx="10972440" cy="1144800"/>
          </a:xfrm>
          <a:prstGeom prst="rect">
            <a:avLst/>
          </a:prstGeom>
        </p:spPr>
        <p:txBody>
          <a:bodyPr lIns="0" tIns="0" rIns="0" bIns="0" anchor="ctr"/>
          <a:p>
            <a:pPr algn="ctr"/>
            <a:endParaRPr lang="en-US" sz="4400" b="0" strike="noStrike" spc="-1">
              <a:latin typeface="Arial" panose="020B0604020202020204"/>
            </a:endParaRPr>
          </a:p>
        </p:txBody>
      </p:sp>
      <p:sp>
        <p:nvSpPr>
          <p:cNvPr id="107" name="PlaceHolder 2"/>
          <p:cNvSpPr>
            <a:spLocks noGrp="1"/>
          </p:cNvSpPr>
          <p:nvPr>
            <p:ph type="body"/>
          </p:nvPr>
        </p:nvSpPr>
        <p:spPr>
          <a:xfrm>
            <a:off x="609480" y="1604520"/>
            <a:ext cx="5354280" cy="1896840"/>
          </a:xfrm>
          <a:prstGeom prst="rect">
            <a:avLst/>
          </a:prstGeom>
        </p:spPr>
        <p:txBody>
          <a:bodyPr lIns="0" tIns="0" rIns="0" bIns="0">
            <a:normAutofit/>
          </a:bodyPr>
          <a:p>
            <a:endParaRPr lang="en-US" sz="3200" b="0" strike="noStrike" spc="-1">
              <a:latin typeface="Arial" panose="020B0604020202020204"/>
            </a:endParaRPr>
          </a:p>
        </p:txBody>
      </p:sp>
      <p:sp>
        <p:nvSpPr>
          <p:cNvPr id="108" name="PlaceHolder 3"/>
          <p:cNvSpPr>
            <a:spLocks noGrp="1"/>
          </p:cNvSpPr>
          <p:nvPr>
            <p:ph type="body"/>
          </p:nvPr>
        </p:nvSpPr>
        <p:spPr>
          <a:xfrm>
            <a:off x="6231960" y="1604520"/>
            <a:ext cx="5354280" cy="1896840"/>
          </a:xfrm>
          <a:prstGeom prst="rect">
            <a:avLst/>
          </a:prstGeom>
        </p:spPr>
        <p:txBody>
          <a:bodyPr lIns="0" tIns="0" rIns="0" bIns="0">
            <a:normAutofit/>
          </a:bodyPr>
          <a:p>
            <a:endParaRPr lang="en-US" sz="3200" b="0" strike="noStrike" spc="-1">
              <a:latin typeface="Arial" panose="020B0604020202020204"/>
            </a:endParaRPr>
          </a:p>
        </p:txBody>
      </p:sp>
      <p:sp>
        <p:nvSpPr>
          <p:cNvPr id="109" name="PlaceHolder 4"/>
          <p:cNvSpPr>
            <a:spLocks noGrp="1"/>
          </p:cNvSpPr>
          <p:nvPr>
            <p:ph type="body"/>
          </p:nvPr>
        </p:nvSpPr>
        <p:spPr>
          <a:xfrm>
            <a:off x="609480" y="3682080"/>
            <a:ext cx="5354280" cy="1896840"/>
          </a:xfrm>
          <a:prstGeom prst="rect">
            <a:avLst/>
          </a:prstGeom>
        </p:spPr>
        <p:txBody>
          <a:bodyPr lIns="0" tIns="0" rIns="0" bIns="0">
            <a:normAutofit/>
          </a:bodyPr>
          <a:p>
            <a:endParaRPr lang="en-US" sz="3200" b="0" strike="noStrike" spc="-1">
              <a:latin typeface="Arial" panose="020B0604020202020204"/>
            </a:endParaRPr>
          </a:p>
        </p:txBody>
      </p:sp>
      <p:sp>
        <p:nvSpPr>
          <p:cNvPr id="110" name="PlaceHolder 5"/>
          <p:cNvSpPr>
            <a:spLocks noGrp="1"/>
          </p:cNvSpPr>
          <p:nvPr>
            <p:ph type="body"/>
          </p:nvPr>
        </p:nvSpPr>
        <p:spPr>
          <a:xfrm>
            <a:off x="6231960" y="3682080"/>
            <a:ext cx="5354280" cy="1896840"/>
          </a:xfrm>
          <a:prstGeom prst="rect">
            <a:avLst/>
          </a:prstGeom>
        </p:spPr>
        <p:txBody>
          <a:bodyPr lIns="0" tIns="0" rIns="0" bIns="0">
            <a:normAutofit/>
          </a:bodyPr>
          <a:p>
            <a:endParaRPr lang="en-US" sz="3200" b="0" strike="noStrike" spc="-1">
              <a:latin typeface="Arial" panose="020B0604020202020204"/>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609480" y="273600"/>
            <a:ext cx="10972440" cy="1144800"/>
          </a:xfrm>
          <a:prstGeom prst="rect">
            <a:avLst/>
          </a:prstGeom>
        </p:spPr>
        <p:txBody>
          <a:bodyPr lIns="0" tIns="0" rIns="0" bIns="0" anchor="ctr"/>
          <a:p>
            <a:pPr algn="ctr"/>
            <a:endParaRPr lang="en-US" sz="4400" b="0" strike="noStrike" spc="-1">
              <a:latin typeface="Arial" panose="020B0604020202020204"/>
            </a:endParaRPr>
          </a:p>
        </p:txBody>
      </p:sp>
      <p:sp>
        <p:nvSpPr>
          <p:cNvPr id="112" name="PlaceHolder 2"/>
          <p:cNvSpPr>
            <a:spLocks noGrp="1"/>
          </p:cNvSpPr>
          <p:nvPr>
            <p:ph type="body"/>
          </p:nvPr>
        </p:nvSpPr>
        <p:spPr>
          <a:xfrm>
            <a:off x="609480" y="1604520"/>
            <a:ext cx="3533040" cy="1896840"/>
          </a:xfrm>
          <a:prstGeom prst="rect">
            <a:avLst/>
          </a:prstGeom>
        </p:spPr>
        <p:txBody>
          <a:bodyPr lIns="0" tIns="0" rIns="0" bIns="0">
            <a:normAutofit/>
          </a:bodyPr>
          <a:p>
            <a:endParaRPr lang="en-US" sz="3200" b="0" strike="noStrike" spc="-1">
              <a:latin typeface="Arial" panose="020B0604020202020204"/>
            </a:endParaRPr>
          </a:p>
        </p:txBody>
      </p:sp>
      <p:sp>
        <p:nvSpPr>
          <p:cNvPr id="113" name="PlaceHolder 3"/>
          <p:cNvSpPr>
            <a:spLocks noGrp="1"/>
          </p:cNvSpPr>
          <p:nvPr>
            <p:ph type="body"/>
          </p:nvPr>
        </p:nvSpPr>
        <p:spPr>
          <a:xfrm>
            <a:off x="4319640" y="1604520"/>
            <a:ext cx="3533040" cy="1896840"/>
          </a:xfrm>
          <a:prstGeom prst="rect">
            <a:avLst/>
          </a:prstGeom>
        </p:spPr>
        <p:txBody>
          <a:bodyPr lIns="0" tIns="0" rIns="0" bIns="0">
            <a:normAutofit/>
          </a:bodyPr>
          <a:p>
            <a:endParaRPr lang="en-US" sz="3200" b="0" strike="noStrike" spc="-1">
              <a:latin typeface="Arial" panose="020B0604020202020204"/>
            </a:endParaRPr>
          </a:p>
        </p:txBody>
      </p:sp>
      <p:sp>
        <p:nvSpPr>
          <p:cNvPr id="114" name="PlaceHolder 4"/>
          <p:cNvSpPr>
            <a:spLocks noGrp="1"/>
          </p:cNvSpPr>
          <p:nvPr>
            <p:ph type="body"/>
          </p:nvPr>
        </p:nvSpPr>
        <p:spPr>
          <a:xfrm>
            <a:off x="8029800" y="1604520"/>
            <a:ext cx="3533040" cy="1896840"/>
          </a:xfrm>
          <a:prstGeom prst="rect">
            <a:avLst/>
          </a:prstGeom>
        </p:spPr>
        <p:txBody>
          <a:bodyPr lIns="0" tIns="0" rIns="0" bIns="0">
            <a:normAutofit/>
          </a:bodyPr>
          <a:p>
            <a:endParaRPr lang="en-US" sz="3200" b="0" strike="noStrike" spc="-1">
              <a:latin typeface="Arial" panose="020B0604020202020204"/>
            </a:endParaRPr>
          </a:p>
        </p:txBody>
      </p:sp>
      <p:sp>
        <p:nvSpPr>
          <p:cNvPr id="115" name="PlaceHolder 5"/>
          <p:cNvSpPr>
            <a:spLocks noGrp="1"/>
          </p:cNvSpPr>
          <p:nvPr>
            <p:ph type="body"/>
          </p:nvPr>
        </p:nvSpPr>
        <p:spPr>
          <a:xfrm>
            <a:off x="609480" y="3682080"/>
            <a:ext cx="3533040" cy="1896840"/>
          </a:xfrm>
          <a:prstGeom prst="rect">
            <a:avLst/>
          </a:prstGeom>
        </p:spPr>
        <p:txBody>
          <a:bodyPr lIns="0" tIns="0" rIns="0" bIns="0">
            <a:normAutofit/>
          </a:bodyPr>
          <a:p>
            <a:endParaRPr lang="en-US" sz="3200" b="0" strike="noStrike" spc="-1">
              <a:latin typeface="Arial" panose="020B0604020202020204"/>
            </a:endParaRPr>
          </a:p>
        </p:txBody>
      </p:sp>
      <p:sp>
        <p:nvSpPr>
          <p:cNvPr id="116" name="PlaceHolder 6"/>
          <p:cNvSpPr>
            <a:spLocks noGrp="1"/>
          </p:cNvSpPr>
          <p:nvPr>
            <p:ph type="body"/>
          </p:nvPr>
        </p:nvSpPr>
        <p:spPr>
          <a:xfrm>
            <a:off x="4319640" y="3682080"/>
            <a:ext cx="3533040" cy="1896840"/>
          </a:xfrm>
          <a:prstGeom prst="rect">
            <a:avLst/>
          </a:prstGeom>
        </p:spPr>
        <p:txBody>
          <a:bodyPr lIns="0" tIns="0" rIns="0" bIns="0">
            <a:normAutofit/>
          </a:bodyPr>
          <a:p>
            <a:endParaRPr lang="en-US" sz="3200" b="0" strike="noStrike" spc="-1">
              <a:latin typeface="Arial" panose="020B0604020202020204"/>
            </a:endParaRPr>
          </a:p>
        </p:txBody>
      </p:sp>
      <p:sp>
        <p:nvSpPr>
          <p:cNvPr id="117" name="PlaceHolder 7"/>
          <p:cNvSpPr>
            <a:spLocks noGrp="1"/>
          </p:cNvSpPr>
          <p:nvPr>
            <p:ph type="body"/>
          </p:nvPr>
        </p:nvSpPr>
        <p:spPr>
          <a:xfrm>
            <a:off x="8029800" y="3682080"/>
            <a:ext cx="3533040" cy="1896840"/>
          </a:xfrm>
          <a:prstGeom prst="rect">
            <a:avLst/>
          </a:prstGeom>
        </p:spPr>
        <p:txBody>
          <a:bodyPr lIns="0" tIns="0" rIns="0" bIns="0">
            <a:normAutofit/>
          </a:bodyPr>
          <a:p>
            <a:endParaRPr lang="en-US" sz="3200" b="0" strike="noStrike" spc="-1">
              <a:latin typeface="Arial" panose="020B0604020202020204"/>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609480" y="273600"/>
            <a:ext cx="10972440" cy="1144800"/>
          </a:xfrm>
          <a:prstGeom prst="rect">
            <a:avLst/>
          </a:prstGeom>
        </p:spPr>
        <p:txBody>
          <a:bodyPr lIns="0" tIns="0" rIns="0" bIns="0" anchor="ctr"/>
          <a:p>
            <a:pPr algn="ctr"/>
            <a:endParaRPr lang="en-US" sz="4400" b="0" strike="noStrike" spc="-1">
              <a:latin typeface="Arial" panose="020B0604020202020204"/>
            </a:endParaRPr>
          </a:p>
        </p:txBody>
      </p:sp>
      <p:sp>
        <p:nvSpPr>
          <p:cNvPr id="9" name="PlaceHolder 2"/>
          <p:cNvSpPr>
            <a:spLocks noGrp="1"/>
          </p:cNvSpPr>
          <p:nvPr>
            <p:ph type="body"/>
          </p:nvPr>
        </p:nvSpPr>
        <p:spPr>
          <a:xfrm>
            <a:off x="609480" y="1604520"/>
            <a:ext cx="5354280" cy="3977280"/>
          </a:xfrm>
          <a:prstGeom prst="rect">
            <a:avLst/>
          </a:prstGeom>
        </p:spPr>
        <p:txBody>
          <a:bodyPr lIns="0" tIns="0" rIns="0" bIns="0">
            <a:normAutofit/>
          </a:bodyPr>
          <a:p>
            <a:endParaRPr lang="en-US" sz="3200" b="0" strike="noStrike" spc="-1">
              <a:latin typeface="Arial" panose="020B0604020202020204"/>
            </a:endParaRPr>
          </a:p>
        </p:txBody>
      </p:sp>
      <p:sp>
        <p:nvSpPr>
          <p:cNvPr id="10" name="PlaceHolder 3"/>
          <p:cNvSpPr>
            <a:spLocks noGrp="1"/>
          </p:cNvSpPr>
          <p:nvPr>
            <p:ph type="body"/>
          </p:nvPr>
        </p:nvSpPr>
        <p:spPr>
          <a:xfrm>
            <a:off x="6231960" y="1604520"/>
            <a:ext cx="5354280" cy="3977280"/>
          </a:xfrm>
          <a:prstGeom prst="rect">
            <a:avLst/>
          </a:prstGeom>
        </p:spPr>
        <p:txBody>
          <a:bodyPr lIns="0" tIns="0" rIns="0" bIns="0">
            <a:normAutofit/>
          </a:bodyPr>
          <a:p>
            <a:endParaRPr lang="en-US" sz="3200" b="0" strike="noStrike" spc="-1">
              <a:latin typeface="Arial" panose="020B0604020202020204"/>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p:spPr>
        <p:txBody>
          <a:bodyPr lIns="0" tIns="0" rIns="0" bIns="0" anchor="ctr"/>
          <a:p>
            <a:pPr algn="ctr"/>
            <a:endParaRPr lang="en-US" sz="4400" b="0" strike="noStrike" spc="-1">
              <a:latin typeface="Arial" panose="020B0604020202020204"/>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2" name="PlaceHolder 1"/>
          <p:cNvSpPr>
            <a:spLocks noGrp="1"/>
          </p:cNvSpPr>
          <p:nvPr>
            <p:ph type="subTitle"/>
          </p:nvPr>
        </p:nvSpPr>
        <p:spPr>
          <a:xfrm>
            <a:off x="609480" y="273600"/>
            <a:ext cx="10972440" cy="5307840"/>
          </a:xfrm>
          <a:prstGeom prst="rect">
            <a:avLst/>
          </a:prstGeom>
        </p:spPr>
        <p:txBody>
          <a:bodyPr lIns="0" tIns="0" rIns="0" bIns="0" anchor="ctr"/>
          <a:p>
            <a:pPr algn="ctr"/>
            <a:endParaRPr lang="en-US" sz="3200" b="0" strike="noStrike" spc="-1">
              <a:latin typeface="Arial" panose="020B0604020202020204"/>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609480" y="273600"/>
            <a:ext cx="10972440" cy="1144800"/>
          </a:xfrm>
          <a:prstGeom prst="rect">
            <a:avLst/>
          </a:prstGeom>
        </p:spPr>
        <p:txBody>
          <a:bodyPr lIns="0" tIns="0" rIns="0" bIns="0" anchor="ctr"/>
          <a:p>
            <a:pPr algn="ctr"/>
            <a:endParaRPr lang="en-US" sz="4400" b="0" strike="noStrike" spc="-1">
              <a:latin typeface="Arial" panose="020B0604020202020204"/>
            </a:endParaRPr>
          </a:p>
        </p:txBody>
      </p:sp>
      <p:sp>
        <p:nvSpPr>
          <p:cNvPr id="14" name="PlaceHolder 2"/>
          <p:cNvSpPr>
            <a:spLocks noGrp="1"/>
          </p:cNvSpPr>
          <p:nvPr>
            <p:ph type="body"/>
          </p:nvPr>
        </p:nvSpPr>
        <p:spPr>
          <a:xfrm>
            <a:off x="609480" y="1604520"/>
            <a:ext cx="5354280" cy="1896840"/>
          </a:xfrm>
          <a:prstGeom prst="rect">
            <a:avLst/>
          </a:prstGeom>
        </p:spPr>
        <p:txBody>
          <a:bodyPr lIns="0" tIns="0" rIns="0" bIns="0">
            <a:normAutofit/>
          </a:bodyPr>
          <a:p>
            <a:endParaRPr lang="en-US" sz="3200" b="0" strike="noStrike" spc="-1">
              <a:latin typeface="Arial" panose="020B0604020202020204"/>
            </a:endParaRPr>
          </a:p>
        </p:txBody>
      </p:sp>
      <p:sp>
        <p:nvSpPr>
          <p:cNvPr id="15" name="PlaceHolder 3"/>
          <p:cNvSpPr>
            <a:spLocks noGrp="1"/>
          </p:cNvSpPr>
          <p:nvPr>
            <p:ph type="body"/>
          </p:nvPr>
        </p:nvSpPr>
        <p:spPr>
          <a:xfrm>
            <a:off x="6231960" y="1604520"/>
            <a:ext cx="5354280" cy="3977280"/>
          </a:xfrm>
          <a:prstGeom prst="rect">
            <a:avLst/>
          </a:prstGeom>
        </p:spPr>
        <p:txBody>
          <a:bodyPr lIns="0" tIns="0" rIns="0" bIns="0">
            <a:normAutofit/>
          </a:bodyPr>
          <a:p>
            <a:endParaRPr lang="en-US" sz="3200" b="0" strike="noStrike" spc="-1">
              <a:latin typeface="Arial" panose="020B0604020202020204"/>
            </a:endParaRPr>
          </a:p>
        </p:txBody>
      </p:sp>
      <p:sp>
        <p:nvSpPr>
          <p:cNvPr id="16" name="PlaceHolder 4"/>
          <p:cNvSpPr>
            <a:spLocks noGrp="1"/>
          </p:cNvSpPr>
          <p:nvPr>
            <p:ph type="body"/>
          </p:nvPr>
        </p:nvSpPr>
        <p:spPr>
          <a:xfrm>
            <a:off x="609480" y="3682080"/>
            <a:ext cx="5354280" cy="1896840"/>
          </a:xfrm>
          <a:prstGeom prst="rect">
            <a:avLst/>
          </a:prstGeom>
        </p:spPr>
        <p:txBody>
          <a:bodyPr lIns="0" tIns="0" rIns="0" bIns="0">
            <a:normAutofit/>
          </a:bodyPr>
          <a:p>
            <a:endParaRPr lang="en-US" sz="3200" b="0" strike="noStrike" spc="-1">
              <a:latin typeface="Arial" panose="020B0604020202020204"/>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609480" y="273600"/>
            <a:ext cx="10972440" cy="1144800"/>
          </a:xfrm>
          <a:prstGeom prst="rect">
            <a:avLst/>
          </a:prstGeom>
        </p:spPr>
        <p:txBody>
          <a:bodyPr lIns="0" tIns="0" rIns="0" bIns="0" anchor="ctr"/>
          <a:p>
            <a:pPr algn="ctr"/>
            <a:endParaRPr lang="en-US" sz="4400" b="0" strike="noStrike" spc="-1">
              <a:latin typeface="Arial" panose="020B0604020202020204"/>
            </a:endParaRPr>
          </a:p>
        </p:txBody>
      </p:sp>
      <p:sp>
        <p:nvSpPr>
          <p:cNvPr id="18" name="PlaceHolder 2"/>
          <p:cNvSpPr>
            <a:spLocks noGrp="1"/>
          </p:cNvSpPr>
          <p:nvPr>
            <p:ph type="body"/>
          </p:nvPr>
        </p:nvSpPr>
        <p:spPr>
          <a:xfrm>
            <a:off x="609480" y="1604520"/>
            <a:ext cx="5354280" cy="3977280"/>
          </a:xfrm>
          <a:prstGeom prst="rect">
            <a:avLst/>
          </a:prstGeom>
        </p:spPr>
        <p:txBody>
          <a:bodyPr lIns="0" tIns="0" rIns="0" bIns="0">
            <a:normAutofit/>
          </a:bodyPr>
          <a:p>
            <a:endParaRPr lang="en-US" sz="3200" b="0" strike="noStrike" spc="-1">
              <a:latin typeface="Arial" panose="020B0604020202020204"/>
            </a:endParaRPr>
          </a:p>
        </p:txBody>
      </p:sp>
      <p:sp>
        <p:nvSpPr>
          <p:cNvPr id="19" name="PlaceHolder 3"/>
          <p:cNvSpPr>
            <a:spLocks noGrp="1"/>
          </p:cNvSpPr>
          <p:nvPr>
            <p:ph type="body"/>
          </p:nvPr>
        </p:nvSpPr>
        <p:spPr>
          <a:xfrm>
            <a:off x="6231960" y="1604520"/>
            <a:ext cx="5354280" cy="1896840"/>
          </a:xfrm>
          <a:prstGeom prst="rect">
            <a:avLst/>
          </a:prstGeom>
        </p:spPr>
        <p:txBody>
          <a:bodyPr lIns="0" tIns="0" rIns="0" bIns="0">
            <a:normAutofit/>
          </a:bodyPr>
          <a:p>
            <a:endParaRPr lang="en-US" sz="3200" b="0" strike="noStrike" spc="-1">
              <a:latin typeface="Arial" panose="020B0604020202020204"/>
            </a:endParaRPr>
          </a:p>
        </p:txBody>
      </p:sp>
      <p:sp>
        <p:nvSpPr>
          <p:cNvPr id="20" name="PlaceHolder 4"/>
          <p:cNvSpPr>
            <a:spLocks noGrp="1"/>
          </p:cNvSpPr>
          <p:nvPr>
            <p:ph type="body"/>
          </p:nvPr>
        </p:nvSpPr>
        <p:spPr>
          <a:xfrm>
            <a:off x="6231960" y="3682080"/>
            <a:ext cx="5354280" cy="1896840"/>
          </a:xfrm>
          <a:prstGeom prst="rect">
            <a:avLst/>
          </a:prstGeom>
        </p:spPr>
        <p:txBody>
          <a:bodyPr lIns="0" tIns="0" rIns="0" bIns="0">
            <a:normAutofit/>
          </a:bodyPr>
          <a:p>
            <a:endParaRPr lang="en-US" sz="3200" b="0" strike="noStrike" spc="-1">
              <a:latin typeface="Arial" panose="020B0604020202020204"/>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609480" y="273600"/>
            <a:ext cx="10972440" cy="1144800"/>
          </a:xfrm>
          <a:prstGeom prst="rect">
            <a:avLst/>
          </a:prstGeom>
        </p:spPr>
        <p:txBody>
          <a:bodyPr lIns="0" tIns="0" rIns="0" bIns="0" anchor="ctr"/>
          <a:p>
            <a:pPr algn="ctr"/>
            <a:endParaRPr lang="en-US" sz="4400" b="0" strike="noStrike" spc="-1">
              <a:latin typeface="Arial" panose="020B0604020202020204"/>
            </a:endParaRPr>
          </a:p>
        </p:txBody>
      </p:sp>
      <p:sp>
        <p:nvSpPr>
          <p:cNvPr id="22" name="PlaceHolder 2"/>
          <p:cNvSpPr>
            <a:spLocks noGrp="1"/>
          </p:cNvSpPr>
          <p:nvPr>
            <p:ph type="body"/>
          </p:nvPr>
        </p:nvSpPr>
        <p:spPr>
          <a:xfrm>
            <a:off x="609480" y="1604520"/>
            <a:ext cx="5354280" cy="1896840"/>
          </a:xfrm>
          <a:prstGeom prst="rect">
            <a:avLst/>
          </a:prstGeom>
        </p:spPr>
        <p:txBody>
          <a:bodyPr lIns="0" tIns="0" rIns="0" bIns="0">
            <a:normAutofit/>
          </a:bodyPr>
          <a:p>
            <a:endParaRPr lang="en-US" sz="3200" b="0" strike="noStrike" spc="-1">
              <a:latin typeface="Arial" panose="020B0604020202020204"/>
            </a:endParaRPr>
          </a:p>
        </p:txBody>
      </p:sp>
      <p:sp>
        <p:nvSpPr>
          <p:cNvPr id="23" name="PlaceHolder 3"/>
          <p:cNvSpPr>
            <a:spLocks noGrp="1"/>
          </p:cNvSpPr>
          <p:nvPr>
            <p:ph type="body"/>
          </p:nvPr>
        </p:nvSpPr>
        <p:spPr>
          <a:xfrm>
            <a:off x="6231960" y="1604520"/>
            <a:ext cx="5354280" cy="1896840"/>
          </a:xfrm>
          <a:prstGeom prst="rect">
            <a:avLst/>
          </a:prstGeom>
        </p:spPr>
        <p:txBody>
          <a:bodyPr lIns="0" tIns="0" rIns="0" bIns="0">
            <a:normAutofit/>
          </a:bodyPr>
          <a:p>
            <a:endParaRPr lang="en-US" sz="3200" b="0" strike="noStrike" spc="-1">
              <a:latin typeface="Arial" panose="020B0604020202020204"/>
            </a:endParaRPr>
          </a:p>
        </p:txBody>
      </p:sp>
      <p:sp>
        <p:nvSpPr>
          <p:cNvPr id="24" name="PlaceHolder 4"/>
          <p:cNvSpPr>
            <a:spLocks noGrp="1"/>
          </p:cNvSpPr>
          <p:nvPr>
            <p:ph type="body"/>
          </p:nvPr>
        </p:nvSpPr>
        <p:spPr>
          <a:xfrm>
            <a:off x="609480" y="3682080"/>
            <a:ext cx="10972440" cy="1896840"/>
          </a:xfrm>
          <a:prstGeom prst="rect">
            <a:avLst/>
          </a:prstGeom>
        </p:spPr>
        <p:txBody>
          <a:bodyPr lIns="0" tIns="0" rIns="0" bIns="0">
            <a:normAutofit/>
          </a:bodyPr>
          <a:p>
            <a:endParaRPr lang="en-US" sz="3200" b="0" strike="noStrike" spc="-1">
              <a:latin typeface="Arial" panose="020B0604020202020204"/>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image" Target="../media/image2.jpeg"/><Relationship Id="rId13" Type="http://schemas.openxmlformats.org/officeDocument/2006/relationships/image" Target="../media/image1.jpe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1.xml"/><Relationship Id="rId8" Type="http://schemas.openxmlformats.org/officeDocument/2006/relationships/slideLayout" Target="../slideLayouts/slideLayout20.xml"/><Relationship Id="rId7" Type="http://schemas.openxmlformats.org/officeDocument/2006/relationships/slideLayout" Target="../slideLayouts/slideLayout19.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 Id="rId3" Type="http://schemas.openxmlformats.org/officeDocument/2006/relationships/slideLayout" Target="../slideLayouts/slideLayout15.xml"/><Relationship Id="rId2" Type="http://schemas.openxmlformats.org/officeDocument/2006/relationships/slideLayout" Target="../slideLayouts/slideLayout14.xml"/><Relationship Id="rId14" Type="http://schemas.openxmlformats.org/officeDocument/2006/relationships/theme" Target="../theme/theme2.xml"/><Relationship Id="rId13" Type="http://schemas.openxmlformats.org/officeDocument/2006/relationships/image" Target="../media/image3.jpeg"/><Relationship Id="rId12" Type="http://schemas.openxmlformats.org/officeDocument/2006/relationships/slideLayout" Target="../slideLayouts/slideLayout24.xml"/><Relationship Id="rId11" Type="http://schemas.openxmlformats.org/officeDocument/2006/relationships/slideLayout" Target="../slideLayouts/slideLayout23.xml"/><Relationship Id="rId10" Type="http://schemas.openxmlformats.org/officeDocument/2006/relationships/slideLayout" Target="../slideLayouts/slideLayout22.xml"/><Relationship Id="rId1" Type="http://schemas.openxmlformats.org/officeDocument/2006/relationships/slideLayout" Target="../slideLayouts/slideLayout13.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3.xml"/><Relationship Id="rId8" Type="http://schemas.openxmlformats.org/officeDocument/2006/relationships/slideLayout" Target="../slideLayouts/slideLayout32.xml"/><Relationship Id="rId7" Type="http://schemas.openxmlformats.org/officeDocument/2006/relationships/slideLayout" Target="../slideLayouts/slideLayout31.xml"/><Relationship Id="rId6" Type="http://schemas.openxmlformats.org/officeDocument/2006/relationships/slideLayout" Target="../slideLayouts/slideLayout30.xml"/><Relationship Id="rId5" Type="http://schemas.openxmlformats.org/officeDocument/2006/relationships/slideLayout" Target="../slideLayouts/slideLayout29.xml"/><Relationship Id="rId4" Type="http://schemas.openxmlformats.org/officeDocument/2006/relationships/slideLayout" Target="../slideLayouts/slideLayout28.xml"/><Relationship Id="rId3" Type="http://schemas.openxmlformats.org/officeDocument/2006/relationships/slideLayout" Target="../slideLayouts/slideLayout27.xml"/><Relationship Id="rId2" Type="http://schemas.openxmlformats.org/officeDocument/2006/relationships/slideLayout" Target="../slideLayouts/slideLayout26.xml"/><Relationship Id="rId14" Type="http://schemas.openxmlformats.org/officeDocument/2006/relationships/theme" Target="../theme/theme3.xml"/><Relationship Id="rId13" Type="http://schemas.openxmlformats.org/officeDocument/2006/relationships/image" Target="../media/image4.jpeg"/><Relationship Id="rId12" Type="http://schemas.openxmlformats.org/officeDocument/2006/relationships/slideLayout" Target="../slideLayouts/slideLayout36.xml"/><Relationship Id="rId11" Type="http://schemas.openxmlformats.org/officeDocument/2006/relationships/slideLayout" Target="../slideLayouts/slideLayout35.xml"/><Relationship Id="rId10" Type="http://schemas.openxmlformats.org/officeDocument/2006/relationships/slideLayout" Target="../slideLayouts/slideLayout34.xml"/><Relationship Id="rId1"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0" name="图片 7"/>
          <p:cNvPicPr/>
          <p:nvPr/>
        </p:nvPicPr>
        <p:blipFill>
          <a:blip r:embed="rId13"/>
          <a:stretch>
            <a:fillRect/>
          </a:stretch>
        </p:blipFill>
        <p:spPr>
          <a:xfrm>
            <a:off x="0" y="0"/>
            <a:ext cx="12191400" cy="6857280"/>
          </a:xfrm>
          <a:prstGeom prst="rect">
            <a:avLst/>
          </a:prstGeom>
          <a:ln>
            <a:noFill/>
          </a:ln>
        </p:spPr>
      </p:pic>
      <p:pic>
        <p:nvPicPr>
          <p:cNvPr id="2" name="图片 2"/>
          <p:cNvPicPr/>
          <p:nvPr/>
        </p:nvPicPr>
        <p:blipFill>
          <a:blip r:embed="rId14"/>
          <a:stretch>
            <a:fillRect/>
          </a:stretch>
        </p:blipFill>
        <p:spPr>
          <a:xfrm>
            <a:off x="0" y="0"/>
            <a:ext cx="12191400" cy="6857280"/>
          </a:xfrm>
          <a:prstGeom prst="rect">
            <a:avLst/>
          </a:prstGeom>
          <a:ln>
            <a:noFill/>
          </a:ln>
        </p:spPr>
      </p:pic>
      <p:sp>
        <p:nvSpPr>
          <p:cNvPr id="3" name="PlaceHolder 1"/>
          <p:cNvSpPr>
            <a:spLocks noGrp="1"/>
          </p:cNvSpPr>
          <p:nvPr>
            <p:ph type="title"/>
          </p:nvPr>
        </p:nvSpPr>
        <p:spPr>
          <a:xfrm>
            <a:off x="609480" y="273600"/>
            <a:ext cx="10972080" cy="1144440"/>
          </a:xfrm>
          <a:prstGeom prst="rect">
            <a:avLst/>
          </a:prstGeom>
        </p:spPr>
        <p:txBody>
          <a:bodyPr lIns="0" tIns="0" rIns="0" bIns="0" anchor="ctr"/>
          <a:p>
            <a:r>
              <a:rPr lang="en-US" sz="1800" b="0" strike="noStrike" spc="-1">
                <a:latin typeface="Arial" panose="020B0604020202020204"/>
              </a:rPr>
              <a:t>单击鼠标编辑标题文字格式</a:t>
            </a:r>
            <a:endParaRPr lang="en-US" sz="1800" b="0" strike="noStrike" spc="-1">
              <a:latin typeface="Arial" panose="020B0604020202020204"/>
            </a:endParaRPr>
          </a:p>
        </p:txBody>
      </p:sp>
      <p:sp>
        <p:nvSpPr>
          <p:cNvPr id="4" name="PlaceHolder 2"/>
          <p:cNvSpPr>
            <a:spLocks noGrp="1"/>
          </p:cNvSpPr>
          <p:nvPr>
            <p:ph type="body"/>
          </p:nvPr>
        </p:nvSpPr>
        <p:spPr>
          <a:xfrm>
            <a:off x="609480" y="1604520"/>
            <a:ext cx="10972440" cy="3977280"/>
          </a:xfrm>
          <a:prstGeom prst="rect">
            <a:avLst/>
          </a:prstGeom>
        </p:spPr>
        <p:txBody>
          <a:bodyPr lIns="0" tIns="0" rIns="0" bIns="0">
            <a:normAutofit/>
          </a:bodyPr>
          <a:p>
            <a:pPr marL="431800" indent="-323850">
              <a:spcBef>
                <a:spcPts val="1415"/>
              </a:spcBef>
              <a:buClr>
                <a:srgbClr val="000000"/>
              </a:buClr>
              <a:buSzPct val="45000"/>
              <a:buFont typeface="Wingdings" panose="05000000000000000000" pitchFamily="2" charset="2"/>
              <a:buChar char=""/>
            </a:pPr>
            <a:r>
              <a:rPr lang="en-US" sz="3200" b="0" strike="noStrike" spc="-1">
                <a:latin typeface="Arial" panose="020B0604020202020204"/>
              </a:rPr>
              <a:t>单击鼠标编辑大纲文字格式</a:t>
            </a:r>
            <a:endParaRPr lang="en-US" sz="3200" b="0" strike="noStrike" spc="-1">
              <a:latin typeface="Arial" panose="020B0604020202020204"/>
            </a:endParaRPr>
          </a:p>
          <a:p>
            <a:pPr marL="864235" lvl="1" indent="-323850">
              <a:spcBef>
                <a:spcPts val="1135"/>
              </a:spcBef>
              <a:buClr>
                <a:srgbClr val="000000"/>
              </a:buClr>
              <a:buSzPct val="75000"/>
              <a:buFont typeface="Symbol" panose="05050102010706020507" charset="2"/>
              <a:buChar char=""/>
            </a:pPr>
            <a:r>
              <a:rPr lang="en-US" sz="2800" b="0" strike="noStrike" spc="-1">
                <a:latin typeface="Arial" panose="020B0604020202020204"/>
              </a:rPr>
              <a:t>第二个大纲级</a:t>
            </a:r>
            <a:endParaRPr lang="en-US" sz="2800" b="0" strike="noStrike" spc="-1">
              <a:latin typeface="Arial" panose="020B0604020202020204"/>
            </a:endParaRPr>
          </a:p>
          <a:p>
            <a:pPr marL="1296035" lvl="2" indent="-288290">
              <a:spcBef>
                <a:spcPts val="850"/>
              </a:spcBef>
              <a:buClr>
                <a:srgbClr val="000000"/>
              </a:buClr>
              <a:buSzPct val="45000"/>
              <a:buFont typeface="Wingdings" panose="05000000000000000000" pitchFamily="2" charset="2"/>
              <a:buChar char=""/>
            </a:pPr>
            <a:r>
              <a:rPr lang="en-US" sz="2400" b="0" strike="noStrike" spc="-1">
                <a:latin typeface="Arial" panose="020B0604020202020204"/>
              </a:rPr>
              <a:t>第三大纲级别</a:t>
            </a:r>
            <a:endParaRPr lang="en-US" sz="2400" b="0" strike="noStrike" spc="-1">
              <a:latin typeface="Arial" panose="020B0604020202020204"/>
            </a:endParaRPr>
          </a:p>
          <a:p>
            <a:pPr marL="1727835" lvl="3" indent="-215900">
              <a:spcBef>
                <a:spcPts val="565"/>
              </a:spcBef>
              <a:buClr>
                <a:srgbClr val="000000"/>
              </a:buClr>
              <a:buSzPct val="75000"/>
              <a:buFont typeface="Symbol" panose="05050102010706020507" charset="2"/>
              <a:buChar char=""/>
            </a:pPr>
            <a:r>
              <a:rPr lang="en-US" sz="2000" b="0" strike="noStrike" spc="-1">
                <a:latin typeface="Arial" panose="020B0604020202020204"/>
              </a:rPr>
              <a:t>第四大纲级别</a:t>
            </a:r>
            <a:endParaRPr lang="en-US" sz="2000" b="0" strike="noStrike" spc="-1">
              <a:latin typeface="Arial" panose="020B0604020202020204"/>
            </a:endParaRPr>
          </a:p>
          <a:p>
            <a:pPr marL="2160270" lvl="4" indent="-215900">
              <a:spcBef>
                <a:spcPts val="285"/>
              </a:spcBef>
              <a:buClr>
                <a:srgbClr val="000000"/>
              </a:buClr>
              <a:buSzPct val="45000"/>
              <a:buFont typeface="Wingdings" panose="05000000000000000000" pitchFamily="2" charset="2"/>
              <a:buChar char=""/>
            </a:pPr>
            <a:r>
              <a:rPr lang="en-US" sz="2000" b="0" strike="noStrike" spc="-1">
                <a:latin typeface="Arial" panose="020B0604020202020204"/>
              </a:rPr>
              <a:t>第五大纲级别</a:t>
            </a:r>
            <a:endParaRPr lang="en-US" sz="2000" b="0" strike="noStrike" spc="-1">
              <a:latin typeface="Arial" panose="020B0604020202020204"/>
            </a:endParaRPr>
          </a:p>
          <a:p>
            <a:pPr marL="2592070" lvl="5" indent="-215900">
              <a:spcBef>
                <a:spcPts val="285"/>
              </a:spcBef>
              <a:buClr>
                <a:srgbClr val="000000"/>
              </a:buClr>
              <a:buSzPct val="45000"/>
              <a:buFont typeface="Wingdings" panose="05000000000000000000" pitchFamily="2" charset="2"/>
              <a:buChar char=""/>
            </a:pPr>
            <a:r>
              <a:rPr lang="en-US" sz="2000" b="0" strike="noStrike" spc="-1">
                <a:latin typeface="Arial" panose="020B0604020202020204"/>
              </a:rPr>
              <a:t>第六大纲级别</a:t>
            </a:r>
            <a:endParaRPr lang="en-US" sz="2000" b="0" strike="noStrike" spc="-1">
              <a:latin typeface="Arial" panose="020B0604020202020204"/>
            </a:endParaRPr>
          </a:p>
          <a:p>
            <a:pPr marL="3023870" lvl="6" indent="-215900">
              <a:spcBef>
                <a:spcPts val="285"/>
              </a:spcBef>
              <a:buClr>
                <a:srgbClr val="000000"/>
              </a:buClr>
              <a:buSzPct val="45000"/>
              <a:buFont typeface="Wingdings" panose="05000000000000000000" pitchFamily="2" charset="2"/>
              <a:buChar char=""/>
            </a:pPr>
            <a:r>
              <a:rPr lang="en-US" sz="2000" b="0" strike="noStrike" spc="-1">
                <a:latin typeface="Arial" panose="020B0604020202020204"/>
              </a:rPr>
              <a:t>第七大纲级别</a:t>
            </a:r>
            <a:endParaRPr lang="en-US" sz="2000" b="0" strike="noStrike" spc="-1">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40" name="图片 6"/>
          <p:cNvPicPr/>
          <p:nvPr/>
        </p:nvPicPr>
        <p:blipFill>
          <a:blip r:embed="rId13"/>
          <a:stretch>
            <a:fillRect/>
          </a:stretch>
        </p:blipFill>
        <p:spPr>
          <a:xfrm>
            <a:off x="0" y="0"/>
            <a:ext cx="12191400" cy="6857280"/>
          </a:xfrm>
          <a:prstGeom prst="rect">
            <a:avLst/>
          </a:prstGeom>
          <a:ln>
            <a:noFill/>
          </a:ln>
        </p:spPr>
      </p:pic>
      <p:sp>
        <p:nvSpPr>
          <p:cNvPr id="41" name="PlaceHolder 1"/>
          <p:cNvSpPr>
            <a:spLocks noGrp="1"/>
          </p:cNvSpPr>
          <p:nvPr>
            <p:ph type="title"/>
          </p:nvPr>
        </p:nvSpPr>
        <p:spPr>
          <a:xfrm>
            <a:off x="609480" y="273600"/>
            <a:ext cx="10972440" cy="1144800"/>
          </a:xfrm>
          <a:prstGeom prst="rect">
            <a:avLst/>
          </a:prstGeom>
        </p:spPr>
        <p:txBody>
          <a:bodyPr lIns="0" tIns="0" rIns="0" bIns="0" anchor="ctr"/>
          <a:p>
            <a:pPr algn="ctr"/>
            <a:r>
              <a:rPr lang="en-US" sz="4400" b="0" strike="noStrike" spc="-1">
                <a:latin typeface="Arial" panose="020B0604020202020204"/>
              </a:rPr>
              <a:t>单击鼠标编辑标题文字格式</a:t>
            </a:r>
            <a:endParaRPr lang="en-US" sz="4400" b="0" strike="noStrike" spc="-1">
              <a:latin typeface="Arial" panose="020B0604020202020204"/>
            </a:endParaRPr>
          </a:p>
        </p:txBody>
      </p:sp>
      <p:sp>
        <p:nvSpPr>
          <p:cNvPr id="42" name="PlaceHolder 2"/>
          <p:cNvSpPr>
            <a:spLocks noGrp="1"/>
          </p:cNvSpPr>
          <p:nvPr>
            <p:ph type="body"/>
          </p:nvPr>
        </p:nvSpPr>
        <p:spPr>
          <a:xfrm>
            <a:off x="609480" y="1604520"/>
            <a:ext cx="10972440" cy="3977280"/>
          </a:xfrm>
          <a:prstGeom prst="rect">
            <a:avLst/>
          </a:prstGeom>
        </p:spPr>
        <p:txBody>
          <a:bodyPr lIns="0" tIns="0" rIns="0" bIns="0">
            <a:normAutofit/>
          </a:bodyPr>
          <a:p>
            <a:pPr marL="431800" indent="-323850">
              <a:spcBef>
                <a:spcPts val="1415"/>
              </a:spcBef>
              <a:buClr>
                <a:srgbClr val="000000"/>
              </a:buClr>
              <a:buSzPct val="45000"/>
              <a:buFont typeface="Wingdings" panose="05000000000000000000" pitchFamily="2" charset="2"/>
              <a:buChar char=""/>
            </a:pPr>
            <a:r>
              <a:rPr lang="en-US" sz="3200" b="0" strike="noStrike" spc="-1">
                <a:latin typeface="Arial" panose="020B0604020202020204"/>
              </a:rPr>
              <a:t>单击鼠标编辑大纲文字格式</a:t>
            </a:r>
            <a:endParaRPr lang="en-US" sz="3200" b="0" strike="noStrike" spc="-1">
              <a:latin typeface="Arial" panose="020B0604020202020204"/>
            </a:endParaRPr>
          </a:p>
          <a:p>
            <a:pPr marL="864235" lvl="1" indent="-323850">
              <a:spcBef>
                <a:spcPts val="1135"/>
              </a:spcBef>
              <a:buClr>
                <a:srgbClr val="000000"/>
              </a:buClr>
              <a:buSzPct val="75000"/>
              <a:buFont typeface="Symbol" panose="05050102010706020507" charset="2"/>
              <a:buChar char=""/>
            </a:pPr>
            <a:r>
              <a:rPr lang="en-US" sz="2800" b="0" strike="noStrike" spc="-1">
                <a:latin typeface="Arial" panose="020B0604020202020204"/>
              </a:rPr>
              <a:t>第二个大纲级</a:t>
            </a:r>
            <a:endParaRPr lang="en-US" sz="2800" b="0" strike="noStrike" spc="-1">
              <a:latin typeface="Arial" panose="020B0604020202020204"/>
            </a:endParaRPr>
          </a:p>
          <a:p>
            <a:pPr marL="1296035" lvl="2" indent="-288290">
              <a:spcBef>
                <a:spcPts val="850"/>
              </a:spcBef>
              <a:buClr>
                <a:srgbClr val="000000"/>
              </a:buClr>
              <a:buSzPct val="45000"/>
              <a:buFont typeface="Wingdings" panose="05000000000000000000" pitchFamily="2" charset="2"/>
              <a:buChar char=""/>
            </a:pPr>
            <a:r>
              <a:rPr lang="en-US" sz="2400" b="0" strike="noStrike" spc="-1">
                <a:latin typeface="Arial" panose="020B0604020202020204"/>
              </a:rPr>
              <a:t>第三大纲级别</a:t>
            </a:r>
            <a:endParaRPr lang="en-US" sz="2400" b="0" strike="noStrike" spc="-1">
              <a:latin typeface="Arial" panose="020B0604020202020204"/>
            </a:endParaRPr>
          </a:p>
          <a:p>
            <a:pPr marL="1727835" lvl="3" indent="-215900">
              <a:spcBef>
                <a:spcPts val="565"/>
              </a:spcBef>
              <a:buClr>
                <a:srgbClr val="000000"/>
              </a:buClr>
              <a:buSzPct val="75000"/>
              <a:buFont typeface="Symbol" panose="05050102010706020507" charset="2"/>
              <a:buChar char=""/>
            </a:pPr>
            <a:r>
              <a:rPr lang="en-US" sz="2000" b="0" strike="noStrike" spc="-1">
                <a:latin typeface="Arial" panose="020B0604020202020204"/>
              </a:rPr>
              <a:t>第四大纲级别</a:t>
            </a:r>
            <a:endParaRPr lang="en-US" sz="2000" b="0" strike="noStrike" spc="-1">
              <a:latin typeface="Arial" panose="020B0604020202020204"/>
            </a:endParaRPr>
          </a:p>
          <a:p>
            <a:pPr marL="2160270" lvl="4" indent="-215900">
              <a:spcBef>
                <a:spcPts val="285"/>
              </a:spcBef>
              <a:buClr>
                <a:srgbClr val="000000"/>
              </a:buClr>
              <a:buSzPct val="45000"/>
              <a:buFont typeface="Wingdings" panose="05000000000000000000" pitchFamily="2" charset="2"/>
              <a:buChar char=""/>
            </a:pPr>
            <a:r>
              <a:rPr lang="en-US" sz="2000" b="0" strike="noStrike" spc="-1">
                <a:latin typeface="Arial" panose="020B0604020202020204"/>
              </a:rPr>
              <a:t>第五大纲级别</a:t>
            </a:r>
            <a:endParaRPr lang="en-US" sz="2000" b="0" strike="noStrike" spc="-1">
              <a:latin typeface="Arial" panose="020B0604020202020204"/>
            </a:endParaRPr>
          </a:p>
          <a:p>
            <a:pPr marL="2592070" lvl="5" indent="-215900">
              <a:spcBef>
                <a:spcPts val="285"/>
              </a:spcBef>
              <a:buClr>
                <a:srgbClr val="000000"/>
              </a:buClr>
              <a:buSzPct val="45000"/>
              <a:buFont typeface="Wingdings" panose="05000000000000000000" pitchFamily="2" charset="2"/>
              <a:buChar char=""/>
            </a:pPr>
            <a:r>
              <a:rPr lang="en-US" sz="2000" b="0" strike="noStrike" spc="-1">
                <a:latin typeface="Arial" panose="020B0604020202020204"/>
              </a:rPr>
              <a:t>第六大纲级别</a:t>
            </a:r>
            <a:endParaRPr lang="en-US" sz="2000" b="0" strike="noStrike" spc="-1">
              <a:latin typeface="Arial" panose="020B0604020202020204"/>
            </a:endParaRPr>
          </a:p>
          <a:p>
            <a:pPr marL="3023870" lvl="6" indent="-215900">
              <a:spcBef>
                <a:spcPts val="285"/>
              </a:spcBef>
              <a:buClr>
                <a:srgbClr val="000000"/>
              </a:buClr>
              <a:buSzPct val="45000"/>
              <a:buFont typeface="Wingdings" panose="05000000000000000000" pitchFamily="2" charset="2"/>
              <a:buChar char=""/>
            </a:pPr>
            <a:r>
              <a:rPr lang="en-US" sz="2000" b="0" strike="noStrike" spc="-1">
                <a:latin typeface="Arial" panose="020B0604020202020204"/>
              </a:rPr>
              <a:t>第七大纲级别</a:t>
            </a:r>
            <a:endParaRPr lang="en-US" sz="2000" b="0" strike="noStrike" spc="-1">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p:bodyStyle/>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79" name="图片 6"/>
          <p:cNvPicPr/>
          <p:nvPr/>
        </p:nvPicPr>
        <p:blipFill>
          <a:blip r:embed="rId13"/>
          <a:stretch>
            <a:fillRect/>
          </a:stretch>
        </p:blipFill>
        <p:spPr>
          <a:xfrm>
            <a:off x="0" y="0"/>
            <a:ext cx="12191400" cy="6857280"/>
          </a:xfrm>
          <a:prstGeom prst="rect">
            <a:avLst/>
          </a:prstGeom>
          <a:ln>
            <a:noFill/>
          </a:ln>
        </p:spPr>
      </p:pic>
      <p:sp>
        <p:nvSpPr>
          <p:cNvPr id="80" name="PlaceHolder 1"/>
          <p:cNvSpPr>
            <a:spLocks noGrp="1"/>
          </p:cNvSpPr>
          <p:nvPr>
            <p:ph type="title"/>
          </p:nvPr>
        </p:nvSpPr>
        <p:spPr>
          <a:xfrm>
            <a:off x="609480" y="273600"/>
            <a:ext cx="10972440" cy="1144800"/>
          </a:xfrm>
          <a:prstGeom prst="rect">
            <a:avLst/>
          </a:prstGeom>
        </p:spPr>
        <p:txBody>
          <a:bodyPr lIns="0" tIns="0" rIns="0" bIns="0" anchor="ctr"/>
          <a:p>
            <a:pPr algn="ctr"/>
            <a:r>
              <a:rPr lang="en-US" sz="4400" b="0" strike="noStrike" spc="-1">
                <a:latin typeface="Arial" panose="020B0604020202020204"/>
              </a:rPr>
              <a:t>单击鼠标编辑标题文字格式</a:t>
            </a:r>
            <a:endParaRPr lang="en-US" sz="4400" b="0" strike="noStrike" spc="-1">
              <a:latin typeface="Arial" panose="020B0604020202020204"/>
            </a:endParaRPr>
          </a:p>
        </p:txBody>
      </p:sp>
      <p:sp>
        <p:nvSpPr>
          <p:cNvPr id="81" name="PlaceHolder 2"/>
          <p:cNvSpPr>
            <a:spLocks noGrp="1"/>
          </p:cNvSpPr>
          <p:nvPr>
            <p:ph type="body"/>
          </p:nvPr>
        </p:nvSpPr>
        <p:spPr>
          <a:xfrm>
            <a:off x="609480" y="1604520"/>
            <a:ext cx="10972440" cy="3977280"/>
          </a:xfrm>
          <a:prstGeom prst="rect">
            <a:avLst/>
          </a:prstGeom>
        </p:spPr>
        <p:txBody>
          <a:bodyPr lIns="0" tIns="0" rIns="0" bIns="0">
            <a:normAutofit/>
          </a:bodyPr>
          <a:p>
            <a:pPr marL="431800" indent="-323850">
              <a:spcBef>
                <a:spcPts val="1415"/>
              </a:spcBef>
              <a:buClr>
                <a:srgbClr val="000000"/>
              </a:buClr>
              <a:buSzPct val="45000"/>
              <a:buFont typeface="Wingdings" panose="05000000000000000000" pitchFamily="2" charset="2"/>
              <a:buChar char=""/>
            </a:pPr>
            <a:r>
              <a:rPr lang="en-US" sz="3200" b="0" strike="noStrike" spc="-1">
                <a:latin typeface="Arial" panose="020B0604020202020204"/>
              </a:rPr>
              <a:t>单击鼠标编辑大纲文字格式</a:t>
            </a:r>
            <a:endParaRPr lang="en-US" sz="3200" b="0" strike="noStrike" spc="-1">
              <a:latin typeface="Arial" panose="020B0604020202020204"/>
            </a:endParaRPr>
          </a:p>
          <a:p>
            <a:pPr marL="864235" lvl="1" indent="-323850">
              <a:spcBef>
                <a:spcPts val="1135"/>
              </a:spcBef>
              <a:buClr>
                <a:srgbClr val="000000"/>
              </a:buClr>
              <a:buSzPct val="75000"/>
              <a:buFont typeface="Symbol" panose="05050102010706020507" charset="2"/>
              <a:buChar char=""/>
            </a:pPr>
            <a:r>
              <a:rPr lang="en-US" sz="2800" b="0" strike="noStrike" spc="-1">
                <a:latin typeface="Arial" panose="020B0604020202020204"/>
              </a:rPr>
              <a:t>第二个大纲级</a:t>
            </a:r>
            <a:endParaRPr lang="en-US" sz="2800" b="0" strike="noStrike" spc="-1">
              <a:latin typeface="Arial" panose="020B0604020202020204"/>
            </a:endParaRPr>
          </a:p>
          <a:p>
            <a:pPr marL="1296035" lvl="2" indent="-288290">
              <a:spcBef>
                <a:spcPts val="850"/>
              </a:spcBef>
              <a:buClr>
                <a:srgbClr val="000000"/>
              </a:buClr>
              <a:buSzPct val="45000"/>
              <a:buFont typeface="Wingdings" panose="05000000000000000000" pitchFamily="2" charset="2"/>
              <a:buChar char=""/>
            </a:pPr>
            <a:r>
              <a:rPr lang="en-US" sz="2400" b="0" strike="noStrike" spc="-1">
                <a:latin typeface="Arial" panose="020B0604020202020204"/>
              </a:rPr>
              <a:t>第三大纲级别</a:t>
            </a:r>
            <a:endParaRPr lang="en-US" sz="2400" b="0" strike="noStrike" spc="-1">
              <a:latin typeface="Arial" panose="020B0604020202020204"/>
            </a:endParaRPr>
          </a:p>
          <a:p>
            <a:pPr marL="1727835" lvl="3" indent="-215900">
              <a:spcBef>
                <a:spcPts val="565"/>
              </a:spcBef>
              <a:buClr>
                <a:srgbClr val="000000"/>
              </a:buClr>
              <a:buSzPct val="75000"/>
              <a:buFont typeface="Symbol" panose="05050102010706020507" charset="2"/>
              <a:buChar char=""/>
            </a:pPr>
            <a:r>
              <a:rPr lang="en-US" sz="2000" b="0" strike="noStrike" spc="-1">
                <a:latin typeface="Arial" panose="020B0604020202020204"/>
              </a:rPr>
              <a:t>第四大纲级别</a:t>
            </a:r>
            <a:endParaRPr lang="en-US" sz="2000" b="0" strike="noStrike" spc="-1">
              <a:latin typeface="Arial" panose="020B0604020202020204"/>
            </a:endParaRPr>
          </a:p>
          <a:p>
            <a:pPr marL="2160270" lvl="4" indent="-215900">
              <a:spcBef>
                <a:spcPts val="285"/>
              </a:spcBef>
              <a:buClr>
                <a:srgbClr val="000000"/>
              </a:buClr>
              <a:buSzPct val="45000"/>
              <a:buFont typeface="Wingdings" panose="05000000000000000000" pitchFamily="2" charset="2"/>
              <a:buChar char=""/>
            </a:pPr>
            <a:r>
              <a:rPr lang="en-US" sz="2000" b="0" strike="noStrike" spc="-1">
                <a:latin typeface="Arial" panose="020B0604020202020204"/>
              </a:rPr>
              <a:t>第五大纲级别</a:t>
            </a:r>
            <a:endParaRPr lang="en-US" sz="2000" b="0" strike="noStrike" spc="-1">
              <a:latin typeface="Arial" panose="020B0604020202020204"/>
            </a:endParaRPr>
          </a:p>
          <a:p>
            <a:pPr marL="2592070" lvl="5" indent="-215900">
              <a:spcBef>
                <a:spcPts val="285"/>
              </a:spcBef>
              <a:buClr>
                <a:srgbClr val="000000"/>
              </a:buClr>
              <a:buSzPct val="45000"/>
              <a:buFont typeface="Wingdings" panose="05000000000000000000" pitchFamily="2" charset="2"/>
              <a:buChar char=""/>
            </a:pPr>
            <a:r>
              <a:rPr lang="en-US" sz="2000" b="0" strike="noStrike" spc="-1">
                <a:latin typeface="Arial" panose="020B0604020202020204"/>
              </a:rPr>
              <a:t>第六大纲级别</a:t>
            </a:r>
            <a:endParaRPr lang="en-US" sz="2000" b="0" strike="noStrike" spc="-1">
              <a:latin typeface="Arial" panose="020B0604020202020204"/>
            </a:endParaRPr>
          </a:p>
          <a:p>
            <a:pPr marL="3023870" lvl="6" indent="-215900">
              <a:spcBef>
                <a:spcPts val="285"/>
              </a:spcBef>
              <a:buClr>
                <a:srgbClr val="000000"/>
              </a:buClr>
              <a:buSzPct val="45000"/>
              <a:buFont typeface="Wingdings" panose="05000000000000000000" pitchFamily="2" charset="2"/>
              <a:buChar char=""/>
            </a:pPr>
            <a:r>
              <a:rPr lang="en-US" sz="2000" b="0" strike="noStrike" spc="-1">
                <a:latin typeface="Arial" panose="020B0604020202020204"/>
              </a:rPr>
              <a:t>第七大纲级别</a:t>
            </a:r>
            <a:endParaRPr lang="en-US" sz="2000" b="0" strike="noStrike" spc="-1">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p:bodyStyle/>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CustomShape 1"/>
          <p:cNvSpPr/>
          <p:nvPr/>
        </p:nvSpPr>
        <p:spPr>
          <a:xfrm>
            <a:off x="4825365" y="2313305"/>
            <a:ext cx="7041515" cy="1430655"/>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ctr">
              <a:lnSpc>
                <a:spcPct val="100000"/>
              </a:lnSpc>
            </a:pPr>
            <a:r>
              <a:rPr lang="en-US" sz="4400" b="0" strike="noStrike" spc="-1">
                <a:solidFill>
                  <a:srgbClr val="FFFFFF"/>
                </a:solidFill>
                <a:latin typeface="苹方-简 中黑体"/>
                <a:ea typeface="宋体" panose="02010600030101010101" pitchFamily="2" charset="-122"/>
              </a:rPr>
              <a:t>自动化测试框架(</a:t>
            </a:r>
            <a:r>
              <a:rPr lang="zh-CN" altLang="en-US" sz="4400" b="0" strike="noStrike" spc="-1">
                <a:solidFill>
                  <a:srgbClr val="FFFFFF"/>
                </a:solidFill>
                <a:latin typeface="苹方-简 中黑体"/>
                <a:ea typeface="宋体" panose="02010600030101010101" pitchFamily="2" charset="-122"/>
              </a:rPr>
              <a:t>数据驱动</a:t>
            </a:r>
            <a:r>
              <a:rPr lang="en-US" sz="4400" b="0" strike="noStrike" spc="-1">
                <a:solidFill>
                  <a:srgbClr val="FFFFFF"/>
                </a:solidFill>
                <a:latin typeface="苹方-简 中黑体"/>
                <a:ea typeface="宋体" panose="02010600030101010101" pitchFamily="2" charset="-122"/>
              </a:rPr>
              <a:t>)</a:t>
            </a:r>
            <a:endParaRPr lang="en-US" sz="4400" b="0" strike="noStrike" spc="-1">
              <a:solidFill>
                <a:srgbClr val="FFFFFF"/>
              </a:solidFill>
              <a:latin typeface="苹方-简 中黑体"/>
              <a:ea typeface="宋体" panose="02010600030101010101" pitchFamily="2" charset="-122"/>
            </a:endParaRPr>
          </a:p>
        </p:txBody>
      </p:sp>
      <p:sp>
        <p:nvSpPr>
          <p:cNvPr id="119" name="CustomShape 2"/>
          <p:cNvSpPr/>
          <p:nvPr/>
        </p:nvSpPr>
        <p:spPr>
          <a:xfrm>
            <a:off x="6159960" y="4562640"/>
            <a:ext cx="1973520" cy="36432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00000"/>
              </a:lnSpc>
            </a:pPr>
            <a:r>
              <a:rPr lang="en-US" sz="1800" b="0" strike="noStrike" spc="-145">
                <a:solidFill>
                  <a:srgbClr val="404040"/>
                </a:solidFill>
                <a:latin typeface="微软雅黑" panose="020B0503020204020204" charset="-122"/>
                <a:ea typeface="微软雅黑" panose="020B0503020204020204" charset="-122"/>
              </a:rPr>
              <a:t>讲师：芳 姐</a:t>
            </a:r>
            <a:endParaRPr lang="en-US" sz="1800" b="0" strike="noStrike" spc="-1">
              <a:latin typeface="Arial" panose="020B0604020202020204"/>
            </a:endParaRPr>
          </a:p>
        </p:txBody>
      </p:sp>
      <p:sp>
        <p:nvSpPr>
          <p:cNvPr id="120" name="CustomShape 3"/>
          <p:cNvSpPr/>
          <p:nvPr/>
        </p:nvSpPr>
        <p:spPr>
          <a:xfrm>
            <a:off x="8532720" y="4562640"/>
            <a:ext cx="2828520" cy="36432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00000"/>
              </a:lnSpc>
            </a:pPr>
            <a:r>
              <a:rPr lang="en-US" sz="1800" b="0" strike="noStrike" spc="-145">
                <a:solidFill>
                  <a:srgbClr val="404040"/>
                </a:solidFill>
                <a:latin typeface="微软雅黑" panose="020B0503020204020204" charset="-122"/>
                <a:ea typeface="微软雅黑" panose="020B0503020204020204" charset="-122"/>
              </a:rPr>
              <a:t>时间：</a:t>
            </a:r>
            <a:r>
              <a:rPr lang="en-US" sz="1800" b="0" strike="noStrike" spc="-1">
                <a:solidFill>
                  <a:srgbClr val="404040"/>
                </a:solidFill>
                <a:latin typeface="微软雅黑" panose="020B0503020204020204" charset="-122"/>
                <a:ea typeface="微软雅黑" panose="020B0503020204020204" charset="-122"/>
              </a:rPr>
              <a:t>2018-8-9</a:t>
            </a:r>
            <a:endParaRPr lang="en-US" sz="1800" b="0" strike="noStrike" spc="-1">
              <a:latin typeface="Arial" panose="020B0604020202020204"/>
            </a:endParaRPr>
          </a:p>
        </p:txBody>
      </p:sp>
      <p:sp>
        <p:nvSpPr>
          <p:cNvPr id="121" name="Line 4"/>
          <p:cNvSpPr/>
          <p:nvPr/>
        </p:nvSpPr>
        <p:spPr>
          <a:xfrm>
            <a:off x="8350200" y="4661640"/>
            <a:ext cx="360" cy="171000"/>
          </a:xfrm>
          <a:prstGeom prst="line">
            <a:avLst/>
          </a:prstGeom>
          <a:ln w="9360">
            <a:solidFill>
              <a:srgbClr val="595959"/>
            </a:solidFill>
            <a:round/>
          </a:ln>
        </p:spPr>
        <p:style>
          <a:lnRef idx="0">
            <a:srgbClr val="FFFFFF"/>
          </a:lnRef>
          <a:fillRef idx="0">
            <a:srgbClr val="FFFFFF"/>
          </a:fillRef>
          <a:effectRef idx="0">
            <a:srgbClr val="FFFFFF"/>
          </a:effectRef>
          <a:fontRef idx="minor"/>
        </p:style>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CustomShape 2"/>
          <p:cNvSpPr/>
          <p:nvPr/>
        </p:nvSpPr>
        <p:spPr>
          <a:xfrm>
            <a:off x="826135" y="237490"/>
            <a:ext cx="10848975" cy="6113145"/>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marL="342900" indent="-342900">
              <a:lnSpc>
                <a:spcPct val="100000"/>
              </a:lnSpc>
              <a:buFont typeface="+mj-lt"/>
              <a:buNone/>
            </a:pPr>
            <a:r>
              <a:rPr lang="en-US" sz="1800" b="0" strike="noStrike" spc="-1">
                <a:latin typeface="Arial" panose="020B0604020202020204"/>
              </a:rPr>
              <a:t>6、修改testScripts包中的</a:t>
            </a:r>
            <a:r>
              <a:rPr spc="-1">
                <a:solidFill>
                  <a:srgbClr val="000000"/>
                </a:solidFill>
                <a:latin typeface="Arial" panose="020B0604020202020204"/>
                <a:ea typeface="宋体" panose="02010600030101010101" pitchFamily="2" charset="-122"/>
                <a:sym typeface="+mn-ea"/>
              </a:rPr>
              <a:t>TestErpApprovalflow</a:t>
            </a:r>
            <a:r>
              <a:rPr lang="en-US" sz="1800" b="0" strike="noStrike" spc="-1">
                <a:latin typeface="Arial" panose="020B0604020202020204"/>
              </a:rPr>
              <a:t>.py文件 </a:t>
            </a:r>
            <a:endParaRPr lang="en-US" sz="1800" b="0" strike="noStrike" spc="-1">
              <a:latin typeface="Arial" panose="020B0604020202020204"/>
            </a:endParaRPr>
          </a:p>
          <a:p>
            <a:pPr marL="342900" indent="-342900">
              <a:lnSpc>
                <a:spcPct val="100000"/>
              </a:lnSpc>
              <a:buFont typeface="+mj-lt"/>
              <a:buNone/>
            </a:pPr>
            <a:r>
              <a:rPr lang="en-US" sz="1800" b="0" strike="noStrike" spc="-1">
                <a:latin typeface="Arial" panose="020B0604020202020204"/>
              </a:rPr>
              <a:t>from selenium import webdriver</a:t>
            </a:r>
            <a:endParaRPr lang="en-US" sz="1800" b="0" strike="noStrike" spc="-1">
              <a:latin typeface="Arial" panose="020B0604020202020204"/>
            </a:endParaRPr>
          </a:p>
          <a:p>
            <a:pPr marL="342900" indent="-342900">
              <a:lnSpc>
                <a:spcPct val="100000"/>
              </a:lnSpc>
              <a:buFont typeface="+mj-lt"/>
              <a:buNone/>
            </a:pPr>
            <a:r>
              <a:rPr lang="en-US" sz="1800" b="0" strike="noStrike" spc="-1">
                <a:latin typeface="Arial" panose="020B0604020202020204"/>
              </a:rPr>
              <a:t>import time</a:t>
            </a:r>
            <a:endParaRPr lang="en-US" sz="1800" b="0" strike="noStrike" spc="-1">
              <a:latin typeface="Arial" panose="020B0604020202020204"/>
            </a:endParaRPr>
          </a:p>
          <a:p>
            <a:pPr marL="342900" indent="-342900">
              <a:lnSpc>
                <a:spcPct val="100000"/>
              </a:lnSpc>
              <a:buFont typeface="+mj-lt"/>
              <a:buNone/>
            </a:pPr>
            <a:r>
              <a:rPr lang="en-US" sz="1800" b="0" strike="noStrike" spc="-1">
                <a:latin typeface="Arial" panose="020B0604020202020204"/>
              </a:rPr>
              <a:t>from appModules.LoginAction import LoginAction</a:t>
            </a:r>
            <a:endParaRPr lang="en-US" sz="1800" b="0" strike="noStrike" spc="-1">
              <a:latin typeface="Arial" panose="020B0604020202020204"/>
            </a:endParaRPr>
          </a:p>
          <a:p>
            <a:pPr marL="342900" indent="-342900">
              <a:lnSpc>
                <a:spcPct val="100000"/>
              </a:lnSpc>
              <a:buFont typeface="+mj-lt"/>
              <a:buNone/>
            </a:pPr>
            <a:r>
              <a:rPr lang="en-US" sz="1800" b="0" strike="noStrike" spc="-1">
                <a:latin typeface="Arial" panose="020B0604020202020204"/>
              </a:rPr>
              <a:t>def testErpLogin():</a:t>
            </a:r>
            <a:endParaRPr lang="en-US" sz="1800" b="0" strike="noStrike" spc="-1">
              <a:latin typeface="Arial" panose="020B0604020202020204"/>
            </a:endParaRPr>
          </a:p>
          <a:p>
            <a:pPr marL="342900" indent="-342900">
              <a:lnSpc>
                <a:spcPct val="100000"/>
              </a:lnSpc>
              <a:buFont typeface="+mj-lt"/>
              <a:buNone/>
            </a:pPr>
            <a:r>
              <a:rPr lang="en-US" sz="1800" b="0" strike="noStrike" spc="-1">
                <a:latin typeface="Arial" panose="020B0604020202020204"/>
              </a:rPr>
              <a:t>    try:</a:t>
            </a:r>
            <a:endParaRPr lang="en-US" sz="1800" b="0" strike="noStrike" spc="-1">
              <a:latin typeface="Arial" panose="020B0604020202020204"/>
            </a:endParaRPr>
          </a:p>
          <a:p>
            <a:pPr marL="342900" indent="-342900">
              <a:lnSpc>
                <a:spcPct val="100000"/>
              </a:lnSpc>
              <a:buFont typeface="+mj-lt"/>
              <a:buNone/>
            </a:pPr>
            <a:r>
              <a:rPr lang="en-US" sz="1800" b="0" strike="noStrike" spc="-1">
                <a:latin typeface="Arial" panose="020B0604020202020204"/>
              </a:rPr>
              <a:t>        # 启动谷歌浏览器</a:t>
            </a:r>
            <a:endParaRPr lang="en-US" sz="1800" b="0" strike="noStrike" spc="-1">
              <a:latin typeface="Arial" panose="020B0604020202020204"/>
            </a:endParaRPr>
          </a:p>
          <a:p>
            <a:pPr marL="342900" indent="-342900">
              <a:lnSpc>
                <a:spcPct val="100000"/>
              </a:lnSpc>
              <a:buFont typeface="+mj-lt"/>
              <a:buNone/>
            </a:pPr>
            <a:r>
              <a:rPr lang="en-US" sz="1800" b="0" strike="noStrike" spc="-1">
                <a:latin typeface="Arial" panose="020B0604020202020204"/>
              </a:rPr>
              <a:t>        driver = webdriver.Chrome(executable_path="E:\\Python36\\chromedriver")</a:t>
            </a:r>
            <a:endParaRPr lang="en-US" sz="1800" b="0" strike="noStrike" spc="-1">
              <a:latin typeface="Arial" panose="020B0604020202020204"/>
            </a:endParaRPr>
          </a:p>
          <a:p>
            <a:pPr marL="342900" indent="-342900">
              <a:lnSpc>
                <a:spcPct val="100000"/>
              </a:lnSpc>
              <a:buFont typeface="+mj-lt"/>
              <a:buNone/>
            </a:pPr>
            <a:r>
              <a:rPr lang="en-US" sz="1800" b="0" strike="noStrike" spc="-1">
                <a:latin typeface="Arial" panose="020B0604020202020204"/>
              </a:rPr>
              <a:t>        # 访问erp首页</a:t>
            </a:r>
            <a:endParaRPr lang="en-US" sz="1800" b="0" strike="noStrike" spc="-1">
              <a:latin typeface="Arial" panose="020B0604020202020204"/>
            </a:endParaRPr>
          </a:p>
          <a:p>
            <a:pPr marL="342900" indent="-342900">
              <a:lnSpc>
                <a:spcPct val="100000"/>
              </a:lnSpc>
              <a:buFont typeface="+mj-lt"/>
              <a:buNone/>
            </a:pPr>
            <a:r>
              <a:rPr lang="en-US" sz="1800" b="0" strike="noStrike" spc="-1">
                <a:latin typeface="Arial" panose="020B0604020202020204"/>
              </a:rPr>
              <a:t>        driver.get("https://qa1-erp.jfz.com")</a:t>
            </a:r>
            <a:endParaRPr lang="en-US" sz="1800" b="0" strike="noStrike" spc="-1">
              <a:latin typeface="Arial" panose="020B0604020202020204"/>
            </a:endParaRPr>
          </a:p>
          <a:p>
            <a:pPr marL="342900" indent="-342900">
              <a:lnSpc>
                <a:spcPct val="100000"/>
              </a:lnSpc>
              <a:buFont typeface="+mj-lt"/>
              <a:buNone/>
            </a:pPr>
            <a:r>
              <a:rPr lang="en-US" sz="1800" b="0" strike="noStrike" spc="-1">
                <a:latin typeface="Arial" panose="020B0604020202020204"/>
              </a:rPr>
              <a:t>        driver.implicitly_wait(30)</a:t>
            </a:r>
            <a:endParaRPr lang="en-US" sz="1800" b="0" strike="noStrike" spc="-1">
              <a:latin typeface="Arial" panose="020B0604020202020204"/>
            </a:endParaRPr>
          </a:p>
          <a:p>
            <a:pPr marL="342900" indent="-342900">
              <a:lnSpc>
                <a:spcPct val="100000"/>
              </a:lnSpc>
              <a:buFont typeface="+mj-lt"/>
              <a:buNone/>
            </a:pPr>
            <a:r>
              <a:rPr lang="en-US" sz="1800" b="0" strike="noStrike" spc="-1">
                <a:latin typeface="Arial" panose="020B0604020202020204"/>
              </a:rPr>
              <a:t>        driver.maximize_window()</a:t>
            </a:r>
            <a:endParaRPr lang="en-US" sz="1800" b="0" strike="noStrike" spc="-1">
              <a:latin typeface="Arial" panose="020B0604020202020204"/>
            </a:endParaRPr>
          </a:p>
          <a:p>
            <a:pPr marL="342900" indent="-342900">
              <a:lnSpc>
                <a:spcPct val="100000"/>
              </a:lnSpc>
              <a:buFont typeface="+mj-lt"/>
              <a:buNone/>
            </a:pPr>
            <a:r>
              <a:rPr lang="en-US" sz="1800" b="0" strike="noStrike" spc="-1">
                <a:latin typeface="Arial" panose="020B0604020202020204"/>
              </a:rPr>
              <a:t>        time.sleep(5)</a:t>
            </a:r>
            <a:endParaRPr lang="en-US" sz="1800" b="0" strike="noStrike" spc="-1">
              <a:latin typeface="Arial" panose="020B0604020202020204"/>
            </a:endParaRPr>
          </a:p>
          <a:p>
            <a:pPr marL="342900" indent="-342900">
              <a:lnSpc>
                <a:spcPct val="100000"/>
              </a:lnSpc>
              <a:buFont typeface="+mj-lt"/>
              <a:buNone/>
            </a:pPr>
            <a:r>
              <a:rPr lang="en-US" sz="1800" b="0" strike="noStrike" spc="-1">
                <a:latin typeface="Arial" panose="020B0604020202020204"/>
              </a:rPr>
              <a:t>        # 登录erp</a:t>
            </a:r>
            <a:endParaRPr lang="en-US" sz="1800" b="0" strike="noStrike" spc="-1">
              <a:latin typeface="Arial" panose="020B0604020202020204"/>
            </a:endParaRPr>
          </a:p>
          <a:p>
            <a:pPr marL="342900" indent="-342900">
              <a:lnSpc>
                <a:spcPct val="100000"/>
              </a:lnSpc>
              <a:buFont typeface="+mj-lt"/>
              <a:buNone/>
            </a:pPr>
            <a:r>
              <a:rPr lang="en-US" sz="1800" b="0" strike="noStrike" spc="-1">
                <a:latin typeface="Arial" panose="020B0604020202020204"/>
              </a:rPr>
              <a:t>        LoginAction.login(driver, "defang1", "123")</a:t>
            </a:r>
            <a:endParaRPr lang="en-US" sz="1800" b="0" strike="noStrike" spc="-1">
              <a:latin typeface="Arial" panose="020B0604020202020204"/>
            </a:endParaRPr>
          </a:p>
          <a:p>
            <a:pPr marL="342900" indent="-342900">
              <a:lnSpc>
                <a:spcPct val="100000"/>
              </a:lnSpc>
              <a:buFont typeface="+mj-lt"/>
              <a:buNone/>
            </a:pPr>
            <a:r>
              <a:rPr lang="en-US" sz="1800" b="0" strike="noStrike" spc="-1">
                <a:latin typeface="Arial" panose="020B0604020202020204"/>
              </a:rPr>
              <a:t>        time.sleep(5)</a:t>
            </a:r>
            <a:endParaRPr lang="en-US" sz="1800" b="0" strike="noStrike" spc="-1">
              <a:latin typeface="Arial" panose="020B0604020202020204"/>
            </a:endParaRPr>
          </a:p>
          <a:p>
            <a:pPr marL="342900" indent="-342900">
              <a:lnSpc>
                <a:spcPct val="100000"/>
              </a:lnSpc>
              <a:buFont typeface="+mj-lt"/>
              <a:buNone/>
            </a:pPr>
            <a:r>
              <a:rPr lang="en-US" sz="1800" b="0" strike="noStrike" spc="-1">
                <a:latin typeface="Arial" panose="020B0604020202020204"/>
              </a:rPr>
              <a:t>        assert "德芳理财" in driver.page_source</a:t>
            </a:r>
            <a:endParaRPr lang="en-US" sz="1800" b="0" strike="noStrike" spc="-1">
              <a:latin typeface="Arial" panose="020B0604020202020204"/>
            </a:endParaRPr>
          </a:p>
          <a:p>
            <a:pPr marL="342900" indent="-342900">
              <a:lnSpc>
                <a:spcPct val="100000"/>
              </a:lnSpc>
              <a:buFont typeface="+mj-lt"/>
              <a:buNone/>
            </a:pPr>
            <a:r>
              <a:rPr lang="en-US" sz="1800" b="0" strike="noStrike" spc="-1">
                <a:latin typeface="Arial" panose="020B0604020202020204"/>
              </a:rPr>
              <a:t>    except Exception as e:</a:t>
            </a:r>
            <a:endParaRPr lang="en-US" sz="1800" b="0" strike="noStrike" spc="-1">
              <a:latin typeface="Arial" panose="020B0604020202020204"/>
            </a:endParaRPr>
          </a:p>
          <a:p>
            <a:pPr marL="342900" indent="-342900">
              <a:lnSpc>
                <a:spcPct val="100000"/>
              </a:lnSpc>
              <a:buFont typeface="+mj-lt"/>
              <a:buNone/>
            </a:pPr>
            <a:r>
              <a:rPr lang="en-US" sz="1800" b="0" strike="noStrike" spc="-1">
                <a:latin typeface="Arial" panose="020B0604020202020204"/>
              </a:rPr>
              <a:t>        raise e</a:t>
            </a:r>
            <a:endParaRPr lang="en-US" sz="1800" b="0" strike="noStrike" spc="-1">
              <a:latin typeface="Arial" panose="020B0604020202020204"/>
            </a:endParaRPr>
          </a:p>
          <a:p>
            <a:pPr marL="342900" indent="-342900">
              <a:lnSpc>
                <a:spcPct val="100000"/>
              </a:lnSpc>
              <a:buFont typeface="+mj-lt"/>
              <a:buNone/>
            </a:pPr>
            <a:r>
              <a:rPr lang="en-US" sz="1800" b="0" strike="noStrike" spc="-1">
                <a:latin typeface="Arial" panose="020B0604020202020204"/>
              </a:rPr>
              <a:t>    finally:</a:t>
            </a:r>
            <a:endParaRPr lang="en-US" sz="1800" b="0" strike="noStrike" spc="-1">
              <a:latin typeface="Arial" panose="020B0604020202020204"/>
            </a:endParaRPr>
          </a:p>
          <a:p>
            <a:pPr marL="342900" indent="-342900">
              <a:lnSpc>
                <a:spcPct val="100000"/>
              </a:lnSpc>
              <a:buFont typeface="+mj-lt"/>
              <a:buNone/>
            </a:pPr>
            <a:r>
              <a:rPr lang="en-US" sz="1800" b="0" strike="noStrike" spc="-1">
                <a:latin typeface="Arial" panose="020B0604020202020204"/>
              </a:rPr>
              <a:t>        # 退出浏览器</a:t>
            </a:r>
            <a:endParaRPr lang="en-US" sz="1800" b="0" strike="noStrike" spc="-1">
              <a:latin typeface="Arial" panose="020B0604020202020204"/>
            </a:endParaRPr>
          </a:p>
          <a:p>
            <a:pPr marL="342900" indent="-342900">
              <a:lnSpc>
                <a:spcPct val="100000"/>
              </a:lnSpc>
              <a:buFont typeface="+mj-lt"/>
              <a:buNone/>
            </a:pPr>
            <a:r>
              <a:rPr lang="en-US" sz="1800" b="0" strike="noStrike" spc="-1">
                <a:latin typeface="Arial" panose="020B0604020202020204"/>
              </a:rPr>
              <a:t>        driver.quit()   </a:t>
            </a:r>
            <a:endParaRPr lang="en-US" sz="1800" b="0" strike="noStrike" spc="-1">
              <a:latin typeface="Arial" panose="020B0604020202020204"/>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 name="CustomShape 2"/>
          <p:cNvSpPr/>
          <p:nvPr/>
        </p:nvSpPr>
        <p:spPr>
          <a:xfrm>
            <a:off x="1035050" y="1192530"/>
            <a:ext cx="10445750" cy="496443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indent="0">
              <a:lnSpc>
                <a:spcPct val="100000"/>
              </a:lnSpc>
              <a:buFont typeface="+mj-lt"/>
              <a:buNone/>
            </a:pPr>
            <a:r>
              <a:rPr b="0" strike="noStrike" spc="-1">
                <a:latin typeface="Arial" panose="020B0604020202020204"/>
                <a:ea typeface="宋体" panose="02010600030101010101" pitchFamily="2" charset="-122"/>
              </a:rPr>
              <a:t>if __name__ == '__main__':</a:t>
            </a:r>
            <a:endParaRPr b="0" strike="noStrike" spc="-1">
              <a:latin typeface="Arial" panose="020B0604020202020204"/>
              <a:ea typeface="宋体" panose="02010600030101010101" pitchFamily="2" charset="-122"/>
            </a:endParaRPr>
          </a:p>
          <a:p>
            <a:pPr indent="0">
              <a:lnSpc>
                <a:spcPct val="100000"/>
              </a:lnSpc>
              <a:buFont typeface="+mj-lt"/>
              <a:buNone/>
            </a:pPr>
            <a:r>
              <a:rPr b="0" strike="noStrike" spc="-1">
                <a:latin typeface="Arial" panose="020B0604020202020204"/>
                <a:ea typeface="宋体" panose="02010600030101010101" pitchFamily="2" charset="-122"/>
              </a:rPr>
              <a:t>    testErpLogin()</a:t>
            </a:r>
            <a:endParaRPr b="0" strike="noStrike" spc="-1">
              <a:latin typeface="Arial" panose="020B0604020202020204"/>
              <a:ea typeface="宋体" panose="02010600030101010101" pitchFamily="2" charset="-122"/>
            </a:endParaRPr>
          </a:p>
          <a:p>
            <a:pPr indent="0">
              <a:lnSpc>
                <a:spcPct val="100000"/>
              </a:lnSpc>
              <a:buFont typeface="+mj-lt"/>
              <a:buNone/>
            </a:pPr>
            <a:r>
              <a:rPr b="0" strike="noStrike" spc="-1">
                <a:latin typeface="Arial" panose="020B0604020202020204"/>
                <a:ea typeface="宋体" panose="02010600030101010101" pitchFamily="2" charset="-122"/>
              </a:rPr>
              <a:t>    print("登录erp成功")</a:t>
            </a:r>
            <a:endParaRPr b="0" strike="noStrike" spc="-1">
              <a:latin typeface="Arial" panose="020B0604020202020204"/>
              <a:ea typeface="宋体" panose="02010600030101010101" pitchFamily="2" charset="-122"/>
            </a:endParaRPr>
          </a:p>
          <a:p>
            <a:pPr indent="0">
              <a:lnSpc>
                <a:spcPct val="100000"/>
              </a:lnSpc>
              <a:buFont typeface="+mj-lt"/>
              <a:buNone/>
            </a:pPr>
            <a:endParaRPr b="0" strike="noStrike" spc="-1">
              <a:latin typeface="Arial" panose="020B0604020202020204"/>
              <a:ea typeface="宋体" panose="02010600030101010101" pitchFamily="2" charset="-122"/>
            </a:endParaRPr>
          </a:p>
          <a:p>
            <a:pPr indent="0">
              <a:lnSpc>
                <a:spcPct val="100000"/>
              </a:lnSpc>
              <a:buFont typeface="+mj-lt"/>
              <a:buNone/>
            </a:pPr>
            <a:r>
              <a:rPr b="0" strike="noStrike" spc="-1">
                <a:latin typeface="Arial" panose="020B0604020202020204"/>
                <a:ea typeface="宋体" panose="02010600030101010101" pitchFamily="2" charset="-122"/>
              </a:rPr>
              <a:t> </a:t>
            </a:r>
            <a:endParaRPr b="0" strike="noStrike" spc="-1">
              <a:latin typeface="Arial" panose="020B0604020202020204"/>
              <a:ea typeface="宋体" panose="02010600030101010101" pitchFamily="2" charset="-122"/>
            </a:endParaRPr>
          </a:p>
          <a:p>
            <a:pPr indent="0">
              <a:lnSpc>
                <a:spcPct val="100000"/>
              </a:lnSpc>
              <a:buFont typeface="+mj-lt"/>
              <a:buNone/>
            </a:pPr>
            <a:r>
              <a:rPr b="0" strike="noStrike" spc="-1">
                <a:latin typeface="Arial" panose="020B0604020202020204"/>
                <a:ea typeface="宋体" panose="02010600030101010101" pitchFamily="2" charset="-122"/>
              </a:rPr>
              <a:t>比较</a:t>
            </a:r>
            <a:r>
              <a:rPr spc="-1">
                <a:solidFill>
                  <a:srgbClr val="000000"/>
                </a:solidFill>
                <a:latin typeface="Arial" panose="020B0604020202020204"/>
                <a:ea typeface="宋体" panose="02010600030101010101" pitchFamily="2" charset="-122"/>
                <a:sym typeface="+mn-ea"/>
              </a:rPr>
              <a:t>TestErpApprovalflow</a:t>
            </a:r>
            <a:r>
              <a:rPr b="0" strike="noStrike" spc="-1">
                <a:latin typeface="Arial" panose="020B0604020202020204"/>
                <a:ea typeface="宋体" panose="02010600030101010101" pitchFamily="2" charset="-122"/>
              </a:rPr>
              <a:t>.py修改前后的代码，我们可以发现登录操作的多个步骤被一个函数调用替代了，函数为LoginAction.login(driver,"</a:t>
            </a:r>
            <a:r>
              <a:rPr lang="en-US" b="0" strike="noStrike" spc="-1">
                <a:latin typeface="Arial" panose="020B0604020202020204"/>
                <a:ea typeface="宋体" panose="02010600030101010101" pitchFamily="2" charset="-122"/>
              </a:rPr>
              <a:t>defang1</a:t>
            </a:r>
            <a:r>
              <a:rPr b="0" strike="noStrike" spc="-1">
                <a:latin typeface="Arial" panose="020B0604020202020204"/>
                <a:ea typeface="宋体" panose="02010600030101010101" pitchFamily="2" charset="-122"/>
              </a:rPr>
              <a:t>","</a:t>
            </a:r>
            <a:r>
              <a:rPr lang="en-US" b="0" strike="noStrike" spc="-1">
                <a:latin typeface="Arial" panose="020B0604020202020204"/>
                <a:ea typeface="宋体" panose="02010600030101010101" pitchFamily="2" charset="-122"/>
              </a:rPr>
              <a:t>123</a:t>
            </a:r>
            <a:r>
              <a:rPr b="0" strike="noStrike" spc="-1">
                <a:latin typeface="Arial" panose="020B0604020202020204"/>
                <a:ea typeface="宋体" panose="02010600030101010101" pitchFamily="2" charset="-122"/>
              </a:rPr>
              <a:t>")，此种方式实现了业务逻辑的封装，只要调用一个函数就可以实现登录的操作，大大减少了测试脚本的重复编写，从而实现了代码的封装</a:t>
            </a:r>
            <a:endParaRPr b="0" strike="noStrike" spc="-1">
              <a:latin typeface="Arial" panose="020B0604020202020204"/>
              <a:ea typeface="宋体" panose="02010600030101010101" pitchFamily="2" charset="-122"/>
            </a:endParaRPr>
          </a:p>
        </p:txBody>
      </p:sp>
      <p:sp>
        <p:nvSpPr>
          <p:cNvPr id="123" name="CustomShape 1"/>
          <p:cNvSpPr/>
          <p:nvPr/>
        </p:nvSpPr>
        <p:spPr>
          <a:xfrm>
            <a:off x="791845" y="419100"/>
            <a:ext cx="6085205" cy="51689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marL="514350" indent="-514350">
              <a:lnSpc>
                <a:spcPct val="100000"/>
              </a:lnSpc>
              <a:buFont typeface="+mj-lt"/>
              <a:buAutoNum type="arabicPeriod" startAt="8"/>
            </a:pPr>
            <a:endParaRPr lang="zh-CN" altLang="en-US" b="0" strike="noStrike" spc="-1">
              <a:latin typeface="Arial" panose="020B0604020202020204"/>
              <a:ea typeface="宋体" panose="02010600030101010101" pitchFamily="2" charset="-122"/>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 name="CustomShape 7"/>
          <p:cNvSpPr/>
          <p:nvPr/>
        </p:nvSpPr>
        <p:spPr>
          <a:xfrm>
            <a:off x="836930" y="490220"/>
            <a:ext cx="10745470" cy="5723255"/>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00000"/>
              </a:lnSpc>
            </a:pPr>
            <a:r>
              <a:rPr lang="zh-CN" altLang="en-US" sz="1800" b="0" strike="noStrike" spc="-1">
                <a:solidFill>
                  <a:srgbClr val="767171"/>
                </a:solidFill>
                <a:latin typeface="Arial" panose="020B0604020202020204"/>
                <a:ea typeface="宋体" panose="02010600030101010101" pitchFamily="2" charset="-122"/>
              </a:rPr>
              <a:t>7、在DataDrivenFrameWork工程中新建一个config文件夹</a:t>
            </a:r>
            <a:endParaRPr lang="zh-CN" altLang="en-US" sz="1800" b="0" strike="noStrike" spc="-1">
              <a:solidFill>
                <a:srgbClr val="767171"/>
              </a:solidFill>
              <a:latin typeface="Arial" panose="020B0604020202020204"/>
              <a:ea typeface="宋体" panose="02010600030101010101" pitchFamily="2" charset="-122"/>
            </a:endParaRPr>
          </a:p>
          <a:p>
            <a:pPr>
              <a:lnSpc>
                <a:spcPct val="100000"/>
              </a:lnSpc>
            </a:pPr>
            <a:endParaRPr lang="zh-CN" altLang="en-US" sz="1800" b="0" strike="noStrike" spc="-1">
              <a:solidFill>
                <a:srgbClr val="767171"/>
              </a:solidFill>
              <a:latin typeface="Arial" panose="020B0604020202020204"/>
              <a:ea typeface="宋体" panose="02010600030101010101" pitchFamily="2" charset="-122"/>
            </a:endParaRPr>
          </a:p>
          <a:p>
            <a:pPr>
              <a:lnSpc>
                <a:spcPct val="100000"/>
              </a:lnSpc>
            </a:pPr>
            <a:r>
              <a:rPr lang="en-US" altLang="zh-CN" sz="1800" b="0" strike="noStrike" spc="-1">
                <a:solidFill>
                  <a:srgbClr val="767171"/>
                </a:solidFill>
                <a:latin typeface="Arial" panose="020B0604020202020204"/>
                <a:ea typeface="宋体" panose="02010600030101010101" pitchFamily="2" charset="-122"/>
              </a:rPr>
              <a:t>	</a:t>
            </a:r>
            <a:r>
              <a:rPr lang="zh-CN" altLang="en-US" sz="1800" b="0" strike="noStrike" spc="-1">
                <a:solidFill>
                  <a:srgbClr val="767171"/>
                </a:solidFill>
                <a:latin typeface="Arial" panose="020B0604020202020204"/>
                <a:ea typeface="宋体" panose="02010600030101010101" pitchFamily="2" charset="-122"/>
              </a:rPr>
              <a:t>在config文件夹里面新建一个名叫PageElementLocator.ini的file，用于配置定位页面元素的定位表达式</a:t>
            </a:r>
            <a:endParaRPr lang="zh-CN" altLang="en-US" sz="1800" b="0" strike="noStrike" spc="-1">
              <a:solidFill>
                <a:srgbClr val="767171"/>
              </a:solidFill>
              <a:latin typeface="Arial" panose="020B0604020202020204"/>
              <a:ea typeface="宋体" panose="02010600030101010101" pitchFamily="2" charset="-122"/>
            </a:endParaRPr>
          </a:p>
          <a:p>
            <a:pPr>
              <a:lnSpc>
                <a:spcPct val="100000"/>
              </a:lnSpc>
            </a:pPr>
            <a:endParaRPr lang="zh-CN" altLang="en-US" sz="1800" b="0" strike="noStrike" spc="-1">
              <a:solidFill>
                <a:srgbClr val="767171"/>
              </a:solidFill>
              <a:latin typeface="Arial" panose="020B0604020202020204"/>
              <a:ea typeface="宋体" panose="02010600030101010101" pitchFamily="2" charset="-122"/>
            </a:endParaRPr>
          </a:p>
          <a:p>
            <a:pPr>
              <a:lnSpc>
                <a:spcPct val="100000"/>
              </a:lnSpc>
            </a:pPr>
            <a:r>
              <a:rPr lang="zh-CN" altLang="en-US" sz="1800" b="0" strike="noStrike" spc="-1">
                <a:solidFill>
                  <a:srgbClr val="767171"/>
                </a:solidFill>
                <a:latin typeface="Arial" panose="020B0604020202020204"/>
                <a:ea typeface="宋体" panose="02010600030101010101" pitchFamily="2" charset="-122"/>
              </a:rPr>
              <a:t>[erp_login]</a:t>
            </a:r>
            <a:endParaRPr lang="zh-CN" altLang="en-US" sz="1800" b="0" strike="noStrike" spc="-1">
              <a:solidFill>
                <a:srgbClr val="767171"/>
              </a:solidFill>
              <a:latin typeface="Arial" panose="020B0604020202020204"/>
              <a:ea typeface="宋体" panose="02010600030101010101" pitchFamily="2" charset="-122"/>
            </a:endParaRPr>
          </a:p>
          <a:p>
            <a:pPr>
              <a:lnSpc>
                <a:spcPct val="100000"/>
              </a:lnSpc>
            </a:pPr>
            <a:r>
              <a:rPr lang="zh-CN" altLang="en-US" sz="1800" b="0" strike="noStrike" spc="-1">
                <a:solidFill>
                  <a:srgbClr val="767171"/>
                </a:solidFill>
                <a:latin typeface="Arial" panose="020B0604020202020204"/>
                <a:ea typeface="宋体" panose="02010600030101010101" pitchFamily="2" charset="-122"/>
              </a:rPr>
              <a:t>loginPage.username = xpath&gt;//*[@name="username"]</a:t>
            </a:r>
            <a:endParaRPr lang="zh-CN" altLang="en-US" sz="1800" b="0" strike="noStrike" spc="-1">
              <a:solidFill>
                <a:srgbClr val="767171"/>
              </a:solidFill>
              <a:latin typeface="Arial" panose="020B0604020202020204"/>
              <a:ea typeface="宋体" panose="02010600030101010101" pitchFamily="2" charset="-122"/>
            </a:endParaRPr>
          </a:p>
          <a:p>
            <a:pPr>
              <a:lnSpc>
                <a:spcPct val="100000"/>
              </a:lnSpc>
            </a:pPr>
            <a:r>
              <a:rPr lang="zh-CN" altLang="en-US" sz="1800" b="0" strike="noStrike" spc="-1">
                <a:solidFill>
                  <a:srgbClr val="767171"/>
                </a:solidFill>
                <a:latin typeface="Arial" panose="020B0604020202020204"/>
                <a:ea typeface="宋体" panose="02010600030101010101" pitchFamily="2" charset="-122"/>
              </a:rPr>
              <a:t>loginPage.password = xpath&gt;//input[@name = "password"]</a:t>
            </a:r>
            <a:endParaRPr lang="zh-CN" altLang="en-US" sz="1800" b="0" strike="noStrike" spc="-1">
              <a:solidFill>
                <a:srgbClr val="767171"/>
              </a:solidFill>
              <a:latin typeface="Arial" panose="020B0604020202020204"/>
              <a:ea typeface="宋体" panose="02010600030101010101" pitchFamily="2" charset="-122"/>
            </a:endParaRPr>
          </a:p>
          <a:p>
            <a:pPr>
              <a:lnSpc>
                <a:spcPct val="100000"/>
              </a:lnSpc>
            </a:pPr>
            <a:r>
              <a:rPr lang="zh-CN" altLang="en-US" sz="1800" b="0" strike="noStrike" spc="-1">
                <a:solidFill>
                  <a:srgbClr val="767171"/>
                </a:solidFill>
                <a:latin typeface="Arial" panose="020B0604020202020204"/>
                <a:ea typeface="宋体" panose="02010600030101010101" pitchFamily="2" charset="-122"/>
              </a:rPr>
              <a:t>loginPage.loginbutton = xpath&gt;//*[@class='login-btn']</a:t>
            </a:r>
            <a:endParaRPr lang="zh-CN" altLang="en-US" sz="1800" b="0" strike="noStrike" spc="-1">
              <a:solidFill>
                <a:srgbClr val="767171"/>
              </a:solidFill>
              <a:latin typeface="Arial" panose="020B0604020202020204"/>
              <a:ea typeface="宋体" panose="02010600030101010101" pitchFamily="2" charset="-122"/>
            </a:endParaRPr>
          </a:p>
          <a:p>
            <a:pPr>
              <a:lnSpc>
                <a:spcPct val="100000"/>
              </a:lnSpc>
            </a:pPr>
            <a:endParaRPr lang="zh-CN" altLang="en-US" sz="1800" b="0" strike="noStrike" spc="-1">
              <a:solidFill>
                <a:srgbClr val="767171"/>
              </a:solidFill>
              <a:latin typeface="Arial" panose="020B0604020202020204"/>
              <a:ea typeface="宋体" panose="02010600030101010101" pitchFamily="2" charset="-122"/>
            </a:endParaRPr>
          </a:p>
          <a:p>
            <a:pPr>
              <a:lnSpc>
                <a:spcPct val="100000"/>
              </a:lnSpc>
            </a:pPr>
            <a:endParaRPr lang="zh-CN" altLang="en-US" sz="1800" b="0" strike="noStrike" spc="-1">
              <a:solidFill>
                <a:srgbClr val="767171"/>
              </a:solidFill>
              <a:latin typeface="Arial" panose="020B0604020202020204"/>
              <a:ea typeface="宋体" panose="02010600030101010101" pitchFamily="2"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 name="CustomShape 7"/>
          <p:cNvSpPr/>
          <p:nvPr/>
        </p:nvSpPr>
        <p:spPr>
          <a:xfrm>
            <a:off x="965200" y="913765"/>
            <a:ext cx="9991090" cy="5031105"/>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indent="0">
              <a:lnSpc>
                <a:spcPct val="100000"/>
              </a:lnSpc>
              <a:buFont typeface="+mj-lt"/>
              <a:buNone/>
            </a:pPr>
            <a:r>
              <a:rPr lang="en-US" altLang="zh-CN" spc="-1">
                <a:solidFill>
                  <a:srgbClr val="767171"/>
                </a:solidFill>
                <a:latin typeface="Arial" panose="020B0604020202020204"/>
                <a:ea typeface="宋体" panose="02010600030101010101" pitchFamily="2" charset="-122"/>
                <a:sym typeface="+mn-ea"/>
              </a:rPr>
              <a:t>8、在config包中新建VarConfig.py文件</a:t>
            </a:r>
            <a:endParaRPr lang="en-US" altLang="zh-CN" spc="-1">
              <a:solidFill>
                <a:srgbClr val="767171"/>
              </a:solidFill>
              <a:latin typeface="Arial" panose="020B0604020202020204"/>
              <a:ea typeface="宋体" panose="02010600030101010101" pitchFamily="2" charset="-122"/>
              <a:sym typeface="+mn-ea"/>
            </a:endParaRPr>
          </a:p>
          <a:p>
            <a:pPr indent="0">
              <a:lnSpc>
                <a:spcPct val="100000"/>
              </a:lnSpc>
              <a:buFont typeface="+mj-lt"/>
              <a:buNone/>
            </a:pPr>
            <a:endParaRPr lang="en-US" altLang="zh-CN" spc="-1">
              <a:solidFill>
                <a:srgbClr val="767171"/>
              </a:solidFill>
              <a:latin typeface="Arial" panose="020B0604020202020204"/>
              <a:ea typeface="宋体" panose="02010600030101010101" pitchFamily="2" charset="-122"/>
              <a:sym typeface="+mn-ea"/>
            </a:endParaRPr>
          </a:p>
          <a:p>
            <a:pPr indent="0">
              <a:lnSpc>
                <a:spcPct val="100000"/>
              </a:lnSpc>
              <a:buFont typeface="+mj-lt"/>
              <a:buNone/>
            </a:pPr>
            <a:r>
              <a:rPr lang="en-US" altLang="zh-CN" spc="-1">
                <a:solidFill>
                  <a:srgbClr val="767171"/>
                </a:solidFill>
                <a:latin typeface="Arial" panose="020B0604020202020204"/>
                <a:ea typeface="宋体" panose="02010600030101010101" pitchFamily="2" charset="-122"/>
                <a:sym typeface="+mn-ea"/>
              </a:rPr>
              <a:t>import os</a:t>
            </a:r>
            <a:endParaRPr lang="en-US" altLang="zh-CN" spc="-1">
              <a:solidFill>
                <a:srgbClr val="767171"/>
              </a:solidFill>
              <a:latin typeface="Arial" panose="020B0604020202020204"/>
              <a:ea typeface="宋体" panose="02010600030101010101" pitchFamily="2" charset="-122"/>
              <a:sym typeface="+mn-ea"/>
            </a:endParaRPr>
          </a:p>
          <a:p>
            <a:pPr indent="0">
              <a:lnSpc>
                <a:spcPct val="100000"/>
              </a:lnSpc>
              <a:buFont typeface="+mj-lt"/>
              <a:buNone/>
            </a:pPr>
            <a:endParaRPr lang="en-US" altLang="zh-CN" spc="-1">
              <a:solidFill>
                <a:srgbClr val="767171"/>
              </a:solidFill>
              <a:latin typeface="Arial" panose="020B0604020202020204"/>
              <a:ea typeface="宋体" panose="02010600030101010101" pitchFamily="2" charset="-122"/>
              <a:sym typeface="+mn-ea"/>
            </a:endParaRPr>
          </a:p>
          <a:p>
            <a:pPr indent="0">
              <a:lnSpc>
                <a:spcPct val="100000"/>
              </a:lnSpc>
              <a:buFont typeface="+mj-lt"/>
              <a:buNone/>
            </a:pPr>
            <a:endParaRPr lang="en-US" altLang="zh-CN" spc="-1">
              <a:solidFill>
                <a:srgbClr val="767171"/>
              </a:solidFill>
              <a:latin typeface="Arial" panose="020B0604020202020204"/>
              <a:ea typeface="宋体" panose="02010600030101010101" pitchFamily="2" charset="-122"/>
              <a:sym typeface="+mn-ea"/>
            </a:endParaRPr>
          </a:p>
          <a:p>
            <a:pPr indent="0">
              <a:lnSpc>
                <a:spcPct val="100000"/>
              </a:lnSpc>
              <a:buFont typeface="+mj-lt"/>
              <a:buNone/>
            </a:pPr>
            <a:r>
              <a:rPr lang="en-US" altLang="zh-CN" spc="-1">
                <a:solidFill>
                  <a:srgbClr val="767171"/>
                </a:solidFill>
                <a:latin typeface="Arial" panose="020B0604020202020204"/>
                <a:ea typeface="宋体" panose="02010600030101010101" pitchFamily="2" charset="-122"/>
                <a:sym typeface="+mn-ea"/>
              </a:rPr>
              <a:t># 获取当前文件所在目录的绝对路径</a:t>
            </a:r>
            <a:endParaRPr lang="en-US" altLang="zh-CN" spc="-1">
              <a:solidFill>
                <a:srgbClr val="767171"/>
              </a:solidFill>
              <a:latin typeface="Arial" panose="020B0604020202020204"/>
              <a:ea typeface="宋体" panose="02010600030101010101" pitchFamily="2" charset="-122"/>
              <a:sym typeface="+mn-ea"/>
            </a:endParaRPr>
          </a:p>
          <a:p>
            <a:pPr indent="0">
              <a:lnSpc>
                <a:spcPct val="100000"/>
              </a:lnSpc>
              <a:buFont typeface="+mj-lt"/>
              <a:buNone/>
            </a:pPr>
            <a:r>
              <a:rPr lang="en-US" altLang="zh-CN" spc="-1">
                <a:solidFill>
                  <a:srgbClr val="767171"/>
                </a:solidFill>
                <a:latin typeface="Arial" panose="020B0604020202020204"/>
                <a:ea typeface="宋体" panose="02010600030101010101" pitchFamily="2" charset="-122"/>
                <a:sym typeface="+mn-ea"/>
              </a:rPr>
              <a:t>parentDirPath = os.path.dirname(os.path.dirname(os.path.abspath(__file__)))</a:t>
            </a:r>
            <a:endParaRPr lang="en-US" altLang="zh-CN" spc="-1">
              <a:solidFill>
                <a:srgbClr val="767171"/>
              </a:solidFill>
              <a:latin typeface="Arial" panose="020B0604020202020204"/>
              <a:ea typeface="宋体" panose="02010600030101010101" pitchFamily="2" charset="-122"/>
              <a:sym typeface="+mn-ea"/>
            </a:endParaRPr>
          </a:p>
          <a:p>
            <a:pPr indent="0">
              <a:lnSpc>
                <a:spcPct val="100000"/>
              </a:lnSpc>
              <a:buFont typeface="+mj-lt"/>
              <a:buNone/>
            </a:pPr>
            <a:endParaRPr lang="en-US" altLang="zh-CN" spc="-1">
              <a:solidFill>
                <a:srgbClr val="767171"/>
              </a:solidFill>
              <a:latin typeface="Arial" panose="020B0604020202020204"/>
              <a:ea typeface="宋体" panose="02010600030101010101" pitchFamily="2" charset="-122"/>
              <a:sym typeface="+mn-ea"/>
            </a:endParaRPr>
          </a:p>
          <a:p>
            <a:pPr indent="0">
              <a:lnSpc>
                <a:spcPct val="100000"/>
              </a:lnSpc>
              <a:buFont typeface="+mj-lt"/>
              <a:buNone/>
            </a:pPr>
            <a:endParaRPr lang="en-US" altLang="zh-CN" spc="-1">
              <a:solidFill>
                <a:srgbClr val="767171"/>
              </a:solidFill>
              <a:latin typeface="Arial" panose="020B0604020202020204"/>
              <a:ea typeface="宋体" panose="02010600030101010101" pitchFamily="2" charset="-122"/>
              <a:sym typeface="+mn-ea"/>
            </a:endParaRPr>
          </a:p>
          <a:p>
            <a:pPr indent="0">
              <a:lnSpc>
                <a:spcPct val="100000"/>
              </a:lnSpc>
              <a:buFont typeface="+mj-lt"/>
              <a:buNone/>
            </a:pPr>
            <a:r>
              <a:rPr lang="en-US" altLang="zh-CN" spc="-1">
                <a:solidFill>
                  <a:srgbClr val="767171"/>
                </a:solidFill>
                <a:latin typeface="Arial" panose="020B0604020202020204"/>
                <a:ea typeface="宋体" panose="02010600030101010101" pitchFamily="2" charset="-122"/>
                <a:sym typeface="+mn-ea"/>
              </a:rPr>
              <a:t># 获取存放页面元素定位表达式文件的绝对路径</a:t>
            </a:r>
            <a:endParaRPr lang="en-US" altLang="zh-CN" spc="-1">
              <a:solidFill>
                <a:srgbClr val="767171"/>
              </a:solidFill>
              <a:latin typeface="Arial" panose="020B0604020202020204"/>
              <a:ea typeface="宋体" panose="02010600030101010101" pitchFamily="2" charset="-122"/>
              <a:sym typeface="+mn-ea"/>
            </a:endParaRPr>
          </a:p>
          <a:p>
            <a:pPr indent="0">
              <a:lnSpc>
                <a:spcPct val="100000"/>
              </a:lnSpc>
              <a:buFont typeface="+mj-lt"/>
              <a:buNone/>
            </a:pPr>
            <a:r>
              <a:rPr lang="en-US" altLang="zh-CN" spc="-1">
                <a:solidFill>
                  <a:srgbClr val="767171"/>
                </a:solidFill>
                <a:latin typeface="Arial" panose="020B0604020202020204"/>
                <a:ea typeface="宋体" panose="02010600030101010101" pitchFamily="2" charset="-122"/>
                <a:sym typeface="+mn-ea"/>
              </a:rPr>
              <a:t>pageElementLocatorPath = parentDirPath + "\\config\\PageElementLocator.ini"</a:t>
            </a:r>
            <a:endParaRPr lang="en-US" altLang="zh-CN" spc="-1">
              <a:solidFill>
                <a:srgbClr val="767171"/>
              </a:solidFill>
              <a:latin typeface="Arial" panose="020B0604020202020204"/>
              <a:ea typeface="宋体" panose="02010600030101010101" pitchFamily="2" charset="-122"/>
              <a:sym typeface="+mn-ea"/>
            </a:endParaRPr>
          </a:p>
          <a:p>
            <a:pPr indent="0">
              <a:lnSpc>
                <a:spcPct val="100000"/>
              </a:lnSpc>
              <a:buFont typeface="+mj-lt"/>
              <a:buNone/>
            </a:pPr>
            <a:endParaRPr lang="en-US" altLang="zh-CN" spc="-1">
              <a:solidFill>
                <a:srgbClr val="767171"/>
              </a:solidFill>
              <a:latin typeface="Arial" panose="020B0604020202020204"/>
              <a:ea typeface="宋体" panose="02010600030101010101" pitchFamily="2" charset="-122"/>
              <a:sym typeface="+mn-ea"/>
            </a:endParaRPr>
          </a:p>
          <a:p>
            <a:pPr>
              <a:lnSpc>
                <a:spcPct val="100000"/>
              </a:lnSpc>
            </a:pPr>
            <a:endParaRPr lang="zh-CN" altLang="en-US" sz="1800" b="0" strike="noStrike" spc="-1">
              <a:solidFill>
                <a:srgbClr val="767171"/>
              </a:solidFill>
              <a:latin typeface="Arial" panose="020B0604020202020204"/>
              <a:ea typeface="宋体" panose="02010600030101010101" pitchFamily="2" charset="-122"/>
              <a:sym typeface="+mn-ea"/>
            </a:endParaRPr>
          </a:p>
          <a:p>
            <a:pPr>
              <a:lnSpc>
                <a:spcPct val="100000"/>
              </a:lnSpc>
            </a:pPr>
            <a:endParaRPr lang="zh-CN" altLang="en-US" sz="1800" b="0" strike="noStrike" spc="-1">
              <a:solidFill>
                <a:srgbClr val="767171"/>
              </a:solidFill>
              <a:latin typeface="Arial" panose="020B0604020202020204"/>
              <a:ea typeface="宋体" panose="02010600030101010101" pitchFamily="2" charset="-122"/>
              <a:sym typeface="+mn-ea"/>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 name="CustomShape 7"/>
          <p:cNvSpPr/>
          <p:nvPr/>
        </p:nvSpPr>
        <p:spPr>
          <a:xfrm>
            <a:off x="733425" y="321945"/>
            <a:ext cx="10772140" cy="5708015"/>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indent="0">
              <a:lnSpc>
                <a:spcPct val="100000"/>
              </a:lnSpc>
              <a:buFont typeface="+mj-lt"/>
              <a:buNone/>
            </a:pPr>
            <a:r>
              <a:rPr lang="en-US" altLang="zh-CN" spc="-1">
                <a:solidFill>
                  <a:srgbClr val="767171"/>
                </a:solidFill>
                <a:latin typeface="Arial" panose="020B0604020202020204"/>
                <a:ea typeface="宋体" panose="02010600030101010101" pitchFamily="2" charset="-122"/>
                <a:sym typeface="+mn-ea"/>
              </a:rPr>
              <a:t>9、在util包中新建一个名叫ParseConfigurationFile.py文件</a:t>
            </a:r>
            <a:endParaRPr lang="en-US" altLang="zh-CN" spc="-1">
              <a:solidFill>
                <a:srgbClr val="767171"/>
              </a:solidFill>
              <a:latin typeface="Arial" panose="020B0604020202020204"/>
              <a:ea typeface="宋体" panose="02010600030101010101" pitchFamily="2" charset="-122"/>
              <a:sym typeface="+mn-ea"/>
            </a:endParaRPr>
          </a:p>
          <a:p>
            <a:pPr indent="0">
              <a:lnSpc>
                <a:spcPct val="100000"/>
              </a:lnSpc>
              <a:buFont typeface="+mj-lt"/>
              <a:buNone/>
            </a:pPr>
            <a:r>
              <a:rPr lang="en-US" altLang="zh-CN" spc="-1">
                <a:solidFill>
                  <a:srgbClr val="767171"/>
                </a:solidFill>
                <a:latin typeface="Arial" panose="020B0604020202020204"/>
                <a:ea typeface="宋体" panose="02010600030101010101" pitchFamily="2" charset="-122"/>
                <a:sym typeface="+mn-ea"/>
              </a:rPr>
              <a:t># 用于解析存储定位页面元素的定位表达式文件，以便获取定位表达式</a:t>
            </a:r>
            <a:endParaRPr lang="en-US" altLang="zh-CN" spc="-1">
              <a:solidFill>
                <a:srgbClr val="767171"/>
              </a:solidFill>
              <a:latin typeface="Arial" panose="020B0604020202020204"/>
              <a:ea typeface="宋体" panose="02010600030101010101" pitchFamily="2" charset="-122"/>
              <a:sym typeface="+mn-ea"/>
            </a:endParaRPr>
          </a:p>
          <a:p>
            <a:pPr indent="0">
              <a:lnSpc>
                <a:spcPct val="100000"/>
              </a:lnSpc>
              <a:buFont typeface="+mj-lt"/>
              <a:buNone/>
            </a:pPr>
            <a:r>
              <a:rPr lang="en-US" altLang="zh-CN" spc="-1">
                <a:solidFill>
                  <a:srgbClr val="767171"/>
                </a:solidFill>
                <a:latin typeface="Arial" panose="020B0604020202020204"/>
                <a:ea typeface="宋体" panose="02010600030101010101" pitchFamily="2" charset="-122"/>
                <a:sym typeface="+mn-ea"/>
              </a:rPr>
              <a:t>from configparser import ConfigParser</a:t>
            </a:r>
            <a:endParaRPr lang="en-US" altLang="zh-CN" spc="-1">
              <a:solidFill>
                <a:srgbClr val="767171"/>
              </a:solidFill>
              <a:latin typeface="Arial" panose="020B0604020202020204"/>
              <a:ea typeface="宋体" panose="02010600030101010101" pitchFamily="2" charset="-122"/>
              <a:sym typeface="+mn-ea"/>
            </a:endParaRPr>
          </a:p>
          <a:p>
            <a:pPr indent="0">
              <a:lnSpc>
                <a:spcPct val="100000"/>
              </a:lnSpc>
              <a:buFont typeface="+mj-lt"/>
              <a:buNone/>
            </a:pPr>
            <a:r>
              <a:rPr lang="en-US" altLang="zh-CN" spc="-1">
                <a:solidFill>
                  <a:srgbClr val="767171"/>
                </a:solidFill>
                <a:latin typeface="Arial" panose="020B0604020202020204"/>
                <a:ea typeface="宋体" panose="02010600030101010101" pitchFamily="2" charset="-122"/>
                <a:sym typeface="+mn-ea"/>
              </a:rPr>
              <a:t>from config.VarConfig import pageElementLocatorPath</a:t>
            </a:r>
            <a:endParaRPr lang="en-US" altLang="zh-CN" spc="-1">
              <a:solidFill>
                <a:srgbClr val="767171"/>
              </a:solidFill>
              <a:latin typeface="Arial" panose="020B0604020202020204"/>
              <a:ea typeface="宋体" panose="02010600030101010101" pitchFamily="2" charset="-122"/>
              <a:sym typeface="+mn-ea"/>
            </a:endParaRPr>
          </a:p>
          <a:p>
            <a:pPr indent="0">
              <a:lnSpc>
                <a:spcPct val="100000"/>
              </a:lnSpc>
              <a:buFont typeface="+mj-lt"/>
              <a:buNone/>
            </a:pPr>
            <a:r>
              <a:rPr lang="en-US" altLang="zh-CN" spc="-1">
                <a:solidFill>
                  <a:srgbClr val="767171"/>
                </a:solidFill>
                <a:latin typeface="Arial" panose="020B0604020202020204"/>
                <a:ea typeface="宋体" panose="02010600030101010101" pitchFamily="2" charset="-122"/>
                <a:sym typeface="+mn-ea"/>
              </a:rPr>
              <a:t>class ParseConfigFile(object):</a:t>
            </a:r>
            <a:endParaRPr lang="en-US" altLang="zh-CN" spc="-1">
              <a:solidFill>
                <a:srgbClr val="767171"/>
              </a:solidFill>
              <a:latin typeface="Arial" panose="020B0604020202020204"/>
              <a:ea typeface="宋体" panose="02010600030101010101" pitchFamily="2" charset="-122"/>
              <a:sym typeface="+mn-ea"/>
            </a:endParaRPr>
          </a:p>
          <a:p>
            <a:pPr indent="0">
              <a:lnSpc>
                <a:spcPct val="100000"/>
              </a:lnSpc>
              <a:buFont typeface="+mj-lt"/>
              <a:buNone/>
            </a:pPr>
            <a:r>
              <a:rPr lang="en-US" altLang="zh-CN" spc="-1">
                <a:solidFill>
                  <a:srgbClr val="767171"/>
                </a:solidFill>
                <a:latin typeface="Arial" panose="020B0604020202020204"/>
                <a:ea typeface="宋体" panose="02010600030101010101" pitchFamily="2" charset="-122"/>
                <a:sym typeface="+mn-ea"/>
              </a:rPr>
              <a:t>    def __init__(self):</a:t>
            </a:r>
            <a:endParaRPr lang="en-US" altLang="zh-CN" spc="-1">
              <a:solidFill>
                <a:srgbClr val="767171"/>
              </a:solidFill>
              <a:latin typeface="Arial" panose="020B0604020202020204"/>
              <a:ea typeface="宋体" panose="02010600030101010101" pitchFamily="2" charset="-122"/>
              <a:sym typeface="+mn-ea"/>
            </a:endParaRPr>
          </a:p>
          <a:p>
            <a:pPr indent="0">
              <a:lnSpc>
                <a:spcPct val="100000"/>
              </a:lnSpc>
              <a:buFont typeface="+mj-lt"/>
              <a:buNone/>
            </a:pPr>
            <a:r>
              <a:rPr lang="en-US" altLang="zh-CN" spc="-1">
                <a:solidFill>
                  <a:srgbClr val="767171"/>
                </a:solidFill>
                <a:latin typeface="Arial" panose="020B0604020202020204"/>
                <a:ea typeface="宋体" panose="02010600030101010101" pitchFamily="2" charset="-122"/>
                <a:sym typeface="+mn-ea"/>
              </a:rPr>
              <a:t>        self.cf = ConfigParser()</a:t>
            </a:r>
            <a:endParaRPr lang="en-US" altLang="zh-CN" spc="-1">
              <a:solidFill>
                <a:srgbClr val="767171"/>
              </a:solidFill>
              <a:latin typeface="Arial" panose="020B0604020202020204"/>
              <a:ea typeface="宋体" panose="02010600030101010101" pitchFamily="2" charset="-122"/>
              <a:sym typeface="+mn-ea"/>
            </a:endParaRPr>
          </a:p>
          <a:p>
            <a:pPr indent="0">
              <a:lnSpc>
                <a:spcPct val="100000"/>
              </a:lnSpc>
              <a:buFont typeface="+mj-lt"/>
              <a:buNone/>
            </a:pPr>
            <a:r>
              <a:rPr lang="en-US" altLang="zh-CN" spc="-1">
                <a:solidFill>
                  <a:srgbClr val="767171"/>
                </a:solidFill>
                <a:latin typeface="Arial" panose="020B0604020202020204"/>
                <a:ea typeface="宋体" panose="02010600030101010101" pitchFamily="2" charset="-122"/>
                <a:sym typeface="+mn-ea"/>
              </a:rPr>
              <a:t>        self.cf.read(pageElementLocatorPath)</a:t>
            </a:r>
            <a:endParaRPr lang="en-US" altLang="zh-CN" spc="-1">
              <a:solidFill>
                <a:srgbClr val="767171"/>
              </a:solidFill>
              <a:latin typeface="Arial" panose="020B0604020202020204"/>
              <a:ea typeface="宋体" panose="02010600030101010101" pitchFamily="2" charset="-122"/>
              <a:sym typeface="+mn-ea"/>
            </a:endParaRPr>
          </a:p>
          <a:p>
            <a:pPr indent="0">
              <a:lnSpc>
                <a:spcPct val="100000"/>
              </a:lnSpc>
              <a:buFont typeface="+mj-lt"/>
              <a:buNone/>
            </a:pPr>
            <a:endParaRPr lang="en-US" altLang="zh-CN" spc="-1">
              <a:solidFill>
                <a:srgbClr val="767171"/>
              </a:solidFill>
              <a:latin typeface="Arial" panose="020B0604020202020204"/>
              <a:ea typeface="宋体" panose="02010600030101010101" pitchFamily="2" charset="-122"/>
              <a:sym typeface="+mn-ea"/>
            </a:endParaRPr>
          </a:p>
          <a:p>
            <a:pPr indent="0">
              <a:lnSpc>
                <a:spcPct val="100000"/>
              </a:lnSpc>
              <a:buFont typeface="+mj-lt"/>
              <a:buNone/>
            </a:pPr>
            <a:r>
              <a:rPr lang="en-US" altLang="zh-CN" spc="-1">
                <a:solidFill>
                  <a:srgbClr val="767171"/>
                </a:solidFill>
                <a:latin typeface="Arial" panose="020B0604020202020204"/>
                <a:ea typeface="宋体" panose="02010600030101010101" pitchFamily="2" charset="-122"/>
                <a:sym typeface="+mn-ea"/>
              </a:rPr>
              <a:t>    def getItemsSection(self, sectionName):</a:t>
            </a:r>
            <a:endParaRPr lang="en-US" altLang="zh-CN" spc="-1">
              <a:solidFill>
                <a:srgbClr val="767171"/>
              </a:solidFill>
              <a:latin typeface="Arial" panose="020B0604020202020204"/>
              <a:ea typeface="宋体" panose="02010600030101010101" pitchFamily="2" charset="-122"/>
              <a:sym typeface="+mn-ea"/>
            </a:endParaRPr>
          </a:p>
          <a:p>
            <a:pPr indent="0">
              <a:lnSpc>
                <a:spcPct val="100000"/>
              </a:lnSpc>
              <a:buFont typeface="+mj-lt"/>
              <a:buNone/>
            </a:pPr>
            <a:r>
              <a:rPr lang="en-US" altLang="zh-CN" spc="-1">
                <a:solidFill>
                  <a:srgbClr val="767171"/>
                </a:solidFill>
                <a:latin typeface="Arial" panose="020B0604020202020204"/>
                <a:ea typeface="宋体" panose="02010600030101010101" pitchFamily="2" charset="-122"/>
                <a:sym typeface="+mn-ea"/>
              </a:rPr>
              <a:t>        # 获取配置文件中指定section下面的所有option键值对</a:t>
            </a:r>
            <a:endParaRPr lang="en-US" altLang="zh-CN" spc="-1">
              <a:solidFill>
                <a:srgbClr val="767171"/>
              </a:solidFill>
              <a:latin typeface="Arial" panose="020B0604020202020204"/>
              <a:ea typeface="宋体" panose="02010600030101010101" pitchFamily="2" charset="-122"/>
              <a:sym typeface="+mn-ea"/>
            </a:endParaRPr>
          </a:p>
          <a:p>
            <a:pPr indent="0">
              <a:lnSpc>
                <a:spcPct val="100000"/>
              </a:lnSpc>
              <a:buFont typeface="+mj-lt"/>
              <a:buNone/>
            </a:pPr>
            <a:r>
              <a:rPr lang="en-US" altLang="zh-CN" spc="-1">
                <a:solidFill>
                  <a:srgbClr val="767171"/>
                </a:solidFill>
                <a:latin typeface="Arial" panose="020B0604020202020204"/>
                <a:ea typeface="宋体" panose="02010600030101010101" pitchFamily="2" charset="-122"/>
                <a:sym typeface="+mn-ea"/>
              </a:rPr>
              <a:t>        # 并以字典类型返回给调用者</a:t>
            </a:r>
            <a:endParaRPr lang="en-US" altLang="zh-CN" spc="-1">
              <a:solidFill>
                <a:srgbClr val="767171"/>
              </a:solidFill>
              <a:latin typeface="Arial" panose="020B0604020202020204"/>
              <a:ea typeface="宋体" panose="02010600030101010101" pitchFamily="2" charset="-122"/>
              <a:sym typeface="+mn-ea"/>
            </a:endParaRPr>
          </a:p>
          <a:p>
            <a:pPr indent="0">
              <a:lnSpc>
                <a:spcPct val="100000"/>
              </a:lnSpc>
              <a:buFont typeface="+mj-lt"/>
              <a:buNone/>
            </a:pPr>
            <a:r>
              <a:rPr lang="en-US" altLang="zh-CN" spc="-1">
                <a:solidFill>
                  <a:srgbClr val="767171"/>
                </a:solidFill>
                <a:latin typeface="Arial" panose="020B0604020202020204"/>
                <a:ea typeface="宋体" panose="02010600030101010101" pitchFamily="2" charset="-122"/>
                <a:sym typeface="+mn-ea"/>
              </a:rPr>
              <a:t>        """注意：</a:t>
            </a:r>
            <a:endParaRPr lang="en-US" altLang="zh-CN" spc="-1">
              <a:solidFill>
                <a:srgbClr val="767171"/>
              </a:solidFill>
              <a:latin typeface="Arial" panose="020B0604020202020204"/>
              <a:ea typeface="宋体" panose="02010600030101010101" pitchFamily="2" charset="-122"/>
              <a:sym typeface="+mn-ea"/>
            </a:endParaRPr>
          </a:p>
          <a:p>
            <a:pPr indent="0">
              <a:lnSpc>
                <a:spcPct val="100000"/>
              </a:lnSpc>
              <a:buFont typeface="+mj-lt"/>
              <a:buNone/>
            </a:pPr>
            <a:r>
              <a:rPr lang="en-US" altLang="zh-CN" spc="-1">
                <a:solidFill>
                  <a:srgbClr val="767171"/>
                </a:solidFill>
                <a:latin typeface="Arial" panose="020B0604020202020204"/>
                <a:ea typeface="宋体" panose="02010600030101010101" pitchFamily="2" charset="-122"/>
                <a:sym typeface="+mn-ea"/>
              </a:rPr>
              <a:t>        使用self.cf.items(sectionName)此种方法获取到的配置文件中</a:t>
            </a:r>
            <a:endParaRPr lang="en-US" altLang="zh-CN" spc="-1">
              <a:solidFill>
                <a:srgbClr val="767171"/>
              </a:solidFill>
              <a:latin typeface="Arial" panose="020B0604020202020204"/>
              <a:ea typeface="宋体" panose="02010600030101010101" pitchFamily="2" charset="-122"/>
              <a:sym typeface="+mn-ea"/>
            </a:endParaRPr>
          </a:p>
          <a:p>
            <a:pPr indent="0">
              <a:lnSpc>
                <a:spcPct val="100000"/>
              </a:lnSpc>
              <a:buFont typeface="+mj-lt"/>
              <a:buNone/>
            </a:pPr>
            <a:r>
              <a:rPr lang="en-US" altLang="zh-CN" spc="-1">
                <a:solidFill>
                  <a:srgbClr val="767171"/>
                </a:solidFill>
                <a:latin typeface="Arial" panose="020B0604020202020204"/>
                <a:ea typeface="宋体" panose="02010600030101010101" pitchFamily="2" charset="-122"/>
                <a:sym typeface="+mn-ea"/>
              </a:rPr>
              <a:t>        的options内容均被转换成小写，</a:t>
            </a:r>
            <a:endParaRPr lang="en-US" altLang="zh-CN" spc="-1">
              <a:solidFill>
                <a:srgbClr val="767171"/>
              </a:solidFill>
              <a:latin typeface="Arial" panose="020B0604020202020204"/>
              <a:ea typeface="宋体" panose="02010600030101010101" pitchFamily="2" charset="-122"/>
              <a:sym typeface="+mn-ea"/>
            </a:endParaRPr>
          </a:p>
          <a:p>
            <a:pPr indent="0">
              <a:lnSpc>
                <a:spcPct val="100000"/>
              </a:lnSpc>
              <a:buFont typeface="+mj-lt"/>
              <a:buNone/>
            </a:pPr>
            <a:r>
              <a:rPr lang="en-US" altLang="zh-CN" spc="-1">
                <a:solidFill>
                  <a:srgbClr val="767171"/>
                </a:solidFill>
                <a:latin typeface="Arial" panose="020B0604020202020204"/>
                <a:ea typeface="宋体" panose="02010600030101010101" pitchFamily="2" charset="-122"/>
                <a:sym typeface="+mn-ea"/>
              </a:rPr>
              <a:t>        比如LoginPage.frame 被转换成了LoginPage.frame """</a:t>
            </a:r>
            <a:endParaRPr lang="en-US" altLang="zh-CN" spc="-1">
              <a:solidFill>
                <a:srgbClr val="767171"/>
              </a:solidFill>
              <a:latin typeface="Arial" panose="020B0604020202020204"/>
              <a:ea typeface="宋体" panose="02010600030101010101" pitchFamily="2" charset="-122"/>
              <a:sym typeface="+mn-ea"/>
            </a:endParaRPr>
          </a:p>
          <a:p>
            <a:pPr indent="0">
              <a:lnSpc>
                <a:spcPct val="100000"/>
              </a:lnSpc>
              <a:buFont typeface="+mj-lt"/>
              <a:buNone/>
            </a:pPr>
            <a:r>
              <a:rPr lang="en-US" altLang="zh-CN" spc="-1">
                <a:solidFill>
                  <a:srgbClr val="767171"/>
                </a:solidFill>
                <a:latin typeface="Arial" panose="020B0604020202020204"/>
                <a:ea typeface="宋体" panose="02010600030101010101" pitchFamily="2" charset="-122"/>
                <a:sym typeface="+mn-ea"/>
              </a:rPr>
              <a:t>        optionsDir = dict(self.cf.items(sectionName))</a:t>
            </a:r>
            <a:endParaRPr lang="en-US" altLang="zh-CN" spc="-1">
              <a:solidFill>
                <a:srgbClr val="767171"/>
              </a:solidFill>
              <a:latin typeface="Arial" panose="020B0604020202020204"/>
              <a:ea typeface="宋体" panose="02010600030101010101" pitchFamily="2" charset="-122"/>
              <a:sym typeface="+mn-ea"/>
            </a:endParaRPr>
          </a:p>
          <a:p>
            <a:pPr indent="0">
              <a:lnSpc>
                <a:spcPct val="100000"/>
              </a:lnSpc>
              <a:buFont typeface="+mj-lt"/>
              <a:buNone/>
            </a:pPr>
            <a:r>
              <a:rPr lang="en-US" altLang="zh-CN" spc="-1">
                <a:solidFill>
                  <a:srgbClr val="767171"/>
                </a:solidFill>
                <a:latin typeface="Arial" panose="020B0604020202020204"/>
                <a:ea typeface="宋体" panose="02010600030101010101" pitchFamily="2" charset="-122"/>
                <a:sym typeface="+mn-ea"/>
              </a:rPr>
              <a:t>        return optionsDir</a:t>
            </a:r>
            <a:endParaRPr lang="en-US" altLang="zh-CN" spc="-1">
              <a:solidFill>
                <a:srgbClr val="767171"/>
              </a:solidFill>
              <a:latin typeface="Arial" panose="020B0604020202020204"/>
              <a:ea typeface="宋体" panose="02010600030101010101" pitchFamily="2" charset="-122"/>
              <a:sym typeface="+mn-ea"/>
            </a:endParaRPr>
          </a:p>
          <a:p>
            <a:pPr indent="0">
              <a:lnSpc>
                <a:spcPct val="100000"/>
              </a:lnSpc>
              <a:buFont typeface="+mj-lt"/>
              <a:buNone/>
            </a:pPr>
            <a:endParaRPr lang="en-US" altLang="zh-CN" spc="-1">
              <a:solidFill>
                <a:srgbClr val="767171"/>
              </a:solidFill>
              <a:latin typeface="Arial" panose="020B0604020202020204"/>
              <a:ea typeface="宋体" panose="02010600030101010101" pitchFamily="2" charset="-122"/>
              <a:sym typeface="+mn-ea"/>
            </a:endParaRPr>
          </a:p>
          <a:p>
            <a:pPr indent="0">
              <a:lnSpc>
                <a:spcPct val="100000"/>
              </a:lnSpc>
              <a:buFont typeface="+mj-lt"/>
              <a:buNone/>
            </a:pPr>
            <a:r>
              <a:rPr lang="en-US" altLang="zh-CN" spc="-1">
                <a:solidFill>
                  <a:srgbClr val="767171"/>
                </a:solidFill>
                <a:latin typeface="Arial" panose="020B0604020202020204"/>
                <a:ea typeface="宋体" panose="02010600030101010101" pitchFamily="2" charset="-122"/>
                <a:sym typeface="+mn-ea"/>
              </a:rPr>
              <a:t>    </a:t>
            </a:r>
            <a:endParaRPr lang="zh-CN" altLang="en-US" sz="1800" b="0" strike="noStrike" spc="-1">
              <a:solidFill>
                <a:srgbClr val="767171"/>
              </a:solidFill>
              <a:latin typeface="Arial" panose="020B0604020202020204"/>
              <a:ea typeface="宋体" panose="02010600030101010101" pitchFamily="2" charset="-122"/>
              <a:sym typeface="+mn-ea"/>
            </a:endParaRPr>
          </a:p>
          <a:p>
            <a:pPr>
              <a:lnSpc>
                <a:spcPct val="100000"/>
              </a:lnSpc>
            </a:pPr>
            <a:endParaRPr lang="zh-CN" altLang="en-US" sz="1800" b="0" strike="noStrike" spc="-1">
              <a:solidFill>
                <a:srgbClr val="767171"/>
              </a:solidFill>
              <a:latin typeface="Arial" panose="020B0604020202020204"/>
              <a:ea typeface="宋体" panose="02010600030101010101" pitchFamily="2" charset="-122"/>
              <a:sym typeface="+mn-ea"/>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 name="CustomShape 7"/>
          <p:cNvSpPr/>
          <p:nvPr/>
        </p:nvSpPr>
        <p:spPr>
          <a:xfrm>
            <a:off x="965200" y="913765"/>
            <a:ext cx="9991090" cy="5031105"/>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indent="0">
              <a:lnSpc>
                <a:spcPct val="100000"/>
              </a:lnSpc>
              <a:buFont typeface="+mj-lt"/>
              <a:buNone/>
            </a:pPr>
            <a:r>
              <a:rPr lang="en-US" altLang="zh-CN" spc="-1">
                <a:solidFill>
                  <a:srgbClr val="767171"/>
                </a:solidFill>
                <a:latin typeface="Arial" panose="020B0604020202020204"/>
                <a:ea typeface="宋体" panose="02010600030101010101" pitchFamily="2" charset="-122"/>
                <a:sym typeface="+mn-ea"/>
              </a:rPr>
              <a:t>def getOptionValue(self, sectionName, optionName):</a:t>
            </a:r>
            <a:endParaRPr lang="en-US" altLang="zh-CN" spc="-1">
              <a:solidFill>
                <a:srgbClr val="767171"/>
              </a:solidFill>
              <a:latin typeface="Arial" panose="020B0604020202020204"/>
              <a:ea typeface="宋体" panose="02010600030101010101" pitchFamily="2" charset="-122"/>
              <a:sym typeface="+mn-ea"/>
            </a:endParaRPr>
          </a:p>
          <a:p>
            <a:pPr indent="0">
              <a:lnSpc>
                <a:spcPct val="100000"/>
              </a:lnSpc>
              <a:buFont typeface="+mj-lt"/>
              <a:buNone/>
            </a:pPr>
            <a:r>
              <a:rPr lang="en-US" altLang="zh-CN" spc="-1">
                <a:solidFill>
                  <a:srgbClr val="767171"/>
                </a:solidFill>
                <a:latin typeface="Arial" panose="020B0604020202020204"/>
                <a:ea typeface="宋体" panose="02010600030101010101" pitchFamily="2" charset="-122"/>
                <a:sym typeface="+mn-ea"/>
              </a:rPr>
              <a:t>        # 获取指定section下面的指定option的值</a:t>
            </a:r>
            <a:endParaRPr lang="en-US" altLang="zh-CN" spc="-1">
              <a:solidFill>
                <a:srgbClr val="767171"/>
              </a:solidFill>
              <a:latin typeface="Arial" panose="020B0604020202020204"/>
              <a:ea typeface="宋体" panose="02010600030101010101" pitchFamily="2" charset="-122"/>
              <a:sym typeface="+mn-ea"/>
            </a:endParaRPr>
          </a:p>
          <a:p>
            <a:pPr indent="0">
              <a:lnSpc>
                <a:spcPct val="100000"/>
              </a:lnSpc>
              <a:buFont typeface="+mj-lt"/>
              <a:buNone/>
            </a:pPr>
            <a:r>
              <a:rPr lang="en-US" altLang="zh-CN" spc="-1">
                <a:solidFill>
                  <a:srgbClr val="767171"/>
                </a:solidFill>
                <a:latin typeface="Arial" panose="020B0604020202020204"/>
                <a:ea typeface="宋体" panose="02010600030101010101" pitchFamily="2" charset="-122"/>
                <a:sym typeface="+mn-ea"/>
              </a:rPr>
              <a:t>        value = self.cf.get(sectionName, optionName)</a:t>
            </a:r>
            <a:endParaRPr lang="en-US" altLang="zh-CN" spc="-1">
              <a:solidFill>
                <a:srgbClr val="767171"/>
              </a:solidFill>
              <a:latin typeface="Arial" panose="020B0604020202020204"/>
              <a:ea typeface="宋体" panose="02010600030101010101" pitchFamily="2" charset="-122"/>
              <a:sym typeface="+mn-ea"/>
            </a:endParaRPr>
          </a:p>
          <a:p>
            <a:pPr indent="0">
              <a:lnSpc>
                <a:spcPct val="100000"/>
              </a:lnSpc>
              <a:buFont typeface="+mj-lt"/>
              <a:buNone/>
            </a:pPr>
            <a:r>
              <a:rPr lang="en-US" altLang="zh-CN" spc="-1">
                <a:solidFill>
                  <a:srgbClr val="767171"/>
                </a:solidFill>
                <a:latin typeface="Arial" panose="020B0604020202020204"/>
                <a:ea typeface="宋体" panose="02010600030101010101" pitchFamily="2" charset="-122"/>
                <a:sym typeface="+mn-ea"/>
              </a:rPr>
              <a:t>        return value</a:t>
            </a:r>
            <a:endParaRPr lang="en-US" altLang="zh-CN" spc="-1">
              <a:solidFill>
                <a:srgbClr val="767171"/>
              </a:solidFill>
              <a:latin typeface="Arial" panose="020B0604020202020204"/>
              <a:ea typeface="宋体" panose="02010600030101010101" pitchFamily="2" charset="-122"/>
              <a:sym typeface="+mn-ea"/>
            </a:endParaRPr>
          </a:p>
          <a:p>
            <a:pPr indent="0">
              <a:lnSpc>
                <a:spcPct val="100000"/>
              </a:lnSpc>
              <a:buFont typeface="+mj-lt"/>
              <a:buNone/>
            </a:pPr>
            <a:endParaRPr lang="en-US" altLang="zh-CN" spc="-1">
              <a:solidFill>
                <a:srgbClr val="767171"/>
              </a:solidFill>
              <a:latin typeface="Arial" panose="020B0604020202020204"/>
              <a:ea typeface="宋体" panose="02010600030101010101" pitchFamily="2" charset="-122"/>
              <a:sym typeface="+mn-ea"/>
            </a:endParaRPr>
          </a:p>
          <a:p>
            <a:pPr indent="0">
              <a:lnSpc>
                <a:spcPct val="100000"/>
              </a:lnSpc>
              <a:buFont typeface="+mj-lt"/>
              <a:buNone/>
            </a:pPr>
            <a:r>
              <a:rPr lang="en-US" altLang="zh-CN" spc="-1">
                <a:solidFill>
                  <a:srgbClr val="767171"/>
                </a:solidFill>
                <a:latin typeface="Arial" panose="020B0604020202020204"/>
                <a:ea typeface="宋体" panose="02010600030101010101" pitchFamily="2" charset="-122"/>
                <a:sym typeface="+mn-ea"/>
              </a:rPr>
              <a:t>if __name__ == '__main__':</a:t>
            </a:r>
            <a:endParaRPr lang="en-US" altLang="zh-CN" spc="-1">
              <a:solidFill>
                <a:srgbClr val="767171"/>
              </a:solidFill>
              <a:latin typeface="Arial" panose="020B0604020202020204"/>
              <a:ea typeface="宋体" panose="02010600030101010101" pitchFamily="2" charset="-122"/>
              <a:sym typeface="+mn-ea"/>
            </a:endParaRPr>
          </a:p>
          <a:p>
            <a:pPr indent="0">
              <a:lnSpc>
                <a:spcPct val="100000"/>
              </a:lnSpc>
              <a:buFont typeface="+mj-lt"/>
              <a:buNone/>
            </a:pPr>
            <a:r>
              <a:rPr lang="en-US" altLang="zh-CN" spc="-1">
                <a:solidFill>
                  <a:srgbClr val="767171"/>
                </a:solidFill>
                <a:latin typeface="Arial" panose="020B0604020202020204"/>
                <a:ea typeface="宋体" panose="02010600030101010101" pitchFamily="2" charset="-122"/>
                <a:sym typeface="+mn-ea"/>
              </a:rPr>
              <a:t>    pc = ParseConfigFile()</a:t>
            </a:r>
            <a:endParaRPr lang="en-US" altLang="zh-CN" spc="-1">
              <a:solidFill>
                <a:srgbClr val="767171"/>
              </a:solidFill>
              <a:latin typeface="Arial" panose="020B0604020202020204"/>
              <a:ea typeface="宋体" panose="02010600030101010101" pitchFamily="2" charset="-122"/>
              <a:sym typeface="+mn-ea"/>
            </a:endParaRPr>
          </a:p>
          <a:p>
            <a:pPr indent="0">
              <a:lnSpc>
                <a:spcPct val="100000"/>
              </a:lnSpc>
              <a:buFont typeface="+mj-lt"/>
              <a:buNone/>
            </a:pPr>
            <a:r>
              <a:rPr lang="en-US" altLang="zh-CN" spc="-1">
                <a:solidFill>
                  <a:srgbClr val="767171"/>
                </a:solidFill>
                <a:latin typeface="Arial" panose="020B0604020202020204"/>
                <a:ea typeface="宋体" panose="02010600030101010101" pitchFamily="2" charset="-122"/>
                <a:sym typeface="+mn-ea"/>
              </a:rPr>
              <a:t>    print(pc.getItemsSection("erp_login"))</a:t>
            </a:r>
            <a:endParaRPr lang="en-US" altLang="zh-CN" spc="-1">
              <a:solidFill>
                <a:srgbClr val="767171"/>
              </a:solidFill>
              <a:latin typeface="Arial" panose="020B0604020202020204"/>
              <a:ea typeface="宋体" panose="02010600030101010101" pitchFamily="2" charset="-122"/>
              <a:sym typeface="+mn-ea"/>
            </a:endParaRPr>
          </a:p>
          <a:p>
            <a:pPr indent="0">
              <a:lnSpc>
                <a:spcPct val="100000"/>
              </a:lnSpc>
              <a:buFont typeface="+mj-lt"/>
              <a:buNone/>
            </a:pPr>
            <a:r>
              <a:rPr lang="en-US" altLang="zh-CN" spc="-1">
                <a:solidFill>
                  <a:srgbClr val="767171"/>
                </a:solidFill>
                <a:latin typeface="Arial" panose="020B0604020202020204"/>
                <a:ea typeface="宋体" panose="02010600030101010101" pitchFamily="2" charset="-122"/>
                <a:sym typeface="+mn-ea"/>
              </a:rPr>
              <a:t>    print(pc.getOptionValue("erp_login", "loginPage.username"))</a:t>
            </a:r>
            <a:endParaRPr lang="en-US" altLang="zh-CN" spc="-1">
              <a:solidFill>
                <a:srgbClr val="767171"/>
              </a:solidFill>
              <a:latin typeface="Arial" panose="020B0604020202020204"/>
              <a:ea typeface="宋体" panose="02010600030101010101" pitchFamily="2" charset="-122"/>
              <a:sym typeface="+mn-ea"/>
            </a:endParaRPr>
          </a:p>
          <a:p>
            <a:pPr indent="0">
              <a:lnSpc>
                <a:spcPct val="100000"/>
              </a:lnSpc>
              <a:buFont typeface="+mj-lt"/>
              <a:buNone/>
            </a:pPr>
            <a:endParaRPr lang="zh-CN" altLang="en-US" sz="1800" b="0" strike="noStrike" spc="-1">
              <a:solidFill>
                <a:srgbClr val="767171"/>
              </a:solidFill>
              <a:latin typeface="Arial" panose="020B0604020202020204"/>
              <a:ea typeface="宋体" panose="02010600030101010101" pitchFamily="2" charset="-122"/>
              <a:sym typeface="+mn-ea"/>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 name="CustomShape 7"/>
          <p:cNvSpPr/>
          <p:nvPr/>
        </p:nvSpPr>
        <p:spPr>
          <a:xfrm>
            <a:off x="965200" y="519430"/>
            <a:ext cx="10643235" cy="5614035"/>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indent="0">
              <a:lnSpc>
                <a:spcPct val="100000"/>
              </a:lnSpc>
              <a:buFont typeface="+mj-lt"/>
              <a:buNone/>
            </a:pPr>
            <a:r>
              <a:rPr lang="en-US" altLang="zh-CN" spc="-1">
                <a:solidFill>
                  <a:srgbClr val="767171"/>
                </a:solidFill>
                <a:latin typeface="Arial" panose="020B0604020202020204"/>
                <a:ea typeface="宋体" panose="02010600030101010101" pitchFamily="2" charset="-122"/>
                <a:sym typeface="+mn-ea"/>
              </a:rPr>
              <a:t>10、修改pageObject包中的LoginPage.py文件</a:t>
            </a:r>
            <a:endParaRPr lang="en-US" altLang="zh-CN" spc="-1">
              <a:solidFill>
                <a:srgbClr val="767171"/>
              </a:solidFill>
              <a:latin typeface="Arial" panose="020B0604020202020204"/>
              <a:ea typeface="宋体" panose="02010600030101010101" pitchFamily="2" charset="-122"/>
              <a:sym typeface="+mn-ea"/>
            </a:endParaRPr>
          </a:p>
          <a:p>
            <a:pPr indent="0">
              <a:lnSpc>
                <a:spcPct val="100000"/>
              </a:lnSpc>
              <a:buFont typeface="+mj-lt"/>
              <a:buNone/>
            </a:pPr>
            <a:r>
              <a:rPr lang="en-US" altLang="zh-CN" spc="-1">
                <a:solidFill>
                  <a:srgbClr val="767171"/>
                </a:solidFill>
                <a:latin typeface="Arial" panose="020B0604020202020204"/>
                <a:ea typeface="宋体" panose="02010600030101010101" pitchFamily="2" charset="-122"/>
                <a:sym typeface="+mn-ea"/>
              </a:rPr>
              <a:t>from util.ObjectMap import *</a:t>
            </a:r>
            <a:endParaRPr lang="en-US" altLang="zh-CN" spc="-1">
              <a:solidFill>
                <a:srgbClr val="767171"/>
              </a:solidFill>
              <a:latin typeface="Arial" panose="020B0604020202020204"/>
              <a:ea typeface="宋体" panose="02010600030101010101" pitchFamily="2" charset="-122"/>
              <a:sym typeface="+mn-ea"/>
            </a:endParaRPr>
          </a:p>
          <a:p>
            <a:pPr indent="0">
              <a:lnSpc>
                <a:spcPct val="100000"/>
              </a:lnSpc>
              <a:buFont typeface="+mj-lt"/>
              <a:buNone/>
            </a:pPr>
            <a:r>
              <a:rPr lang="en-US" altLang="zh-CN" spc="-1">
                <a:solidFill>
                  <a:srgbClr val="767171"/>
                </a:solidFill>
                <a:latin typeface="Arial" panose="020B0604020202020204"/>
                <a:ea typeface="宋体" panose="02010600030101010101" pitchFamily="2" charset="-122"/>
                <a:sym typeface="+mn-ea"/>
              </a:rPr>
              <a:t>from util.ParseConfigurationFile import ParseConfigFile</a:t>
            </a:r>
            <a:endParaRPr lang="en-US" altLang="zh-CN" spc="-1">
              <a:solidFill>
                <a:srgbClr val="767171"/>
              </a:solidFill>
              <a:latin typeface="Arial" panose="020B0604020202020204"/>
              <a:ea typeface="宋体" panose="02010600030101010101" pitchFamily="2" charset="-122"/>
              <a:sym typeface="+mn-ea"/>
            </a:endParaRPr>
          </a:p>
          <a:p>
            <a:pPr indent="0">
              <a:lnSpc>
                <a:spcPct val="100000"/>
              </a:lnSpc>
              <a:buFont typeface="+mj-lt"/>
              <a:buNone/>
            </a:pPr>
            <a:r>
              <a:rPr lang="en-US" altLang="zh-CN" spc="-1">
                <a:solidFill>
                  <a:srgbClr val="767171"/>
                </a:solidFill>
                <a:latin typeface="Arial" panose="020B0604020202020204"/>
                <a:ea typeface="宋体" panose="02010600030101010101" pitchFamily="2" charset="-122"/>
                <a:sym typeface="+mn-ea"/>
              </a:rPr>
              <a:t>class LoginPage(object):</a:t>
            </a:r>
            <a:endParaRPr lang="en-US" altLang="zh-CN" spc="-1">
              <a:solidFill>
                <a:srgbClr val="767171"/>
              </a:solidFill>
              <a:latin typeface="Arial" panose="020B0604020202020204"/>
              <a:ea typeface="宋体" panose="02010600030101010101" pitchFamily="2" charset="-122"/>
              <a:sym typeface="+mn-ea"/>
            </a:endParaRPr>
          </a:p>
          <a:p>
            <a:pPr indent="0">
              <a:lnSpc>
                <a:spcPct val="100000"/>
              </a:lnSpc>
              <a:buFont typeface="+mj-lt"/>
              <a:buNone/>
            </a:pPr>
            <a:endParaRPr lang="en-US" altLang="zh-CN" spc="-1">
              <a:solidFill>
                <a:srgbClr val="767171"/>
              </a:solidFill>
              <a:latin typeface="Arial" panose="020B0604020202020204"/>
              <a:ea typeface="宋体" panose="02010600030101010101" pitchFamily="2" charset="-122"/>
              <a:sym typeface="+mn-ea"/>
            </a:endParaRPr>
          </a:p>
          <a:p>
            <a:pPr indent="0">
              <a:lnSpc>
                <a:spcPct val="100000"/>
              </a:lnSpc>
              <a:buFont typeface="+mj-lt"/>
              <a:buNone/>
            </a:pPr>
            <a:r>
              <a:rPr lang="en-US" altLang="zh-CN" spc="-1">
                <a:solidFill>
                  <a:srgbClr val="767171"/>
                </a:solidFill>
                <a:latin typeface="Arial" panose="020B0604020202020204"/>
                <a:ea typeface="宋体" panose="02010600030101010101" pitchFamily="2" charset="-122"/>
                <a:sym typeface="+mn-ea"/>
              </a:rPr>
              <a:t>    def __init__(self, driver):</a:t>
            </a:r>
            <a:endParaRPr lang="en-US" altLang="zh-CN" spc="-1">
              <a:solidFill>
                <a:srgbClr val="767171"/>
              </a:solidFill>
              <a:latin typeface="Arial" panose="020B0604020202020204"/>
              <a:ea typeface="宋体" panose="02010600030101010101" pitchFamily="2" charset="-122"/>
              <a:sym typeface="+mn-ea"/>
            </a:endParaRPr>
          </a:p>
          <a:p>
            <a:pPr indent="0">
              <a:lnSpc>
                <a:spcPct val="100000"/>
              </a:lnSpc>
              <a:buFont typeface="+mj-lt"/>
              <a:buNone/>
            </a:pPr>
            <a:r>
              <a:rPr lang="en-US" altLang="zh-CN" spc="-1">
                <a:solidFill>
                  <a:srgbClr val="767171"/>
                </a:solidFill>
                <a:latin typeface="Arial" panose="020B0604020202020204"/>
                <a:ea typeface="宋体" panose="02010600030101010101" pitchFamily="2" charset="-122"/>
                <a:sym typeface="+mn-ea"/>
              </a:rPr>
              <a:t>        self.driver = driver</a:t>
            </a:r>
            <a:endParaRPr lang="en-US" altLang="zh-CN" spc="-1">
              <a:solidFill>
                <a:srgbClr val="767171"/>
              </a:solidFill>
              <a:latin typeface="Arial" panose="020B0604020202020204"/>
              <a:ea typeface="宋体" panose="02010600030101010101" pitchFamily="2" charset="-122"/>
              <a:sym typeface="+mn-ea"/>
            </a:endParaRPr>
          </a:p>
          <a:p>
            <a:pPr indent="0">
              <a:lnSpc>
                <a:spcPct val="100000"/>
              </a:lnSpc>
              <a:buFont typeface="+mj-lt"/>
              <a:buNone/>
            </a:pPr>
            <a:r>
              <a:rPr lang="en-US" altLang="zh-CN" spc="-1">
                <a:solidFill>
                  <a:srgbClr val="767171"/>
                </a:solidFill>
                <a:latin typeface="Arial" panose="020B0604020202020204"/>
                <a:ea typeface="宋体" panose="02010600030101010101" pitchFamily="2" charset="-122"/>
                <a:sym typeface="+mn-ea"/>
              </a:rPr>
              <a:t>        self.parseCF = ParseConfigFile()</a:t>
            </a:r>
            <a:endParaRPr lang="en-US" altLang="zh-CN" spc="-1">
              <a:solidFill>
                <a:srgbClr val="767171"/>
              </a:solidFill>
              <a:latin typeface="Arial" panose="020B0604020202020204"/>
              <a:ea typeface="宋体" panose="02010600030101010101" pitchFamily="2" charset="-122"/>
              <a:sym typeface="+mn-ea"/>
            </a:endParaRPr>
          </a:p>
          <a:p>
            <a:pPr indent="0">
              <a:lnSpc>
                <a:spcPct val="100000"/>
              </a:lnSpc>
              <a:buFont typeface="+mj-lt"/>
              <a:buNone/>
            </a:pPr>
            <a:r>
              <a:rPr lang="en-US" altLang="zh-CN" spc="-1">
                <a:solidFill>
                  <a:srgbClr val="767171"/>
                </a:solidFill>
                <a:latin typeface="Arial" panose="020B0604020202020204"/>
                <a:ea typeface="宋体" panose="02010600030101010101" pitchFamily="2" charset="-122"/>
                <a:sym typeface="+mn-ea"/>
              </a:rPr>
              <a:t>        self.loginOptions = self.parseCF.getItemsSection("erp_login")</a:t>
            </a:r>
            <a:endParaRPr lang="en-US" altLang="zh-CN" spc="-1">
              <a:solidFill>
                <a:srgbClr val="767171"/>
              </a:solidFill>
              <a:latin typeface="Arial" panose="020B0604020202020204"/>
              <a:ea typeface="宋体" panose="02010600030101010101" pitchFamily="2" charset="-122"/>
              <a:sym typeface="+mn-ea"/>
            </a:endParaRPr>
          </a:p>
          <a:p>
            <a:pPr indent="0">
              <a:lnSpc>
                <a:spcPct val="100000"/>
              </a:lnSpc>
              <a:buFont typeface="+mj-lt"/>
              <a:buNone/>
            </a:pPr>
            <a:r>
              <a:rPr lang="en-US" altLang="zh-CN" spc="-1">
                <a:solidFill>
                  <a:srgbClr val="767171"/>
                </a:solidFill>
                <a:latin typeface="Arial" panose="020B0604020202020204"/>
                <a:ea typeface="宋体" panose="02010600030101010101" pitchFamily="2" charset="-122"/>
                <a:sym typeface="+mn-ea"/>
              </a:rPr>
              <a:t>        print(self.loginOptions)</a:t>
            </a:r>
            <a:endParaRPr lang="en-US" altLang="zh-CN" spc="-1">
              <a:solidFill>
                <a:srgbClr val="767171"/>
              </a:solidFill>
              <a:latin typeface="Arial" panose="020B0604020202020204"/>
              <a:ea typeface="宋体" panose="02010600030101010101" pitchFamily="2" charset="-122"/>
              <a:sym typeface="+mn-ea"/>
            </a:endParaRPr>
          </a:p>
          <a:p>
            <a:pPr indent="0">
              <a:lnSpc>
                <a:spcPct val="100000"/>
              </a:lnSpc>
              <a:buFont typeface="+mj-lt"/>
              <a:buNone/>
            </a:pPr>
            <a:endParaRPr lang="en-US" altLang="zh-CN" spc="-1">
              <a:solidFill>
                <a:srgbClr val="767171"/>
              </a:solidFill>
              <a:latin typeface="Arial" panose="020B0604020202020204"/>
              <a:ea typeface="宋体" panose="02010600030101010101" pitchFamily="2" charset="-122"/>
              <a:sym typeface="+mn-ea"/>
            </a:endParaRPr>
          </a:p>
          <a:p>
            <a:pPr indent="0">
              <a:lnSpc>
                <a:spcPct val="100000"/>
              </a:lnSpc>
              <a:buFont typeface="+mj-lt"/>
              <a:buNone/>
            </a:pPr>
            <a:r>
              <a:rPr lang="en-US" altLang="zh-CN" spc="-1">
                <a:solidFill>
                  <a:srgbClr val="767171"/>
                </a:solidFill>
                <a:latin typeface="Arial" panose="020B0604020202020204"/>
                <a:ea typeface="宋体" panose="02010600030101010101" pitchFamily="2" charset="-122"/>
                <a:sym typeface="+mn-ea"/>
              </a:rPr>
              <a:t>    def userNameObj(self):</a:t>
            </a:r>
            <a:endParaRPr lang="en-US" altLang="zh-CN" spc="-1">
              <a:solidFill>
                <a:srgbClr val="767171"/>
              </a:solidFill>
              <a:latin typeface="Arial" panose="020B0604020202020204"/>
              <a:ea typeface="宋体" panose="02010600030101010101" pitchFamily="2" charset="-122"/>
              <a:sym typeface="+mn-ea"/>
            </a:endParaRPr>
          </a:p>
          <a:p>
            <a:pPr indent="0">
              <a:lnSpc>
                <a:spcPct val="100000"/>
              </a:lnSpc>
              <a:buFont typeface="+mj-lt"/>
              <a:buNone/>
            </a:pPr>
            <a:r>
              <a:rPr lang="en-US" altLang="zh-CN" spc="-1">
                <a:solidFill>
                  <a:srgbClr val="767171"/>
                </a:solidFill>
                <a:latin typeface="Arial" panose="020B0604020202020204"/>
                <a:ea typeface="宋体" panose="02010600030101010101" pitchFamily="2" charset="-122"/>
                <a:sym typeface="+mn-ea"/>
              </a:rPr>
              <a:t>        try:</a:t>
            </a:r>
            <a:endParaRPr lang="en-US" altLang="zh-CN" spc="-1">
              <a:solidFill>
                <a:srgbClr val="767171"/>
              </a:solidFill>
              <a:latin typeface="Arial" panose="020B0604020202020204"/>
              <a:ea typeface="宋体" panose="02010600030101010101" pitchFamily="2" charset="-122"/>
              <a:sym typeface="+mn-ea"/>
            </a:endParaRPr>
          </a:p>
          <a:p>
            <a:pPr indent="0">
              <a:lnSpc>
                <a:spcPct val="100000"/>
              </a:lnSpc>
              <a:buFont typeface="+mj-lt"/>
              <a:buNone/>
            </a:pPr>
            <a:r>
              <a:rPr lang="en-US" altLang="zh-CN" spc="-1">
                <a:solidFill>
                  <a:srgbClr val="767171"/>
                </a:solidFill>
                <a:latin typeface="Arial" panose="020B0604020202020204"/>
                <a:ea typeface="宋体" panose="02010600030101010101" pitchFamily="2" charset="-122"/>
                <a:sym typeface="+mn-ea"/>
              </a:rPr>
              <a:t>            # 从定位表达式配置文件中读取fram的定位表达式</a:t>
            </a:r>
            <a:endParaRPr lang="en-US" altLang="zh-CN" spc="-1">
              <a:solidFill>
                <a:srgbClr val="767171"/>
              </a:solidFill>
              <a:latin typeface="Arial" panose="020B0604020202020204"/>
              <a:ea typeface="宋体" panose="02010600030101010101" pitchFamily="2" charset="-122"/>
              <a:sym typeface="+mn-ea"/>
            </a:endParaRPr>
          </a:p>
          <a:p>
            <a:pPr indent="0">
              <a:lnSpc>
                <a:spcPct val="100000"/>
              </a:lnSpc>
              <a:buFont typeface="+mj-lt"/>
              <a:buNone/>
            </a:pPr>
            <a:r>
              <a:rPr lang="en-US" altLang="zh-CN" spc="-1">
                <a:solidFill>
                  <a:srgbClr val="767171"/>
                </a:solidFill>
                <a:latin typeface="Arial" panose="020B0604020202020204"/>
                <a:ea typeface="宋体" panose="02010600030101010101" pitchFamily="2" charset="-122"/>
                <a:sym typeface="+mn-ea"/>
              </a:rPr>
              <a:t>            locateType, locatorExpression = self.loginOptions["loginPage.username".lower()].split("&gt;")</a:t>
            </a:r>
            <a:endParaRPr lang="en-US" altLang="zh-CN" spc="-1">
              <a:solidFill>
                <a:srgbClr val="767171"/>
              </a:solidFill>
              <a:latin typeface="Arial" panose="020B0604020202020204"/>
              <a:ea typeface="宋体" panose="02010600030101010101" pitchFamily="2" charset="-122"/>
              <a:sym typeface="+mn-ea"/>
            </a:endParaRPr>
          </a:p>
          <a:p>
            <a:pPr indent="0">
              <a:lnSpc>
                <a:spcPct val="100000"/>
              </a:lnSpc>
              <a:buFont typeface="+mj-lt"/>
              <a:buNone/>
            </a:pPr>
            <a:r>
              <a:rPr lang="en-US" altLang="zh-CN" spc="-1">
                <a:solidFill>
                  <a:srgbClr val="767171"/>
                </a:solidFill>
                <a:latin typeface="Arial" panose="020B0604020202020204"/>
                <a:ea typeface="宋体" panose="02010600030101010101" pitchFamily="2" charset="-122"/>
                <a:sym typeface="+mn-ea"/>
              </a:rPr>
              <a:t>            # 获取登录页面的用户名输入框页面对象，并返回给调用者</a:t>
            </a:r>
            <a:endParaRPr lang="en-US" altLang="zh-CN" spc="-1">
              <a:solidFill>
                <a:srgbClr val="767171"/>
              </a:solidFill>
              <a:latin typeface="Arial" panose="020B0604020202020204"/>
              <a:ea typeface="宋体" panose="02010600030101010101" pitchFamily="2" charset="-122"/>
              <a:sym typeface="+mn-ea"/>
            </a:endParaRPr>
          </a:p>
          <a:p>
            <a:pPr indent="0">
              <a:lnSpc>
                <a:spcPct val="100000"/>
              </a:lnSpc>
              <a:buFont typeface="+mj-lt"/>
              <a:buNone/>
            </a:pPr>
            <a:r>
              <a:rPr lang="en-US" altLang="zh-CN" spc="-1">
                <a:solidFill>
                  <a:srgbClr val="767171"/>
                </a:solidFill>
                <a:latin typeface="Arial" panose="020B0604020202020204"/>
                <a:ea typeface="宋体" panose="02010600030101010101" pitchFamily="2" charset="-122"/>
                <a:sym typeface="+mn-ea"/>
              </a:rPr>
              <a:t>            elementObj = getElement(self.driver, locateType, locatorExpression)</a:t>
            </a:r>
            <a:endParaRPr lang="en-US" altLang="zh-CN" spc="-1">
              <a:solidFill>
                <a:srgbClr val="767171"/>
              </a:solidFill>
              <a:latin typeface="Arial" panose="020B0604020202020204"/>
              <a:ea typeface="宋体" panose="02010600030101010101" pitchFamily="2" charset="-122"/>
              <a:sym typeface="+mn-ea"/>
            </a:endParaRPr>
          </a:p>
          <a:p>
            <a:pPr indent="0">
              <a:lnSpc>
                <a:spcPct val="100000"/>
              </a:lnSpc>
              <a:buFont typeface="+mj-lt"/>
              <a:buNone/>
            </a:pPr>
            <a:r>
              <a:rPr lang="en-US" altLang="zh-CN" spc="-1">
                <a:solidFill>
                  <a:srgbClr val="767171"/>
                </a:solidFill>
                <a:latin typeface="Arial" panose="020B0604020202020204"/>
                <a:ea typeface="宋体" panose="02010600030101010101" pitchFamily="2" charset="-122"/>
                <a:sym typeface="+mn-ea"/>
              </a:rPr>
              <a:t>            return elementObj</a:t>
            </a:r>
            <a:endParaRPr lang="en-US" altLang="zh-CN" spc="-1">
              <a:solidFill>
                <a:srgbClr val="767171"/>
              </a:solidFill>
              <a:latin typeface="Arial" panose="020B0604020202020204"/>
              <a:ea typeface="宋体" panose="02010600030101010101" pitchFamily="2" charset="-122"/>
              <a:sym typeface="+mn-ea"/>
            </a:endParaRPr>
          </a:p>
          <a:p>
            <a:pPr indent="0">
              <a:lnSpc>
                <a:spcPct val="100000"/>
              </a:lnSpc>
              <a:buFont typeface="+mj-lt"/>
              <a:buNone/>
            </a:pPr>
            <a:r>
              <a:rPr lang="en-US" altLang="zh-CN" spc="-1">
                <a:solidFill>
                  <a:srgbClr val="767171"/>
                </a:solidFill>
                <a:latin typeface="Arial" panose="020B0604020202020204"/>
                <a:ea typeface="宋体" panose="02010600030101010101" pitchFamily="2" charset="-122"/>
                <a:sym typeface="+mn-ea"/>
              </a:rPr>
              <a:t>        except Exception as e:</a:t>
            </a:r>
            <a:endParaRPr lang="en-US" altLang="zh-CN" spc="-1">
              <a:solidFill>
                <a:srgbClr val="767171"/>
              </a:solidFill>
              <a:latin typeface="Arial" panose="020B0604020202020204"/>
              <a:ea typeface="宋体" panose="02010600030101010101" pitchFamily="2" charset="-122"/>
              <a:sym typeface="+mn-ea"/>
            </a:endParaRPr>
          </a:p>
          <a:p>
            <a:pPr indent="0">
              <a:lnSpc>
                <a:spcPct val="100000"/>
              </a:lnSpc>
              <a:buFont typeface="+mj-lt"/>
              <a:buNone/>
            </a:pPr>
            <a:r>
              <a:rPr lang="en-US" altLang="zh-CN" spc="-1">
                <a:solidFill>
                  <a:srgbClr val="767171"/>
                </a:solidFill>
                <a:latin typeface="Arial" panose="020B0604020202020204"/>
                <a:ea typeface="宋体" panose="02010600030101010101" pitchFamily="2" charset="-122"/>
                <a:sym typeface="+mn-ea"/>
              </a:rPr>
              <a:t>            raise e</a:t>
            </a:r>
            <a:endParaRPr lang="en-US" altLang="zh-CN" spc="-1">
              <a:solidFill>
                <a:srgbClr val="767171"/>
              </a:solidFill>
              <a:latin typeface="Arial" panose="020B0604020202020204"/>
              <a:ea typeface="宋体" panose="02010600030101010101" pitchFamily="2" charset="-122"/>
              <a:sym typeface="+mn-ea"/>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 name="CustomShape 7"/>
          <p:cNvSpPr/>
          <p:nvPr/>
        </p:nvSpPr>
        <p:spPr>
          <a:xfrm>
            <a:off x="965200" y="913765"/>
            <a:ext cx="9991090" cy="5031105"/>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indent="0">
              <a:lnSpc>
                <a:spcPct val="100000"/>
              </a:lnSpc>
              <a:buFont typeface="+mj-lt"/>
              <a:buNone/>
            </a:pPr>
            <a:r>
              <a:rPr lang="en-US" altLang="zh-CN" spc="-1">
                <a:solidFill>
                  <a:srgbClr val="767171"/>
                </a:solidFill>
                <a:latin typeface="Arial" panose="020B0604020202020204"/>
                <a:ea typeface="宋体" panose="02010600030101010101" pitchFamily="2" charset="-122"/>
                <a:sym typeface="+mn-ea"/>
              </a:rPr>
              <a:t>    def passwordObj(self):</a:t>
            </a:r>
            <a:endParaRPr lang="en-US" altLang="zh-CN" spc="-1">
              <a:solidFill>
                <a:srgbClr val="767171"/>
              </a:solidFill>
              <a:latin typeface="Arial" panose="020B0604020202020204"/>
              <a:ea typeface="宋体" panose="02010600030101010101" pitchFamily="2" charset="-122"/>
              <a:sym typeface="+mn-ea"/>
            </a:endParaRPr>
          </a:p>
          <a:p>
            <a:pPr indent="0">
              <a:lnSpc>
                <a:spcPct val="100000"/>
              </a:lnSpc>
              <a:buFont typeface="+mj-lt"/>
              <a:buNone/>
            </a:pPr>
            <a:r>
              <a:rPr lang="en-US" altLang="zh-CN" spc="-1">
                <a:solidFill>
                  <a:srgbClr val="767171"/>
                </a:solidFill>
                <a:latin typeface="Arial" panose="020B0604020202020204"/>
                <a:ea typeface="宋体" panose="02010600030101010101" pitchFamily="2" charset="-122"/>
                <a:sym typeface="+mn-ea"/>
              </a:rPr>
              <a:t>        try:</a:t>
            </a:r>
            <a:endParaRPr lang="en-US" altLang="zh-CN" spc="-1">
              <a:solidFill>
                <a:srgbClr val="767171"/>
              </a:solidFill>
              <a:latin typeface="Arial" panose="020B0604020202020204"/>
              <a:ea typeface="宋体" panose="02010600030101010101" pitchFamily="2" charset="-122"/>
              <a:sym typeface="+mn-ea"/>
            </a:endParaRPr>
          </a:p>
          <a:p>
            <a:pPr indent="0">
              <a:lnSpc>
                <a:spcPct val="100000"/>
              </a:lnSpc>
              <a:buFont typeface="+mj-lt"/>
              <a:buNone/>
            </a:pPr>
            <a:r>
              <a:rPr lang="en-US" altLang="zh-CN" spc="-1">
                <a:solidFill>
                  <a:srgbClr val="767171"/>
                </a:solidFill>
                <a:latin typeface="Arial" panose="020B0604020202020204"/>
                <a:ea typeface="宋体" panose="02010600030101010101" pitchFamily="2" charset="-122"/>
                <a:sym typeface="+mn-ea"/>
              </a:rPr>
              <a:t>            locateType, locatorExpression = self.loginOptions["loginPage.password".lower()].split("&gt;")</a:t>
            </a:r>
            <a:endParaRPr lang="en-US" altLang="zh-CN" spc="-1">
              <a:solidFill>
                <a:srgbClr val="767171"/>
              </a:solidFill>
              <a:latin typeface="Arial" panose="020B0604020202020204"/>
              <a:ea typeface="宋体" panose="02010600030101010101" pitchFamily="2" charset="-122"/>
              <a:sym typeface="+mn-ea"/>
            </a:endParaRPr>
          </a:p>
          <a:p>
            <a:pPr indent="0">
              <a:lnSpc>
                <a:spcPct val="100000"/>
              </a:lnSpc>
              <a:buFont typeface="+mj-lt"/>
              <a:buNone/>
            </a:pPr>
            <a:r>
              <a:rPr lang="en-US" altLang="zh-CN" spc="-1">
                <a:solidFill>
                  <a:srgbClr val="767171"/>
                </a:solidFill>
                <a:latin typeface="Arial" panose="020B0604020202020204"/>
                <a:ea typeface="宋体" panose="02010600030101010101" pitchFamily="2" charset="-122"/>
                <a:sym typeface="+mn-ea"/>
              </a:rPr>
              <a:t>            # 获取登录页面的用户名输入框页面对象，并返回给调用者</a:t>
            </a:r>
            <a:endParaRPr lang="en-US" altLang="zh-CN" spc="-1">
              <a:solidFill>
                <a:srgbClr val="767171"/>
              </a:solidFill>
              <a:latin typeface="Arial" panose="020B0604020202020204"/>
              <a:ea typeface="宋体" panose="02010600030101010101" pitchFamily="2" charset="-122"/>
              <a:sym typeface="+mn-ea"/>
            </a:endParaRPr>
          </a:p>
          <a:p>
            <a:pPr indent="0">
              <a:lnSpc>
                <a:spcPct val="100000"/>
              </a:lnSpc>
              <a:buFont typeface="+mj-lt"/>
              <a:buNone/>
            </a:pPr>
            <a:r>
              <a:rPr lang="en-US" altLang="zh-CN" spc="-1">
                <a:solidFill>
                  <a:srgbClr val="767171"/>
                </a:solidFill>
                <a:latin typeface="Arial" panose="020B0604020202020204"/>
                <a:ea typeface="宋体" panose="02010600030101010101" pitchFamily="2" charset="-122"/>
                <a:sym typeface="+mn-ea"/>
              </a:rPr>
              <a:t>            elementObj = getElement(self.driver, locateType, locatorExpression)</a:t>
            </a:r>
            <a:endParaRPr lang="en-US" altLang="zh-CN" spc="-1">
              <a:solidFill>
                <a:srgbClr val="767171"/>
              </a:solidFill>
              <a:latin typeface="Arial" panose="020B0604020202020204"/>
              <a:ea typeface="宋体" panose="02010600030101010101" pitchFamily="2" charset="-122"/>
              <a:sym typeface="+mn-ea"/>
            </a:endParaRPr>
          </a:p>
          <a:p>
            <a:pPr indent="0">
              <a:lnSpc>
                <a:spcPct val="100000"/>
              </a:lnSpc>
              <a:buFont typeface="+mj-lt"/>
              <a:buNone/>
            </a:pPr>
            <a:r>
              <a:rPr lang="en-US" altLang="zh-CN" spc="-1">
                <a:solidFill>
                  <a:srgbClr val="767171"/>
                </a:solidFill>
                <a:latin typeface="Arial" panose="020B0604020202020204"/>
                <a:ea typeface="宋体" panose="02010600030101010101" pitchFamily="2" charset="-122"/>
                <a:sym typeface="+mn-ea"/>
              </a:rPr>
              <a:t>            return elementObj</a:t>
            </a:r>
            <a:endParaRPr lang="en-US" altLang="zh-CN" spc="-1">
              <a:solidFill>
                <a:srgbClr val="767171"/>
              </a:solidFill>
              <a:latin typeface="Arial" panose="020B0604020202020204"/>
              <a:ea typeface="宋体" panose="02010600030101010101" pitchFamily="2" charset="-122"/>
              <a:sym typeface="+mn-ea"/>
            </a:endParaRPr>
          </a:p>
          <a:p>
            <a:pPr indent="0">
              <a:lnSpc>
                <a:spcPct val="100000"/>
              </a:lnSpc>
              <a:buFont typeface="+mj-lt"/>
              <a:buNone/>
            </a:pPr>
            <a:r>
              <a:rPr lang="en-US" altLang="zh-CN" spc="-1">
                <a:solidFill>
                  <a:srgbClr val="767171"/>
                </a:solidFill>
                <a:latin typeface="Arial" panose="020B0604020202020204"/>
                <a:ea typeface="宋体" panose="02010600030101010101" pitchFamily="2" charset="-122"/>
                <a:sym typeface="+mn-ea"/>
              </a:rPr>
              <a:t>        except Exception as e:</a:t>
            </a:r>
            <a:endParaRPr lang="en-US" altLang="zh-CN" spc="-1">
              <a:solidFill>
                <a:srgbClr val="767171"/>
              </a:solidFill>
              <a:latin typeface="Arial" panose="020B0604020202020204"/>
              <a:ea typeface="宋体" panose="02010600030101010101" pitchFamily="2" charset="-122"/>
              <a:sym typeface="+mn-ea"/>
            </a:endParaRPr>
          </a:p>
          <a:p>
            <a:pPr indent="0">
              <a:lnSpc>
                <a:spcPct val="100000"/>
              </a:lnSpc>
              <a:buFont typeface="+mj-lt"/>
              <a:buNone/>
            </a:pPr>
            <a:r>
              <a:rPr lang="en-US" altLang="zh-CN" spc="-1">
                <a:solidFill>
                  <a:srgbClr val="767171"/>
                </a:solidFill>
                <a:latin typeface="Arial" panose="020B0604020202020204"/>
                <a:ea typeface="宋体" panose="02010600030101010101" pitchFamily="2" charset="-122"/>
                <a:sym typeface="+mn-ea"/>
              </a:rPr>
              <a:t>            raise e</a:t>
            </a:r>
            <a:endParaRPr lang="en-US" altLang="zh-CN" spc="-1">
              <a:solidFill>
                <a:srgbClr val="767171"/>
              </a:solidFill>
              <a:latin typeface="Arial" panose="020B0604020202020204"/>
              <a:ea typeface="宋体" panose="02010600030101010101" pitchFamily="2" charset="-122"/>
              <a:sym typeface="+mn-ea"/>
            </a:endParaRPr>
          </a:p>
          <a:p>
            <a:pPr indent="0">
              <a:lnSpc>
                <a:spcPct val="100000"/>
              </a:lnSpc>
              <a:buFont typeface="+mj-lt"/>
              <a:buNone/>
            </a:pPr>
            <a:endParaRPr lang="en-US" altLang="zh-CN" spc="-1">
              <a:solidFill>
                <a:srgbClr val="767171"/>
              </a:solidFill>
              <a:latin typeface="Arial" panose="020B0604020202020204"/>
              <a:ea typeface="宋体" panose="02010600030101010101" pitchFamily="2" charset="-122"/>
              <a:sym typeface="+mn-ea"/>
            </a:endParaRPr>
          </a:p>
          <a:p>
            <a:pPr indent="0">
              <a:lnSpc>
                <a:spcPct val="100000"/>
              </a:lnSpc>
              <a:buFont typeface="+mj-lt"/>
              <a:buNone/>
            </a:pPr>
            <a:r>
              <a:rPr lang="en-US" altLang="zh-CN" spc="-1">
                <a:solidFill>
                  <a:srgbClr val="767171"/>
                </a:solidFill>
                <a:latin typeface="Arial" panose="020B0604020202020204"/>
                <a:ea typeface="宋体" panose="02010600030101010101" pitchFamily="2" charset="-122"/>
                <a:sym typeface="+mn-ea"/>
              </a:rPr>
              <a:t>    def loginButton(self):</a:t>
            </a:r>
            <a:endParaRPr lang="en-US" altLang="zh-CN" spc="-1">
              <a:solidFill>
                <a:srgbClr val="767171"/>
              </a:solidFill>
              <a:latin typeface="Arial" panose="020B0604020202020204"/>
              <a:ea typeface="宋体" panose="02010600030101010101" pitchFamily="2" charset="-122"/>
              <a:sym typeface="+mn-ea"/>
            </a:endParaRPr>
          </a:p>
          <a:p>
            <a:pPr indent="0">
              <a:lnSpc>
                <a:spcPct val="100000"/>
              </a:lnSpc>
              <a:buFont typeface="+mj-lt"/>
              <a:buNone/>
            </a:pPr>
            <a:r>
              <a:rPr lang="en-US" altLang="zh-CN" spc="-1">
                <a:solidFill>
                  <a:srgbClr val="767171"/>
                </a:solidFill>
                <a:latin typeface="Arial" panose="020B0604020202020204"/>
                <a:ea typeface="宋体" panose="02010600030101010101" pitchFamily="2" charset="-122"/>
                <a:sym typeface="+mn-ea"/>
              </a:rPr>
              <a:t>        try:</a:t>
            </a:r>
            <a:endParaRPr lang="en-US" altLang="zh-CN" spc="-1">
              <a:solidFill>
                <a:srgbClr val="767171"/>
              </a:solidFill>
              <a:latin typeface="Arial" panose="020B0604020202020204"/>
              <a:ea typeface="宋体" panose="02010600030101010101" pitchFamily="2" charset="-122"/>
              <a:sym typeface="+mn-ea"/>
            </a:endParaRPr>
          </a:p>
          <a:p>
            <a:pPr indent="0">
              <a:lnSpc>
                <a:spcPct val="100000"/>
              </a:lnSpc>
              <a:buFont typeface="+mj-lt"/>
              <a:buNone/>
            </a:pPr>
            <a:r>
              <a:rPr lang="en-US" altLang="zh-CN" spc="-1">
                <a:solidFill>
                  <a:srgbClr val="767171"/>
                </a:solidFill>
                <a:latin typeface="Arial" panose="020B0604020202020204"/>
                <a:ea typeface="宋体" panose="02010600030101010101" pitchFamily="2" charset="-122"/>
                <a:sym typeface="+mn-ea"/>
              </a:rPr>
              <a:t>            locateType, locatorExpression = self.loginOptions["loginPage.loginbutton".lower()].split("&gt;")</a:t>
            </a:r>
            <a:endParaRPr lang="en-US" altLang="zh-CN" spc="-1">
              <a:solidFill>
                <a:srgbClr val="767171"/>
              </a:solidFill>
              <a:latin typeface="Arial" panose="020B0604020202020204"/>
              <a:ea typeface="宋体" panose="02010600030101010101" pitchFamily="2" charset="-122"/>
              <a:sym typeface="+mn-ea"/>
            </a:endParaRPr>
          </a:p>
          <a:p>
            <a:pPr indent="0">
              <a:lnSpc>
                <a:spcPct val="100000"/>
              </a:lnSpc>
              <a:buFont typeface="+mj-lt"/>
              <a:buNone/>
            </a:pPr>
            <a:r>
              <a:rPr lang="en-US" altLang="zh-CN" spc="-1">
                <a:solidFill>
                  <a:srgbClr val="767171"/>
                </a:solidFill>
                <a:latin typeface="Arial" panose="020B0604020202020204"/>
                <a:ea typeface="宋体" panose="02010600030101010101" pitchFamily="2" charset="-122"/>
                <a:sym typeface="+mn-ea"/>
              </a:rPr>
              <a:t>            # 获取登录页面的用户名输入框页面对象，并返回给调用者</a:t>
            </a:r>
            <a:endParaRPr lang="en-US" altLang="zh-CN" spc="-1">
              <a:solidFill>
                <a:srgbClr val="767171"/>
              </a:solidFill>
              <a:latin typeface="Arial" panose="020B0604020202020204"/>
              <a:ea typeface="宋体" panose="02010600030101010101" pitchFamily="2" charset="-122"/>
              <a:sym typeface="+mn-ea"/>
            </a:endParaRPr>
          </a:p>
          <a:p>
            <a:pPr indent="0">
              <a:lnSpc>
                <a:spcPct val="100000"/>
              </a:lnSpc>
              <a:buFont typeface="+mj-lt"/>
              <a:buNone/>
            </a:pPr>
            <a:r>
              <a:rPr lang="en-US" altLang="zh-CN" spc="-1">
                <a:solidFill>
                  <a:srgbClr val="767171"/>
                </a:solidFill>
                <a:latin typeface="Arial" panose="020B0604020202020204"/>
                <a:ea typeface="宋体" panose="02010600030101010101" pitchFamily="2" charset="-122"/>
                <a:sym typeface="+mn-ea"/>
              </a:rPr>
              <a:t>            elementObj = getElement(self.driver, locateType, locatorExpression)</a:t>
            </a:r>
            <a:endParaRPr lang="en-US" altLang="zh-CN" spc="-1">
              <a:solidFill>
                <a:srgbClr val="767171"/>
              </a:solidFill>
              <a:latin typeface="Arial" panose="020B0604020202020204"/>
              <a:ea typeface="宋体" panose="02010600030101010101" pitchFamily="2" charset="-122"/>
              <a:sym typeface="+mn-ea"/>
            </a:endParaRPr>
          </a:p>
          <a:p>
            <a:pPr indent="0">
              <a:lnSpc>
                <a:spcPct val="100000"/>
              </a:lnSpc>
              <a:buFont typeface="+mj-lt"/>
              <a:buNone/>
            </a:pPr>
            <a:r>
              <a:rPr lang="en-US" altLang="zh-CN" spc="-1">
                <a:solidFill>
                  <a:srgbClr val="767171"/>
                </a:solidFill>
                <a:latin typeface="Arial" panose="020B0604020202020204"/>
                <a:ea typeface="宋体" panose="02010600030101010101" pitchFamily="2" charset="-122"/>
                <a:sym typeface="+mn-ea"/>
              </a:rPr>
              <a:t>            return elementObj</a:t>
            </a:r>
            <a:endParaRPr lang="en-US" altLang="zh-CN" spc="-1">
              <a:solidFill>
                <a:srgbClr val="767171"/>
              </a:solidFill>
              <a:latin typeface="Arial" panose="020B0604020202020204"/>
              <a:ea typeface="宋体" panose="02010600030101010101" pitchFamily="2" charset="-122"/>
              <a:sym typeface="+mn-ea"/>
            </a:endParaRPr>
          </a:p>
          <a:p>
            <a:pPr indent="0">
              <a:lnSpc>
                <a:spcPct val="100000"/>
              </a:lnSpc>
              <a:buFont typeface="+mj-lt"/>
              <a:buNone/>
            </a:pPr>
            <a:r>
              <a:rPr lang="en-US" altLang="zh-CN" spc="-1">
                <a:solidFill>
                  <a:srgbClr val="767171"/>
                </a:solidFill>
                <a:latin typeface="Arial" panose="020B0604020202020204"/>
                <a:ea typeface="宋体" panose="02010600030101010101" pitchFamily="2" charset="-122"/>
                <a:sym typeface="+mn-ea"/>
              </a:rPr>
              <a:t>        except Exception as e:</a:t>
            </a:r>
            <a:endParaRPr lang="en-US" altLang="zh-CN" spc="-1">
              <a:solidFill>
                <a:srgbClr val="767171"/>
              </a:solidFill>
              <a:latin typeface="Arial" panose="020B0604020202020204"/>
              <a:ea typeface="宋体" panose="02010600030101010101" pitchFamily="2" charset="-122"/>
              <a:sym typeface="+mn-ea"/>
            </a:endParaRPr>
          </a:p>
          <a:p>
            <a:pPr indent="0">
              <a:lnSpc>
                <a:spcPct val="100000"/>
              </a:lnSpc>
              <a:buFont typeface="+mj-lt"/>
              <a:buNone/>
            </a:pPr>
            <a:r>
              <a:rPr lang="en-US" altLang="zh-CN" spc="-1">
                <a:solidFill>
                  <a:srgbClr val="767171"/>
                </a:solidFill>
                <a:latin typeface="Arial" panose="020B0604020202020204"/>
                <a:ea typeface="宋体" panose="02010600030101010101" pitchFamily="2" charset="-122"/>
                <a:sym typeface="+mn-ea"/>
              </a:rPr>
              <a:t>            raise e</a:t>
            </a:r>
            <a:endParaRPr lang="en-US" altLang="zh-CN" spc="-1">
              <a:solidFill>
                <a:srgbClr val="767171"/>
              </a:solidFill>
              <a:latin typeface="Arial" panose="020B0604020202020204"/>
              <a:ea typeface="宋体" panose="02010600030101010101" pitchFamily="2" charset="-122"/>
              <a:sym typeface="+mn-ea"/>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 name="CustomShape 7"/>
          <p:cNvSpPr/>
          <p:nvPr/>
        </p:nvSpPr>
        <p:spPr>
          <a:xfrm>
            <a:off x="982345" y="421005"/>
            <a:ext cx="9991090" cy="5801995"/>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00000"/>
              </a:lnSpc>
            </a:pPr>
            <a:r>
              <a:rPr lang="zh-CN" altLang="en-US" sz="2400" strike="noStrike" spc="-1">
                <a:solidFill>
                  <a:srgbClr val="767171"/>
                </a:solidFill>
                <a:latin typeface="微软雅黑" panose="020B0503020204020204" charset="-122"/>
                <a:ea typeface="微软雅黑" panose="020B0503020204020204" charset="-122"/>
              </a:rPr>
              <a:t>运行查看结果：</a:t>
            </a:r>
            <a:endParaRPr lang="zh-CN" altLang="en-US" sz="2400" strike="noStrike" spc="-1">
              <a:solidFill>
                <a:srgbClr val="767171"/>
              </a:solidFill>
              <a:latin typeface="微软雅黑" panose="020B0503020204020204" charset="-122"/>
              <a:ea typeface="微软雅黑" panose="020B0503020204020204" charset="-122"/>
            </a:endParaRPr>
          </a:p>
          <a:p>
            <a:pPr>
              <a:lnSpc>
                <a:spcPct val="100000"/>
              </a:lnSpc>
            </a:pPr>
            <a:endParaRPr lang="en-US" altLang="zh-CN" sz="2400" strike="noStrike" spc="-1">
              <a:solidFill>
                <a:srgbClr val="767171"/>
              </a:solidFill>
              <a:latin typeface="微软雅黑" panose="020B0503020204020204" charset="-122"/>
              <a:ea typeface="微软雅黑" panose="020B0503020204020204" charset="-122"/>
            </a:endParaRPr>
          </a:p>
          <a:p>
            <a:pPr>
              <a:lnSpc>
                <a:spcPct val="100000"/>
              </a:lnSpc>
            </a:pPr>
            <a:r>
              <a:rPr lang="zh-CN" altLang="en-US" sz="2400" strike="noStrike" spc="-1">
                <a:solidFill>
                  <a:srgbClr val="767171"/>
                </a:solidFill>
                <a:latin typeface="微软雅黑" panose="020B0503020204020204" charset="-122"/>
                <a:ea typeface="微软雅黑" panose="020B0503020204020204" charset="-122"/>
              </a:rPr>
              <a:t>运行TestErpApprovalflow</a:t>
            </a:r>
            <a:r>
              <a:rPr lang="en-US" altLang="zh-CN" sz="2400" strike="noStrike" spc="-1">
                <a:solidFill>
                  <a:srgbClr val="767171"/>
                </a:solidFill>
                <a:latin typeface="微软雅黑" panose="020B0503020204020204" charset="-122"/>
                <a:ea typeface="微软雅黑" panose="020B0503020204020204" charset="-122"/>
              </a:rPr>
              <a:t>.py</a:t>
            </a:r>
            <a:r>
              <a:rPr lang="zh-CN" altLang="en-US" sz="2400" strike="noStrike" spc="-1">
                <a:solidFill>
                  <a:srgbClr val="767171"/>
                </a:solidFill>
                <a:latin typeface="微软雅黑" panose="020B0503020204020204" charset="-122"/>
                <a:ea typeface="微软雅黑" panose="020B0503020204020204" charset="-122"/>
              </a:rPr>
              <a:t>代码</a:t>
            </a:r>
            <a:endParaRPr lang="zh-CN" altLang="en-US" sz="2400" strike="noStrike" spc="-1">
              <a:solidFill>
                <a:srgbClr val="767171"/>
              </a:solidFill>
              <a:latin typeface="微软雅黑" panose="020B0503020204020204" charset="-122"/>
              <a:ea typeface="微软雅黑" panose="020B0503020204020204" charset="-122"/>
            </a:endParaRPr>
          </a:p>
          <a:p>
            <a:pPr>
              <a:lnSpc>
                <a:spcPct val="100000"/>
              </a:lnSpc>
            </a:pPr>
            <a:endParaRPr lang="zh-CN" altLang="en-US" sz="2400" strike="noStrike" spc="-1">
              <a:solidFill>
                <a:srgbClr val="767171"/>
              </a:solidFill>
              <a:latin typeface="微软雅黑" panose="020B0503020204020204" charset="-122"/>
              <a:ea typeface="微软雅黑" panose="020B0503020204020204" charset="-122"/>
            </a:endParaRPr>
          </a:p>
          <a:p>
            <a:pPr>
              <a:lnSpc>
                <a:spcPct val="100000"/>
              </a:lnSpc>
            </a:pPr>
            <a:r>
              <a:rPr lang="en-US" altLang="zh-CN" sz="2400" strike="noStrike" spc="-1">
                <a:solidFill>
                  <a:srgbClr val="767171"/>
                </a:solidFill>
                <a:latin typeface="微软雅黑" panose="020B0503020204020204" charset="-122"/>
                <a:ea typeface="微软雅黑" panose="020B0503020204020204" charset="-122"/>
              </a:rPr>
              <a:t>	</a:t>
            </a:r>
            <a:r>
              <a:rPr lang="zh-CN" altLang="en-US" sz="2400" strike="noStrike" spc="-1">
                <a:solidFill>
                  <a:srgbClr val="767171"/>
                </a:solidFill>
                <a:latin typeface="微软雅黑" panose="020B0503020204020204" charset="-122"/>
                <a:ea typeface="微软雅黑" panose="020B0503020204020204" charset="-122"/>
              </a:rPr>
              <a:t>至此：我们就将定位页面元素的定位表达式跟程序分离出来，并存储在一个专用的配置文件PageElementLocator.ini中进行集中管理，后续如果页面结构变了，只需要修改此文件中的等号后面的定位表达式就可以，提高了脚本维护效率</a:t>
            </a:r>
            <a:endParaRPr lang="zh-CN" altLang="en-US" sz="2400" strike="noStrike" spc="-1">
              <a:solidFill>
                <a:srgbClr val="767171"/>
              </a:solidFill>
              <a:latin typeface="微软雅黑" panose="020B0503020204020204" charset="-122"/>
              <a:ea typeface="微软雅黑" panose="020B0503020204020204" charset="-122"/>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 name="CustomShape 7"/>
          <p:cNvSpPr/>
          <p:nvPr/>
        </p:nvSpPr>
        <p:spPr>
          <a:xfrm>
            <a:off x="879475" y="1939925"/>
            <a:ext cx="9991090" cy="236982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00000"/>
              </a:lnSpc>
            </a:pPr>
            <a:r>
              <a:rPr lang="zh-CN" altLang="en-US" sz="2800" b="0" strike="noStrike" spc="-1">
                <a:solidFill>
                  <a:srgbClr val="767171"/>
                </a:solidFill>
                <a:latin typeface="Arial" panose="020B0604020202020204"/>
                <a:ea typeface="宋体" panose="02010600030101010101" pitchFamily="2" charset="-122"/>
              </a:rPr>
              <a:t>作业：</a:t>
            </a:r>
            <a:endParaRPr lang="zh-CN" altLang="en-US" sz="2800" b="0" strike="noStrike" spc="-1">
              <a:solidFill>
                <a:srgbClr val="767171"/>
              </a:solidFill>
              <a:latin typeface="Arial" panose="020B0604020202020204"/>
              <a:ea typeface="宋体" panose="02010600030101010101" pitchFamily="2" charset="-122"/>
            </a:endParaRPr>
          </a:p>
          <a:p>
            <a:pPr>
              <a:lnSpc>
                <a:spcPct val="100000"/>
              </a:lnSpc>
            </a:pPr>
            <a:endParaRPr lang="zh-CN" altLang="en-US" sz="2800" b="0" strike="noStrike" spc="-1">
              <a:solidFill>
                <a:srgbClr val="767171"/>
              </a:solidFill>
              <a:latin typeface="Arial" panose="020B0604020202020204"/>
              <a:ea typeface="宋体" panose="02010600030101010101" pitchFamily="2" charset="-122"/>
            </a:endParaRPr>
          </a:p>
          <a:p>
            <a:pPr>
              <a:lnSpc>
                <a:spcPct val="100000"/>
              </a:lnSpc>
            </a:pPr>
            <a:r>
              <a:rPr lang="en-US" altLang="zh-CN" sz="2800" b="0" strike="noStrike" spc="-1">
                <a:solidFill>
                  <a:srgbClr val="767171"/>
                </a:solidFill>
                <a:latin typeface="Arial" panose="020B0604020202020204"/>
                <a:ea typeface="宋体" panose="02010600030101010101" pitchFamily="2" charset="-122"/>
              </a:rPr>
              <a:t>1</a:t>
            </a:r>
            <a:r>
              <a:rPr lang="zh-CN" altLang="en-US" sz="2800" b="0" strike="noStrike" spc="-1">
                <a:solidFill>
                  <a:srgbClr val="767171"/>
                </a:solidFill>
                <a:latin typeface="Arial" panose="020B0604020202020204"/>
                <a:ea typeface="宋体" panose="02010600030101010101" pitchFamily="2" charset="-122"/>
              </a:rPr>
              <a:t>、完成上面的数据驱动框架代码，并思考</a:t>
            </a:r>
            <a:endParaRPr lang="zh-CN" altLang="en-US" sz="2800" b="0" strike="noStrike" spc="-1">
              <a:solidFill>
                <a:srgbClr val="767171"/>
              </a:solidFill>
              <a:latin typeface="Arial" panose="020B0604020202020204"/>
              <a:ea typeface="宋体" panose="02010600030101010101" pitchFamily="2"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CustomShape 1"/>
          <p:cNvSpPr/>
          <p:nvPr/>
        </p:nvSpPr>
        <p:spPr>
          <a:xfrm>
            <a:off x="1358265" y="573405"/>
            <a:ext cx="6085205" cy="51689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00000"/>
              </a:lnSpc>
            </a:pPr>
            <a:r>
              <a:rPr lang="zh-CN" altLang="en-US" sz="2800" b="0" strike="noStrike" spc="-1">
                <a:latin typeface="Arial" panose="020B0604020202020204"/>
                <a:ea typeface="宋体" panose="02010600030101010101" pitchFamily="2" charset="-122"/>
              </a:rPr>
              <a:t>什么是数据驱动框架</a:t>
            </a:r>
            <a:endParaRPr lang="zh-CN" altLang="en-US" sz="2800" b="0" strike="noStrike" spc="-1">
              <a:latin typeface="Arial" panose="020B0604020202020204"/>
              <a:ea typeface="宋体" panose="02010600030101010101" pitchFamily="2" charset="-122"/>
            </a:endParaRPr>
          </a:p>
        </p:txBody>
      </p:sp>
      <p:sp>
        <p:nvSpPr>
          <p:cNvPr id="124" name="CustomShape 2"/>
          <p:cNvSpPr/>
          <p:nvPr/>
        </p:nvSpPr>
        <p:spPr>
          <a:xfrm>
            <a:off x="826770" y="1791970"/>
            <a:ext cx="10638790" cy="3438525"/>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00000"/>
              </a:lnSpc>
            </a:pPr>
            <a:r>
              <a:rPr lang="zh-CN" altLang="en-US" sz="2000" b="0" strike="noStrike" spc="-1">
                <a:solidFill>
                  <a:srgbClr val="767171"/>
                </a:solidFill>
                <a:latin typeface="微软雅黑" panose="020B0503020204020204" charset="-122"/>
                <a:ea typeface="微软雅黑" panose="020B0503020204020204" charset="-122"/>
                <a:cs typeface="微软雅黑" panose="020B0503020204020204" charset="-122"/>
              </a:rPr>
              <a:t>        使用数据数组、测试数据文件或者数据库等方式作为测试过程输入的自动化测试框架，此框架可以将所有测试数据在自动化测试执行的过程中进行自动加载，动态判断测试结果是否符合预期，并自动输出测试报告。</a:t>
            </a:r>
            <a:endParaRPr lang="zh-CN" altLang="en-US" sz="2000" b="0" strike="noStrike" spc="-1">
              <a:solidFill>
                <a:srgbClr val="767171"/>
              </a:solidFill>
              <a:latin typeface="微软雅黑" panose="020B0503020204020204" charset="-122"/>
              <a:ea typeface="微软雅黑" panose="020B0503020204020204" charset="-122"/>
              <a:cs typeface="微软雅黑" panose="020B0503020204020204" charset="-122"/>
            </a:endParaRPr>
          </a:p>
          <a:p>
            <a:pPr>
              <a:lnSpc>
                <a:spcPct val="100000"/>
              </a:lnSpc>
            </a:pPr>
            <a:endParaRPr lang="zh-CN" altLang="en-US" sz="2000" b="0" strike="noStrike" spc="-1">
              <a:solidFill>
                <a:srgbClr val="767171"/>
              </a:solidFill>
              <a:latin typeface="微软雅黑" panose="020B0503020204020204" charset="-122"/>
              <a:ea typeface="微软雅黑" panose="020B0503020204020204" charset="-122"/>
              <a:cs typeface="微软雅黑" panose="020B0503020204020204" charset="-122"/>
            </a:endParaRPr>
          </a:p>
          <a:p>
            <a:pPr>
              <a:lnSpc>
                <a:spcPct val="100000"/>
              </a:lnSpc>
            </a:pPr>
            <a:r>
              <a:rPr lang="en-US" altLang="zh-CN" sz="2000" b="0" strike="noStrike" spc="-1">
                <a:solidFill>
                  <a:srgbClr val="767171"/>
                </a:solidFill>
                <a:latin typeface="微软雅黑" panose="020B0503020204020204" charset="-122"/>
                <a:ea typeface="微软雅黑" panose="020B0503020204020204" charset="-122"/>
                <a:cs typeface="微软雅黑" panose="020B0503020204020204" charset="-122"/>
              </a:rPr>
              <a:t>       </a:t>
            </a:r>
            <a:r>
              <a:rPr lang="zh-CN" altLang="en-US" sz="2000" b="0" strike="noStrike" spc="-1">
                <a:solidFill>
                  <a:srgbClr val="767171"/>
                </a:solidFill>
                <a:latin typeface="微软雅黑" panose="020B0503020204020204" charset="-122"/>
                <a:ea typeface="微软雅黑" panose="020B0503020204020204" charset="-122"/>
                <a:cs typeface="微软雅黑" panose="020B0503020204020204" charset="-122"/>
              </a:rPr>
              <a:t>此框架一般用于在一个测试流程中使用多组不同的测试数据，以此来验证被测试系统是否能够正常工作。</a:t>
            </a:r>
            <a:endParaRPr lang="zh-CN" altLang="en-US" sz="2000" b="0" strike="noStrike" spc="-1">
              <a:solidFill>
                <a:srgbClr val="767171"/>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 name="CustomShape 1"/>
          <p:cNvSpPr/>
          <p:nvPr/>
        </p:nvSpPr>
        <p:spPr>
          <a:xfrm>
            <a:off x="4446720" y="1887120"/>
            <a:ext cx="3297600" cy="109548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00000"/>
              </a:lnSpc>
            </a:pPr>
            <a:r>
              <a:rPr lang="en-US" sz="6600" b="0" strike="noStrike" spc="-1">
                <a:solidFill>
                  <a:srgbClr val="404040"/>
                </a:solidFill>
                <a:latin typeface="Arial" panose="020B0604020202020204"/>
                <a:ea typeface="苹方-简 中黑体"/>
              </a:rPr>
              <a:t>Thanks!</a:t>
            </a:r>
            <a:endParaRPr lang="en-US" sz="6600" b="0" strike="noStrike" spc="-1">
              <a:latin typeface="Arial" panose="020B0604020202020204"/>
            </a:endParaRPr>
          </a:p>
        </p:txBody>
      </p:sp>
      <p:sp>
        <p:nvSpPr>
          <p:cNvPr id="205" name="CustomShape 2"/>
          <p:cNvSpPr/>
          <p:nvPr/>
        </p:nvSpPr>
        <p:spPr>
          <a:xfrm>
            <a:off x="3240000" y="3194640"/>
            <a:ext cx="5711400" cy="4557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00000"/>
              </a:lnSpc>
            </a:pPr>
            <a:r>
              <a:rPr lang="en-US" sz="2400" b="0" strike="noStrike" spc="2994">
                <a:solidFill>
                  <a:srgbClr val="767171"/>
                </a:solidFill>
                <a:latin typeface="PingFang SC Light"/>
                <a:ea typeface="苹方-简"/>
              </a:rPr>
              <a:t>科技提升投资品质</a:t>
            </a:r>
            <a:endParaRPr lang="en-US" sz="2400" b="0" strike="noStrike" spc="-1">
              <a:latin typeface="Arial" panose="020B060402020202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CustomShape 2"/>
          <p:cNvSpPr/>
          <p:nvPr/>
        </p:nvSpPr>
        <p:spPr>
          <a:xfrm>
            <a:off x="826770" y="1165860"/>
            <a:ext cx="10638790" cy="47853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00000"/>
              </a:lnSpc>
            </a:pPr>
            <a:r>
              <a:rPr lang="zh-CN" altLang="en-US" sz="2000" b="0" strike="noStrike" spc="-1">
                <a:solidFill>
                  <a:srgbClr val="767171"/>
                </a:solidFill>
                <a:latin typeface="微软雅黑" panose="020B0503020204020204" charset="-122"/>
                <a:ea typeface="微软雅黑" panose="020B0503020204020204" charset="-122"/>
                <a:cs typeface="微软雅黑" panose="020B0503020204020204" charset="-122"/>
              </a:rPr>
              <a:t>（1） 在pycharm工具中，新建一个名叫DataDrivenFrameWork的python工程</a:t>
            </a:r>
            <a:endParaRPr lang="zh-CN" altLang="en-US" sz="2000" b="0" strike="noStrike" spc="-1">
              <a:solidFill>
                <a:srgbClr val="767171"/>
              </a:solidFill>
              <a:latin typeface="微软雅黑" panose="020B0503020204020204" charset="-122"/>
              <a:ea typeface="微软雅黑" panose="020B0503020204020204" charset="-122"/>
              <a:cs typeface="微软雅黑" panose="020B0503020204020204" charset="-122"/>
            </a:endParaRPr>
          </a:p>
          <a:p>
            <a:pPr>
              <a:lnSpc>
                <a:spcPct val="100000"/>
              </a:lnSpc>
            </a:pPr>
            <a:r>
              <a:rPr lang="zh-CN" altLang="en-US" sz="2000" b="0" strike="noStrike" spc="-1">
                <a:solidFill>
                  <a:srgbClr val="767171"/>
                </a:solidFill>
                <a:latin typeface="微软雅黑" panose="020B0503020204020204" charset="-122"/>
                <a:ea typeface="微软雅黑" panose="020B0503020204020204" charset="-122"/>
                <a:cs typeface="微软雅黑" panose="020B0503020204020204" charset="-122"/>
              </a:rPr>
              <a:t>（2）在工程中新建4个python package，分别命名为：</a:t>
            </a:r>
            <a:endParaRPr lang="zh-CN" altLang="en-US" sz="2000" b="0" strike="noStrike" spc="-1">
              <a:solidFill>
                <a:srgbClr val="767171"/>
              </a:solidFill>
              <a:latin typeface="微软雅黑" panose="020B0503020204020204" charset="-122"/>
              <a:ea typeface="微软雅黑" panose="020B0503020204020204" charset="-122"/>
              <a:cs typeface="微软雅黑" panose="020B0503020204020204" charset="-122"/>
            </a:endParaRPr>
          </a:p>
          <a:p>
            <a:pPr>
              <a:lnSpc>
                <a:spcPct val="100000"/>
              </a:lnSpc>
            </a:pPr>
            <a:r>
              <a:rPr lang="zh-CN" altLang="en-US" sz="2000" b="0" strike="noStrike" spc="-1">
                <a:solidFill>
                  <a:srgbClr val="767171"/>
                </a:solidFill>
                <a:latin typeface="微软雅黑" panose="020B0503020204020204" charset="-122"/>
                <a:ea typeface="微软雅黑" panose="020B0503020204020204" charset="-122"/>
                <a:cs typeface="微软雅黑" panose="020B0503020204020204" charset="-122"/>
              </a:rPr>
              <a:t>appModules，用于实现可复用的业务逻辑封装方法</a:t>
            </a:r>
            <a:endParaRPr lang="zh-CN" altLang="en-US" sz="2000" b="0" strike="noStrike" spc="-1">
              <a:solidFill>
                <a:srgbClr val="767171"/>
              </a:solidFill>
              <a:latin typeface="微软雅黑" panose="020B0503020204020204" charset="-122"/>
              <a:ea typeface="微软雅黑" panose="020B0503020204020204" charset="-122"/>
              <a:cs typeface="微软雅黑" panose="020B0503020204020204" charset="-122"/>
            </a:endParaRPr>
          </a:p>
          <a:p>
            <a:pPr>
              <a:lnSpc>
                <a:spcPct val="100000"/>
              </a:lnSpc>
            </a:pPr>
            <a:r>
              <a:rPr lang="zh-CN" altLang="en-US" sz="2000" b="0" strike="noStrike" spc="-1">
                <a:solidFill>
                  <a:srgbClr val="767171"/>
                </a:solidFill>
                <a:latin typeface="微软雅黑" panose="020B0503020204020204" charset="-122"/>
                <a:ea typeface="微软雅黑" panose="020B0503020204020204" charset="-122"/>
                <a:cs typeface="微软雅黑" panose="020B0503020204020204" charset="-122"/>
              </a:rPr>
              <a:t>pageObject，用于实现被测试对象的页面对象</a:t>
            </a:r>
            <a:endParaRPr lang="zh-CN" altLang="en-US" sz="2000" b="0" strike="noStrike" spc="-1">
              <a:solidFill>
                <a:srgbClr val="767171"/>
              </a:solidFill>
              <a:latin typeface="微软雅黑" panose="020B0503020204020204" charset="-122"/>
              <a:ea typeface="微软雅黑" panose="020B0503020204020204" charset="-122"/>
              <a:cs typeface="微软雅黑" panose="020B0503020204020204" charset="-122"/>
            </a:endParaRPr>
          </a:p>
          <a:p>
            <a:pPr>
              <a:lnSpc>
                <a:spcPct val="100000"/>
              </a:lnSpc>
            </a:pPr>
            <a:r>
              <a:rPr lang="zh-CN" altLang="en-US" sz="2000" b="0" strike="noStrike" spc="-1">
                <a:solidFill>
                  <a:srgbClr val="767171"/>
                </a:solidFill>
                <a:latin typeface="微软雅黑" panose="020B0503020204020204" charset="-122"/>
                <a:ea typeface="微软雅黑" panose="020B0503020204020204" charset="-122"/>
                <a:cs typeface="微软雅黑" panose="020B0503020204020204" charset="-122"/>
              </a:rPr>
              <a:t>testScripts，用于实现具体的测试脚本逻辑</a:t>
            </a:r>
            <a:endParaRPr lang="zh-CN" altLang="en-US" sz="2000" b="0" strike="noStrike" spc="-1">
              <a:solidFill>
                <a:srgbClr val="767171"/>
              </a:solidFill>
              <a:latin typeface="微软雅黑" panose="020B0503020204020204" charset="-122"/>
              <a:ea typeface="微软雅黑" panose="020B0503020204020204" charset="-122"/>
              <a:cs typeface="微软雅黑" panose="020B0503020204020204" charset="-122"/>
            </a:endParaRPr>
          </a:p>
          <a:p>
            <a:pPr>
              <a:lnSpc>
                <a:spcPct val="100000"/>
              </a:lnSpc>
            </a:pPr>
            <a:r>
              <a:rPr lang="zh-CN" altLang="en-US" sz="2000" b="0" strike="noStrike" spc="-1">
                <a:solidFill>
                  <a:srgbClr val="767171"/>
                </a:solidFill>
                <a:latin typeface="微软雅黑" panose="020B0503020204020204" charset="-122"/>
                <a:ea typeface="微软雅黑" panose="020B0503020204020204" charset="-122"/>
                <a:cs typeface="微软雅黑" panose="020B0503020204020204" charset="-122"/>
              </a:rPr>
              <a:t>util，用于实现测试过程中调用的工具类方法，例如</a:t>
            </a:r>
            <a:endParaRPr lang="zh-CN" altLang="en-US" sz="2000" b="0" strike="noStrike" spc="-1">
              <a:solidFill>
                <a:srgbClr val="767171"/>
              </a:solidFill>
              <a:latin typeface="微软雅黑" panose="020B0503020204020204" charset="-122"/>
              <a:ea typeface="微软雅黑" panose="020B0503020204020204" charset="-122"/>
              <a:cs typeface="微软雅黑" panose="020B0503020204020204" charset="-122"/>
            </a:endParaRPr>
          </a:p>
          <a:p>
            <a:pPr>
              <a:lnSpc>
                <a:spcPct val="100000"/>
              </a:lnSpc>
            </a:pPr>
            <a:r>
              <a:rPr lang="zh-CN" altLang="en-US" sz="2000" b="0" strike="noStrike" spc="-1">
                <a:solidFill>
                  <a:srgbClr val="767171"/>
                </a:solidFill>
                <a:latin typeface="微软雅黑" panose="020B0503020204020204" charset="-122"/>
                <a:ea typeface="微软雅黑" panose="020B0503020204020204" charset="-122"/>
                <a:cs typeface="微软雅黑" panose="020B0503020204020204" charset="-122"/>
              </a:rPr>
              <a:t>读取配置文件，MapObject，页面元素的操作方法，</a:t>
            </a:r>
            <a:endParaRPr lang="zh-CN" altLang="en-US" sz="2000" b="0" strike="noStrike" spc="-1">
              <a:solidFill>
                <a:srgbClr val="767171"/>
              </a:solidFill>
              <a:latin typeface="微软雅黑" panose="020B0503020204020204" charset="-122"/>
              <a:ea typeface="微软雅黑" panose="020B0503020204020204" charset="-122"/>
              <a:cs typeface="微软雅黑" panose="020B0503020204020204" charset="-122"/>
            </a:endParaRPr>
          </a:p>
          <a:p>
            <a:pPr>
              <a:lnSpc>
                <a:spcPct val="100000"/>
              </a:lnSpc>
            </a:pPr>
            <a:r>
              <a:rPr lang="zh-CN" altLang="en-US" sz="2000" b="0" strike="noStrike" spc="-1">
                <a:solidFill>
                  <a:srgbClr val="767171"/>
                </a:solidFill>
                <a:latin typeface="微软雅黑" panose="020B0503020204020204" charset="-122"/>
                <a:ea typeface="微软雅黑" panose="020B0503020204020204" charset="-122"/>
                <a:cs typeface="微软雅黑" panose="020B0503020204020204" charset="-122"/>
              </a:rPr>
              <a:t>解析excel文件等</a:t>
            </a:r>
            <a:endParaRPr lang="zh-CN" altLang="en-US" sz="2000" b="0" strike="noStrike" spc="-1">
              <a:solidFill>
                <a:srgbClr val="767171"/>
              </a:solidFill>
              <a:latin typeface="微软雅黑" panose="020B0503020204020204" charset="-122"/>
              <a:ea typeface="微软雅黑" panose="020B0503020204020204" charset="-122"/>
              <a:cs typeface="微软雅黑" panose="020B0503020204020204" charset="-122"/>
            </a:endParaRPr>
          </a:p>
        </p:txBody>
      </p:sp>
      <p:pic>
        <p:nvPicPr>
          <p:cNvPr id="3" name="图片 2"/>
          <p:cNvPicPr>
            <a:picLocks noChangeAspect="1"/>
          </p:cNvPicPr>
          <p:nvPr/>
        </p:nvPicPr>
        <p:blipFill>
          <a:blip r:embed="rId1"/>
          <a:stretch>
            <a:fillRect/>
          </a:stretch>
        </p:blipFill>
        <p:spPr>
          <a:xfrm>
            <a:off x="7373620" y="2354580"/>
            <a:ext cx="4190365" cy="2609215"/>
          </a:xfrm>
          <a:prstGeom prst="rect">
            <a:avLst/>
          </a:prstGeom>
        </p:spPr>
      </p:pic>
      <p:sp>
        <p:nvSpPr>
          <p:cNvPr id="123" name="CustomShape 1"/>
          <p:cNvSpPr/>
          <p:nvPr/>
        </p:nvSpPr>
        <p:spPr>
          <a:xfrm>
            <a:off x="1358265" y="573405"/>
            <a:ext cx="6085205" cy="51689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00000"/>
              </a:lnSpc>
            </a:pPr>
            <a:r>
              <a:rPr lang="en-US" altLang="zh-CN" sz="2800" b="0" strike="noStrike" spc="-1">
                <a:latin typeface="Arial" panose="020B0604020202020204"/>
                <a:ea typeface="宋体" panose="02010600030101010101" pitchFamily="2" charset="-122"/>
              </a:rPr>
              <a:t>1</a:t>
            </a:r>
            <a:r>
              <a:rPr lang="zh-CN" altLang="en-US" sz="2800" b="0" strike="noStrike" spc="-1">
                <a:latin typeface="Arial" panose="020B0604020202020204"/>
                <a:ea typeface="宋体" panose="02010600030101010101" pitchFamily="2" charset="-122"/>
              </a:rPr>
              <a:t>、新建工程文件</a:t>
            </a:r>
            <a:endParaRPr lang="zh-CN" altLang="en-US" sz="2800" b="0" strike="noStrike" spc="-1">
              <a:latin typeface="Arial" panose="020B0604020202020204"/>
              <a:ea typeface="宋体" panose="02010600030101010101" pitchFamily="2" charset="-122"/>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CustomShape 1"/>
          <p:cNvSpPr/>
          <p:nvPr/>
        </p:nvSpPr>
        <p:spPr>
          <a:xfrm>
            <a:off x="817880" y="230505"/>
            <a:ext cx="6821805" cy="51689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00000"/>
              </a:lnSpc>
            </a:pPr>
            <a:r>
              <a:rPr lang="en-US" altLang="zh-CN" sz="2000" b="0" strike="noStrike" spc="-1">
                <a:latin typeface="微软雅黑" panose="020B0503020204020204" charset="-122"/>
                <a:ea typeface="微软雅黑" panose="020B0503020204020204" charset="-122"/>
              </a:rPr>
              <a:t>2</a:t>
            </a:r>
            <a:r>
              <a:rPr lang="zh-CN" altLang="en-US" sz="2000" b="0" strike="noStrike" spc="-1">
                <a:latin typeface="微软雅黑" panose="020B0503020204020204" charset="-122"/>
                <a:ea typeface="微软雅黑" panose="020B0503020204020204" charset="-122"/>
              </a:rPr>
              <a:t>、util包中新建一个名叫ObjectMap.py的</a:t>
            </a:r>
            <a:r>
              <a:rPr lang="en-US" altLang="zh-CN" sz="2000" b="0" strike="noStrike" spc="-1">
                <a:latin typeface="微软雅黑" panose="020B0503020204020204" charset="-122"/>
                <a:ea typeface="微软雅黑" panose="020B0503020204020204" charset="-122"/>
              </a:rPr>
              <a:t>Python</a:t>
            </a:r>
            <a:r>
              <a:rPr lang="zh-CN" altLang="en-US" sz="2000" b="0" strike="noStrike" spc="-1">
                <a:latin typeface="微软雅黑" panose="020B0503020204020204" charset="-122"/>
                <a:ea typeface="微软雅黑" panose="020B0503020204020204" charset="-122"/>
              </a:rPr>
              <a:t>文件</a:t>
            </a:r>
            <a:endParaRPr lang="zh-CN" altLang="en-US" sz="2000" b="0" strike="noStrike" spc="-1">
              <a:latin typeface="微软雅黑" panose="020B0503020204020204" charset="-122"/>
              <a:ea typeface="微软雅黑" panose="020B0503020204020204" charset="-122"/>
            </a:endParaRPr>
          </a:p>
        </p:txBody>
      </p:sp>
      <p:sp>
        <p:nvSpPr>
          <p:cNvPr id="127" name="CustomShape 2"/>
          <p:cNvSpPr/>
          <p:nvPr/>
        </p:nvSpPr>
        <p:spPr>
          <a:xfrm>
            <a:off x="603250" y="840105"/>
            <a:ext cx="10842625" cy="529209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00000"/>
              </a:lnSpc>
            </a:pPr>
            <a:r>
              <a:rPr lang="en-US" altLang="zh-CN" sz="2000" b="0" strike="noStrike" spc="-1">
                <a:latin typeface="Arial" panose="020B0604020202020204"/>
                <a:ea typeface="宋体" panose="02010600030101010101" pitchFamily="2" charset="-122"/>
              </a:rPr>
              <a:t>      </a:t>
            </a:r>
            <a:r>
              <a:rPr lang="zh-CN" altLang="en-US" sz="2000" b="0" strike="noStrike" spc="-1">
                <a:latin typeface="Arial" panose="020B0604020202020204"/>
                <a:ea typeface="宋体" panose="02010600030101010101" pitchFamily="2" charset="-122"/>
              </a:rPr>
              <a:t>用于实现定位页面元素的公共方法</a:t>
            </a:r>
            <a:endParaRPr lang="zh-CN" altLang="en-US" sz="2000" b="0" strike="noStrike" spc="-1">
              <a:latin typeface="Arial" panose="020B0604020202020204"/>
              <a:ea typeface="宋体" panose="02010600030101010101" pitchFamily="2" charset="-122"/>
            </a:endParaRPr>
          </a:p>
          <a:p>
            <a:pPr>
              <a:lnSpc>
                <a:spcPct val="100000"/>
              </a:lnSpc>
            </a:pPr>
            <a:r>
              <a:rPr lang="zh-CN" altLang="en-US" sz="2000" b="0" strike="noStrike" spc="-1">
                <a:latin typeface="Arial" panose="020B0604020202020204"/>
                <a:ea typeface="宋体" panose="02010600030101010101" pitchFamily="2" charset="-122"/>
              </a:rPr>
              <a:t>from selenium.webdriver.support.wait import WebDriverWait</a:t>
            </a:r>
            <a:endParaRPr lang="zh-CN" altLang="en-US" sz="2000" b="0" strike="noStrike" spc="-1">
              <a:latin typeface="Arial" panose="020B0604020202020204"/>
              <a:ea typeface="宋体" panose="02010600030101010101" pitchFamily="2" charset="-122"/>
            </a:endParaRPr>
          </a:p>
          <a:p>
            <a:pPr>
              <a:lnSpc>
                <a:spcPct val="100000"/>
              </a:lnSpc>
            </a:pPr>
            <a:r>
              <a:rPr lang="zh-CN" altLang="en-US" sz="2000" b="0" strike="noStrike" spc="-1">
                <a:latin typeface="Arial" panose="020B0604020202020204"/>
                <a:ea typeface="宋体" panose="02010600030101010101" pitchFamily="2" charset="-122"/>
              </a:rPr>
              <a:t>def getElement(driver,locateType,locatorExpression):</a:t>
            </a:r>
            <a:endParaRPr lang="zh-CN" altLang="en-US" sz="2000" b="0" strike="noStrike" spc="-1">
              <a:latin typeface="Arial" panose="020B0604020202020204"/>
              <a:ea typeface="宋体" panose="02010600030101010101" pitchFamily="2" charset="-122"/>
            </a:endParaRPr>
          </a:p>
          <a:p>
            <a:pPr>
              <a:lnSpc>
                <a:spcPct val="100000"/>
              </a:lnSpc>
            </a:pPr>
            <a:r>
              <a:rPr lang="zh-CN" altLang="en-US" sz="2000" b="0" strike="noStrike" spc="-1">
                <a:latin typeface="Arial" panose="020B0604020202020204"/>
                <a:ea typeface="宋体" panose="02010600030101010101" pitchFamily="2" charset="-122"/>
              </a:rPr>
              <a:t>    try:</a:t>
            </a:r>
            <a:endParaRPr lang="zh-CN" altLang="en-US" sz="2000" b="0" strike="noStrike" spc="-1">
              <a:latin typeface="Arial" panose="020B0604020202020204"/>
              <a:ea typeface="宋体" panose="02010600030101010101" pitchFamily="2" charset="-122"/>
            </a:endParaRPr>
          </a:p>
          <a:p>
            <a:pPr>
              <a:lnSpc>
                <a:spcPct val="100000"/>
              </a:lnSpc>
            </a:pPr>
            <a:r>
              <a:rPr lang="zh-CN" altLang="en-US" sz="2000" b="0" strike="noStrike" spc="-1">
                <a:latin typeface="Arial" panose="020B0604020202020204"/>
                <a:ea typeface="宋体" panose="02010600030101010101" pitchFamily="2" charset="-122"/>
              </a:rPr>
              <a:t>        element = WebDriverWait(driver, 30).until(lambda x: x.find_element(by=locateType, value=locatorExpression))</a:t>
            </a:r>
            <a:endParaRPr lang="zh-CN" altLang="en-US" sz="2000" b="0" strike="noStrike" spc="-1">
              <a:latin typeface="Arial" panose="020B0604020202020204"/>
              <a:ea typeface="宋体" panose="02010600030101010101" pitchFamily="2" charset="-122"/>
            </a:endParaRPr>
          </a:p>
          <a:p>
            <a:pPr>
              <a:lnSpc>
                <a:spcPct val="100000"/>
              </a:lnSpc>
            </a:pPr>
            <a:r>
              <a:rPr lang="zh-CN" altLang="en-US" sz="2000" b="0" strike="noStrike" spc="-1">
                <a:latin typeface="Arial" panose="020B0604020202020204"/>
                <a:ea typeface="宋体" panose="02010600030101010101" pitchFamily="2" charset="-122"/>
              </a:rPr>
              <a:t>        return element</a:t>
            </a:r>
            <a:endParaRPr lang="zh-CN" altLang="en-US" sz="2000" b="0" strike="noStrike" spc="-1">
              <a:latin typeface="Arial" panose="020B0604020202020204"/>
              <a:ea typeface="宋体" panose="02010600030101010101" pitchFamily="2" charset="-122"/>
            </a:endParaRPr>
          </a:p>
          <a:p>
            <a:pPr>
              <a:lnSpc>
                <a:spcPct val="100000"/>
              </a:lnSpc>
            </a:pPr>
            <a:r>
              <a:rPr lang="zh-CN" altLang="en-US" sz="2000" b="0" strike="noStrike" spc="-1">
                <a:latin typeface="Arial" panose="020B0604020202020204"/>
                <a:ea typeface="宋体" panose="02010600030101010101" pitchFamily="2" charset="-122"/>
              </a:rPr>
              <a:t>    except Exception as e:</a:t>
            </a:r>
            <a:endParaRPr lang="zh-CN" altLang="en-US" sz="2000" b="0" strike="noStrike" spc="-1">
              <a:latin typeface="Arial" panose="020B0604020202020204"/>
              <a:ea typeface="宋体" panose="02010600030101010101" pitchFamily="2" charset="-122"/>
            </a:endParaRPr>
          </a:p>
          <a:p>
            <a:pPr>
              <a:lnSpc>
                <a:spcPct val="100000"/>
              </a:lnSpc>
            </a:pPr>
            <a:r>
              <a:rPr lang="zh-CN" altLang="en-US" sz="2000" b="0" strike="noStrike" spc="-1">
                <a:latin typeface="Arial" panose="020B0604020202020204"/>
                <a:ea typeface="宋体" panose="02010600030101010101" pitchFamily="2" charset="-122"/>
              </a:rPr>
              <a:t>        raise e</a:t>
            </a:r>
            <a:endParaRPr lang="zh-CN" altLang="en-US" sz="2000" b="0" strike="noStrike" spc="-1">
              <a:latin typeface="Arial" panose="020B0604020202020204"/>
              <a:ea typeface="宋体" panose="02010600030101010101" pitchFamily="2" charset="-122"/>
            </a:endParaRPr>
          </a:p>
          <a:p>
            <a:pPr>
              <a:lnSpc>
                <a:spcPct val="100000"/>
              </a:lnSpc>
            </a:pPr>
            <a:r>
              <a:rPr lang="zh-CN" altLang="en-US" sz="2000" b="0" strike="noStrike" spc="-1">
                <a:latin typeface="Arial" panose="020B0604020202020204"/>
                <a:ea typeface="宋体" panose="02010600030101010101" pitchFamily="2" charset="-122"/>
              </a:rPr>
              <a:t># 获取多个相同页面元素对象，以list返回</a:t>
            </a:r>
            <a:endParaRPr lang="zh-CN" altLang="en-US" sz="2000" b="0" strike="noStrike" spc="-1">
              <a:latin typeface="Arial" panose="020B0604020202020204"/>
              <a:ea typeface="宋体" panose="02010600030101010101" pitchFamily="2" charset="-122"/>
            </a:endParaRPr>
          </a:p>
          <a:p>
            <a:pPr>
              <a:lnSpc>
                <a:spcPct val="100000"/>
              </a:lnSpc>
            </a:pPr>
            <a:r>
              <a:rPr lang="zh-CN" altLang="en-US" sz="2000" b="0" strike="noStrike" spc="-1">
                <a:latin typeface="Arial" panose="020B0604020202020204"/>
                <a:ea typeface="宋体" panose="02010600030101010101" pitchFamily="2" charset="-122"/>
              </a:rPr>
              <a:t>def getElements(driver,locateType,locatorExpression):</a:t>
            </a:r>
            <a:endParaRPr lang="zh-CN" altLang="en-US" sz="2000" b="0" strike="noStrike" spc="-1">
              <a:latin typeface="Arial" panose="020B0604020202020204"/>
              <a:ea typeface="宋体" panose="02010600030101010101" pitchFamily="2" charset="-122"/>
            </a:endParaRPr>
          </a:p>
          <a:p>
            <a:pPr>
              <a:lnSpc>
                <a:spcPct val="100000"/>
              </a:lnSpc>
            </a:pPr>
            <a:r>
              <a:rPr lang="zh-CN" altLang="en-US" sz="2000" b="0" strike="noStrike" spc="-1">
                <a:latin typeface="Arial" panose="020B0604020202020204"/>
                <a:ea typeface="宋体" panose="02010600030101010101" pitchFamily="2" charset="-122"/>
              </a:rPr>
              <a:t>    try:</a:t>
            </a:r>
            <a:endParaRPr lang="zh-CN" altLang="en-US" sz="2000" b="0" strike="noStrike" spc="-1">
              <a:latin typeface="Arial" panose="020B0604020202020204"/>
              <a:ea typeface="宋体" panose="02010600030101010101" pitchFamily="2" charset="-122"/>
            </a:endParaRPr>
          </a:p>
          <a:p>
            <a:pPr>
              <a:lnSpc>
                <a:spcPct val="100000"/>
              </a:lnSpc>
            </a:pPr>
            <a:r>
              <a:rPr lang="zh-CN" altLang="en-US" sz="2000" b="0" strike="noStrike" spc="-1">
                <a:latin typeface="Arial" panose="020B0604020202020204"/>
                <a:ea typeface="宋体" panose="02010600030101010101" pitchFamily="2" charset="-122"/>
              </a:rPr>
              <a:t>        elements = WebDriverWait(driver, 30).until(lambda x: x.find_elements(by=locateType, value=locatorExpression))</a:t>
            </a:r>
            <a:endParaRPr lang="zh-CN" altLang="en-US" sz="2000" b="0" strike="noStrike" spc="-1">
              <a:latin typeface="Arial" panose="020B0604020202020204"/>
              <a:ea typeface="宋体" panose="02010600030101010101" pitchFamily="2" charset="-122"/>
            </a:endParaRPr>
          </a:p>
          <a:p>
            <a:pPr>
              <a:lnSpc>
                <a:spcPct val="100000"/>
              </a:lnSpc>
            </a:pPr>
            <a:r>
              <a:rPr lang="zh-CN" altLang="en-US" sz="2000" b="0" strike="noStrike" spc="-1">
                <a:latin typeface="Arial" panose="020B0604020202020204"/>
                <a:ea typeface="宋体" panose="02010600030101010101" pitchFamily="2" charset="-122"/>
              </a:rPr>
              <a:t>        return elements</a:t>
            </a:r>
            <a:endParaRPr lang="zh-CN" altLang="en-US" sz="2000" b="0" strike="noStrike" spc="-1">
              <a:latin typeface="Arial" panose="020B0604020202020204"/>
              <a:ea typeface="宋体" panose="02010600030101010101" pitchFamily="2" charset="-122"/>
            </a:endParaRPr>
          </a:p>
          <a:p>
            <a:pPr>
              <a:lnSpc>
                <a:spcPct val="100000"/>
              </a:lnSpc>
            </a:pPr>
            <a:r>
              <a:rPr lang="zh-CN" altLang="en-US" sz="2000" b="0" strike="noStrike" spc="-1">
                <a:latin typeface="Arial" panose="020B0604020202020204"/>
                <a:ea typeface="宋体" panose="02010600030101010101" pitchFamily="2" charset="-122"/>
              </a:rPr>
              <a:t>    except Exception as e:</a:t>
            </a:r>
            <a:endParaRPr lang="zh-CN" altLang="en-US" sz="2000" b="0" strike="noStrike" spc="-1">
              <a:latin typeface="Arial" panose="020B0604020202020204"/>
              <a:ea typeface="宋体" panose="02010600030101010101" pitchFamily="2" charset="-122"/>
            </a:endParaRPr>
          </a:p>
          <a:p>
            <a:pPr>
              <a:lnSpc>
                <a:spcPct val="100000"/>
              </a:lnSpc>
            </a:pPr>
            <a:r>
              <a:rPr lang="zh-CN" altLang="en-US" sz="2000" b="0" strike="noStrike" spc="-1">
                <a:latin typeface="Arial" panose="020B0604020202020204"/>
                <a:ea typeface="宋体" panose="02010600030101010101" pitchFamily="2" charset="-122"/>
              </a:rPr>
              <a:t>        raise e</a:t>
            </a:r>
            <a:endParaRPr lang="zh-CN" altLang="en-US" sz="2000" b="0" strike="noStrike" spc="-1">
              <a:latin typeface="Arial" panose="020B0604020202020204"/>
              <a:ea typeface="宋体" panose="02010600030101010101" pitchFamily="2" charset="-122"/>
            </a:endParaRPr>
          </a:p>
          <a:p>
            <a:pPr>
              <a:lnSpc>
                <a:spcPct val="100000"/>
              </a:lnSpc>
            </a:pPr>
            <a:endParaRPr lang="zh-CN" altLang="en-US" sz="2000" b="0" strike="noStrike" spc="-1">
              <a:latin typeface="Arial" panose="020B0604020202020204"/>
              <a:ea typeface="宋体" panose="02010600030101010101" pitchFamily="2" charset="-122"/>
            </a:endParaRPr>
          </a:p>
          <a:p>
            <a:pPr>
              <a:lnSpc>
                <a:spcPct val="100000"/>
              </a:lnSpc>
            </a:pPr>
            <a:endParaRPr lang="zh-CN" altLang="en-US" sz="2000" b="0" strike="noStrike" spc="-1">
              <a:latin typeface="Arial" panose="020B0604020202020204"/>
              <a:ea typeface="宋体" panose="02010600030101010101" pitchFamily="2" charset="-122"/>
            </a:endParaRPr>
          </a:p>
          <a:p>
            <a:pPr>
              <a:lnSpc>
                <a:spcPct val="100000"/>
              </a:lnSpc>
            </a:pPr>
            <a:endParaRPr lang="zh-CN" altLang="en-US" sz="2000" b="0" strike="noStrike" spc="-1">
              <a:latin typeface="Arial" panose="020B0604020202020204"/>
              <a:ea typeface="宋体" panose="02010600030101010101" pitchFamily="2" charset="-122"/>
            </a:endParaRPr>
          </a:p>
          <a:p>
            <a:pPr>
              <a:lnSpc>
                <a:spcPct val="100000"/>
              </a:lnSpc>
            </a:pPr>
            <a:endParaRPr lang="zh-CN" altLang="en-US" sz="2000" b="0" strike="noStrike" spc="-1">
              <a:latin typeface="Arial" panose="020B0604020202020204"/>
              <a:ea typeface="宋体" panose="02010600030101010101" pitchFamily="2" charset="-122"/>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 name="CustomShape 2"/>
          <p:cNvSpPr/>
          <p:nvPr/>
        </p:nvSpPr>
        <p:spPr>
          <a:xfrm>
            <a:off x="688975" y="523240"/>
            <a:ext cx="10964545" cy="5635625"/>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00000"/>
              </a:lnSpc>
            </a:pPr>
            <a:r>
              <a:rPr lang="en-US" sz="2000" b="0" strike="noStrike" spc="-1">
                <a:solidFill>
                  <a:schemeClr val="tx1"/>
                </a:solidFill>
                <a:latin typeface="Arial" panose="020B0604020202020204"/>
              </a:rPr>
              <a:t>3</a:t>
            </a:r>
            <a:r>
              <a:rPr lang="zh-CN" altLang="en-US" sz="2000" b="0" strike="noStrike" spc="-1">
                <a:solidFill>
                  <a:schemeClr val="tx1"/>
                </a:solidFill>
                <a:latin typeface="Arial" panose="020B0604020202020204"/>
                <a:ea typeface="宋体" panose="02010600030101010101" pitchFamily="2" charset="-122"/>
              </a:rPr>
              <a:t>、在</a:t>
            </a:r>
            <a:r>
              <a:rPr sz="2000" b="0" strike="noStrike" spc="-1">
                <a:solidFill>
                  <a:schemeClr val="tx1"/>
                </a:solidFill>
                <a:latin typeface="Arial" panose="020B0604020202020204"/>
              </a:rPr>
              <a:t>pageObjects包中新建LoginPage.py</a:t>
            </a:r>
            <a:r>
              <a:rPr lang="zh-CN" sz="2000" b="0" strike="noStrike" spc="-1">
                <a:solidFill>
                  <a:schemeClr val="tx1"/>
                </a:solidFill>
                <a:latin typeface="Arial" panose="020B0604020202020204"/>
                <a:ea typeface="宋体" panose="02010600030101010101" pitchFamily="2" charset="-122"/>
              </a:rPr>
              <a:t>，用于封装登录页面的元素</a:t>
            </a:r>
            <a:endParaRPr lang="zh-CN" sz="2000" b="0" strike="noStrike" spc="-1">
              <a:solidFill>
                <a:schemeClr val="tx1"/>
              </a:solidFill>
              <a:latin typeface="Arial" panose="020B0604020202020204"/>
              <a:ea typeface="宋体" panose="02010600030101010101" pitchFamily="2" charset="-122"/>
            </a:endParaRPr>
          </a:p>
          <a:p>
            <a:pPr>
              <a:lnSpc>
                <a:spcPct val="100000"/>
              </a:lnSpc>
            </a:pPr>
            <a:r>
              <a:rPr lang="zh-CN" sz="2000" b="0" strike="noStrike" spc="-1">
                <a:solidFill>
                  <a:schemeClr val="tx1"/>
                </a:solidFill>
                <a:latin typeface="Arial" panose="020B0604020202020204"/>
                <a:ea typeface="宋体" panose="02010600030101010101" pitchFamily="2" charset="-122"/>
              </a:rPr>
              <a:t>from util.ObjectMap import *</a:t>
            </a:r>
            <a:endParaRPr lang="zh-CN" sz="2000" b="0" strike="noStrike" spc="-1">
              <a:solidFill>
                <a:schemeClr val="tx1"/>
              </a:solidFill>
              <a:latin typeface="Arial" panose="020B0604020202020204"/>
              <a:ea typeface="宋体" panose="02010600030101010101" pitchFamily="2" charset="-122"/>
            </a:endParaRPr>
          </a:p>
          <a:p>
            <a:pPr>
              <a:lnSpc>
                <a:spcPct val="100000"/>
              </a:lnSpc>
            </a:pPr>
            <a:endParaRPr lang="zh-CN" sz="2000" b="0" strike="noStrike" spc="-1">
              <a:solidFill>
                <a:schemeClr val="tx1"/>
              </a:solidFill>
              <a:latin typeface="Arial" panose="020B0604020202020204"/>
              <a:ea typeface="宋体" panose="02010600030101010101" pitchFamily="2" charset="-122"/>
            </a:endParaRPr>
          </a:p>
          <a:p>
            <a:pPr>
              <a:lnSpc>
                <a:spcPct val="100000"/>
              </a:lnSpc>
            </a:pPr>
            <a:endParaRPr lang="zh-CN" sz="2000" b="0" strike="noStrike" spc="-1">
              <a:solidFill>
                <a:schemeClr val="tx1"/>
              </a:solidFill>
              <a:latin typeface="Arial" panose="020B0604020202020204"/>
              <a:ea typeface="宋体" panose="02010600030101010101" pitchFamily="2" charset="-122"/>
            </a:endParaRPr>
          </a:p>
          <a:p>
            <a:pPr>
              <a:lnSpc>
                <a:spcPct val="100000"/>
              </a:lnSpc>
            </a:pPr>
            <a:r>
              <a:rPr lang="zh-CN" sz="2000" b="0" strike="noStrike" spc="-1">
                <a:solidFill>
                  <a:schemeClr val="tx1"/>
                </a:solidFill>
                <a:latin typeface="Arial" panose="020B0604020202020204"/>
                <a:ea typeface="宋体" panose="02010600030101010101" pitchFamily="2" charset="-122"/>
              </a:rPr>
              <a:t>class LoginPage(object):</a:t>
            </a:r>
            <a:endParaRPr lang="zh-CN" sz="2000" b="0" strike="noStrike" spc="-1">
              <a:solidFill>
                <a:schemeClr val="tx1"/>
              </a:solidFill>
              <a:latin typeface="Arial" panose="020B0604020202020204"/>
              <a:ea typeface="宋体" panose="02010600030101010101" pitchFamily="2" charset="-122"/>
            </a:endParaRPr>
          </a:p>
          <a:p>
            <a:pPr>
              <a:lnSpc>
                <a:spcPct val="100000"/>
              </a:lnSpc>
            </a:pPr>
            <a:endParaRPr lang="zh-CN" sz="2000" b="0" strike="noStrike" spc="-1">
              <a:solidFill>
                <a:schemeClr val="tx1"/>
              </a:solidFill>
              <a:latin typeface="Arial" panose="020B0604020202020204"/>
              <a:ea typeface="宋体" panose="02010600030101010101" pitchFamily="2" charset="-122"/>
            </a:endParaRPr>
          </a:p>
          <a:p>
            <a:pPr>
              <a:lnSpc>
                <a:spcPct val="100000"/>
              </a:lnSpc>
            </a:pPr>
            <a:r>
              <a:rPr lang="zh-CN" sz="2000" b="0" strike="noStrike" spc="-1">
                <a:solidFill>
                  <a:schemeClr val="tx1"/>
                </a:solidFill>
                <a:latin typeface="Arial" panose="020B0604020202020204"/>
                <a:ea typeface="宋体" panose="02010600030101010101" pitchFamily="2" charset="-122"/>
              </a:rPr>
              <a:t>    def __init__(self, driver):</a:t>
            </a:r>
            <a:endParaRPr lang="zh-CN" sz="2000" b="0" strike="noStrike" spc="-1">
              <a:solidFill>
                <a:schemeClr val="tx1"/>
              </a:solidFill>
              <a:latin typeface="Arial" panose="020B0604020202020204"/>
              <a:ea typeface="宋体" panose="02010600030101010101" pitchFamily="2" charset="-122"/>
            </a:endParaRPr>
          </a:p>
          <a:p>
            <a:pPr>
              <a:lnSpc>
                <a:spcPct val="100000"/>
              </a:lnSpc>
            </a:pPr>
            <a:r>
              <a:rPr lang="zh-CN" sz="2000" b="0" strike="noStrike" spc="-1">
                <a:solidFill>
                  <a:schemeClr val="tx1"/>
                </a:solidFill>
                <a:latin typeface="Arial" panose="020B0604020202020204"/>
                <a:ea typeface="宋体" panose="02010600030101010101" pitchFamily="2" charset="-122"/>
              </a:rPr>
              <a:t>        self.driver = driver</a:t>
            </a:r>
            <a:endParaRPr lang="zh-CN" sz="2000" b="0" strike="noStrike" spc="-1">
              <a:solidFill>
                <a:schemeClr val="tx1"/>
              </a:solidFill>
              <a:latin typeface="Arial" panose="020B0604020202020204"/>
              <a:ea typeface="宋体" panose="02010600030101010101" pitchFamily="2" charset="-122"/>
            </a:endParaRPr>
          </a:p>
          <a:p>
            <a:pPr>
              <a:lnSpc>
                <a:spcPct val="100000"/>
              </a:lnSpc>
            </a:pPr>
            <a:endParaRPr lang="zh-CN" sz="2000" b="0" strike="noStrike" spc="-1">
              <a:solidFill>
                <a:schemeClr val="tx1"/>
              </a:solidFill>
              <a:latin typeface="Arial" panose="020B0604020202020204"/>
              <a:ea typeface="宋体" panose="02010600030101010101" pitchFamily="2" charset="-122"/>
            </a:endParaRPr>
          </a:p>
          <a:p>
            <a:pPr>
              <a:lnSpc>
                <a:spcPct val="100000"/>
              </a:lnSpc>
            </a:pPr>
            <a:r>
              <a:rPr lang="zh-CN" sz="2000" b="0" strike="noStrike" spc="-1">
                <a:solidFill>
                  <a:schemeClr val="tx1"/>
                </a:solidFill>
                <a:latin typeface="Arial" panose="020B0604020202020204"/>
                <a:ea typeface="宋体" panose="02010600030101010101" pitchFamily="2" charset="-122"/>
              </a:rPr>
              <a:t>    def userNameObj(self):</a:t>
            </a:r>
            <a:endParaRPr lang="zh-CN" sz="2000" b="0" strike="noStrike" spc="-1">
              <a:solidFill>
                <a:schemeClr val="tx1"/>
              </a:solidFill>
              <a:latin typeface="Arial" panose="020B0604020202020204"/>
              <a:ea typeface="宋体" panose="02010600030101010101" pitchFamily="2" charset="-122"/>
            </a:endParaRPr>
          </a:p>
          <a:p>
            <a:pPr>
              <a:lnSpc>
                <a:spcPct val="100000"/>
              </a:lnSpc>
            </a:pPr>
            <a:r>
              <a:rPr lang="zh-CN" sz="2000" b="0" strike="noStrike" spc="-1">
                <a:solidFill>
                  <a:schemeClr val="tx1"/>
                </a:solidFill>
                <a:latin typeface="Arial" panose="020B0604020202020204"/>
                <a:ea typeface="宋体" panose="02010600030101010101" pitchFamily="2" charset="-122"/>
              </a:rPr>
              <a:t>        try:</a:t>
            </a:r>
            <a:endParaRPr lang="zh-CN" sz="2000" b="0" strike="noStrike" spc="-1">
              <a:solidFill>
                <a:schemeClr val="tx1"/>
              </a:solidFill>
              <a:latin typeface="Arial" panose="020B0604020202020204"/>
              <a:ea typeface="宋体" panose="02010600030101010101" pitchFamily="2" charset="-122"/>
            </a:endParaRPr>
          </a:p>
          <a:p>
            <a:pPr>
              <a:lnSpc>
                <a:spcPct val="100000"/>
              </a:lnSpc>
            </a:pPr>
            <a:r>
              <a:rPr lang="zh-CN" sz="2000" b="0" strike="noStrike" spc="-1">
                <a:solidFill>
                  <a:schemeClr val="tx1"/>
                </a:solidFill>
                <a:latin typeface="Arial" panose="020B0604020202020204"/>
                <a:ea typeface="宋体" panose="02010600030101010101" pitchFamily="2" charset="-122"/>
              </a:rPr>
              <a:t>            # 获取登录页面的用户名输入框页面对象，并返回给调用者</a:t>
            </a:r>
            <a:endParaRPr lang="zh-CN" sz="2000" b="0" strike="noStrike" spc="-1">
              <a:solidFill>
                <a:schemeClr val="tx1"/>
              </a:solidFill>
              <a:latin typeface="Arial" panose="020B0604020202020204"/>
              <a:ea typeface="宋体" panose="02010600030101010101" pitchFamily="2" charset="-122"/>
            </a:endParaRPr>
          </a:p>
          <a:p>
            <a:pPr>
              <a:lnSpc>
                <a:spcPct val="100000"/>
              </a:lnSpc>
            </a:pPr>
            <a:r>
              <a:rPr lang="zh-CN" sz="2000" b="0" strike="noStrike" spc="-1">
                <a:solidFill>
                  <a:schemeClr val="tx1"/>
                </a:solidFill>
                <a:latin typeface="Arial" panose="020B0604020202020204"/>
                <a:ea typeface="宋体" panose="02010600030101010101" pitchFamily="2" charset="-122"/>
              </a:rPr>
              <a:t>            elementObj = getElement(self.driver, "xpath", '//*[@name="username"]')</a:t>
            </a:r>
            <a:endParaRPr lang="zh-CN" sz="2000" b="0" strike="noStrike" spc="-1">
              <a:solidFill>
                <a:schemeClr val="tx1"/>
              </a:solidFill>
              <a:latin typeface="Arial" panose="020B0604020202020204"/>
              <a:ea typeface="宋体" panose="02010600030101010101" pitchFamily="2" charset="-122"/>
            </a:endParaRPr>
          </a:p>
          <a:p>
            <a:pPr>
              <a:lnSpc>
                <a:spcPct val="100000"/>
              </a:lnSpc>
            </a:pPr>
            <a:r>
              <a:rPr lang="zh-CN" sz="2000" b="0" strike="noStrike" spc="-1">
                <a:solidFill>
                  <a:schemeClr val="tx1"/>
                </a:solidFill>
                <a:latin typeface="Arial" panose="020B0604020202020204"/>
                <a:ea typeface="宋体" panose="02010600030101010101" pitchFamily="2" charset="-122"/>
              </a:rPr>
              <a:t>            return elementObj</a:t>
            </a:r>
            <a:endParaRPr lang="zh-CN" sz="2000" b="0" strike="noStrike" spc="-1">
              <a:solidFill>
                <a:schemeClr val="tx1"/>
              </a:solidFill>
              <a:latin typeface="Arial" panose="020B0604020202020204"/>
              <a:ea typeface="宋体" panose="02010600030101010101" pitchFamily="2" charset="-122"/>
            </a:endParaRPr>
          </a:p>
          <a:p>
            <a:pPr>
              <a:lnSpc>
                <a:spcPct val="100000"/>
              </a:lnSpc>
            </a:pPr>
            <a:r>
              <a:rPr lang="zh-CN" sz="2000" b="0" strike="noStrike" spc="-1">
                <a:solidFill>
                  <a:schemeClr val="tx1"/>
                </a:solidFill>
                <a:latin typeface="Arial" panose="020B0604020202020204"/>
                <a:ea typeface="宋体" panose="02010600030101010101" pitchFamily="2" charset="-122"/>
              </a:rPr>
              <a:t>        except Exception as e:</a:t>
            </a:r>
            <a:endParaRPr lang="zh-CN" sz="2000" b="0" strike="noStrike" spc="-1">
              <a:solidFill>
                <a:schemeClr val="tx1"/>
              </a:solidFill>
              <a:latin typeface="Arial" panose="020B0604020202020204"/>
              <a:ea typeface="宋体" panose="02010600030101010101" pitchFamily="2" charset="-122"/>
            </a:endParaRPr>
          </a:p>
          <a:p>
            <a:pPr>
              <a:lnSpc>
                <a:spcPct val="100000"/>
              </a:lnSpc>
            </a:pPr>
            <a:r>
              <a:rPr lang="zh-CN" sz="2000" b="0" strike="noStrike" spc="-1">
                <a:solidFill>
                  <a:schemeClr val="tx1"/>
                </a:solidFill>
                <a:latin typeface="Arial" panose="020B0604020202020204"/>
                <a:ea typeface="宋体" panose="02010600030101010101" pitchFamily="2" charset="-122"/>
              </a:rPr>
              <a:t>            raise e</a:t>
            </a:r>
            <a:endParaRPr lang="zh-CN" sz="2000" b="0" strike="noStrike" spc="-1">
              <a:solidFill>
                <a:schemeClr val="tx1"/>
              </a:solidFill>
              <a:latin typeface="Arial" panose="020B0604020202020204"/>
              <a:ea typeface="宋体" panose="02010600030101010101" pitchFamily="2" charset="-122"/>
            </a:endParaRPr>
          </a:p>
          <a:p>
            <a:pPr>
              <a:lnSpc>
                <a:spcPct val="100000"/>
              </a:lnSpc>
            </a:pPr>
            <a:endParaRPr lang="zh-CN" sz="2000" b="0" strike="noStrike" spc="-1">
              <a:solidFill>
                <a:schemeClr val="tx1"/>
              </a:solidFill>
              <a:latin typeface="Arial" panose="020B0604020202020204"/>
              <a:ea typeface="宋体" panose="02010600030101010101" pitchFamily="2" charset="-122"/>
            </a:endParaRPr>
          </a:p>
          <a:p>
            <a:pPr>
              <a:lnSpc>
                <a:spcPct val="100000"/>
              </a:lnSpc>
            </a:pPr>
            <a:r>
              <a:rPr lang="zh-CN" sz="2000" b="0" strike="noStrike" spc="-1">
                <a:solidFill>
                  <a:schemeClr val="tx1"/>
                </a:solidFill>
                <a:latin typeface="Arial" panose="020B0604020202020204"/>
                <a:ea typeface="宋体" panose="02010600030101010101" pitchFamily="2" charset="-122"/>
              </a:rPr>
              <a:t>    </a:t>
            </a:r>
            <a:endParaRPr lang="zh-CN" sz="2000" b="0" strike="noStrike" spc="-1">
              <a:solidFill>
                <a:schemeClr val="tx1"/>
              </a:solidFill>
              <a:latin typeface="Arial" panose="020B0604020202020204"/>
              <a:ea typeface="宋体" panose="02010600030101010101" pitchFamily="2" charset="-122"/>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CustomShape 6"/>
          <p:cNvSpPr/>
          <p:nvPr/>
        </p:nvSpPr>
        <p:spPr>
          <a:xfrm>
            <a:off x="904875" y="1074420"/>
            <a:ext cx="10728325" cy="4850765"/>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00000"/>
              </a:lnSpc>
            </a:pPr>
            <a:r>
              <a:rPr lang="en-US" altLang="zh-CN" spc="-1">
                <a:latin typeface="Arial" panose="020B0604020202020204"/>
                <a:ea typeface="宋体" panose="02010600030101010101" pitchFamily="2" charset="-122"/>
                <a:sym typeface="+mn-ea"/>
              </a:rPr>
              <a:t># </a:t>
            </a:r>
            <a:r>
              <a:rPr lang="zh-CN" altLang="en-US" spc="-1">
                <a:latin typeface="Arial" panose="020B0604020202020204"/>
                <a:ea typeface="宋体" panose="02010600030101010101" pitchFamily="2" charset="-122"/>
                <a:sym typeface="+mn-ea"/>
              </a:rPr>
              <a:t>密码</a:t>
            </a:r>
            <a:endParaRPr lang="zh-CN" spc="-1">
              <a:latin typeface="Arial" panose="020B0604020202020204"/>
              <a:ea typeface="宋体" panose="02010600030101010101" pitchFamily="2" charset="-122"/>
              <a:sym typeface="+mn-ea"/>
            </a:endParaRPr>
          </a:p>
          <a:p>
            <a:pPr>
              <a:lnSpc>
                <a:spcPct val="100000"/>
              </a:lnSpc>
            </a:pPr>
            <a:r>
              <a:rPr lang="zh-CN" spc="-1">
                <a:latin typeface="Arial" panose="020B0604020202020204"/>
                <a:ea typeface="宋体" panose="02010600030101010101" pitchFamily="2" charset="-122"/>
                <a:sym typeface="+mn-ea"/>
              </a:rPr>
              <a:t>def passwordObj(self):</a:t>
            </a:r>
            <a:endParaRPr lang="zh-CN" b="0" strike="noStrike" spc="-1">
              <a:solidFill>
                <a:schemeClr val="tx1"/>
              </a:solidFill>
              <a:latin typeface="Arial" panose="020B0604020202020204"/>
              <a:ea typeface="宋体" panose="02010600030101010101" pitchFamily="2" charset="-122"/>
            </a:endParaRPr>
          </a:p>
          <a:p>
            <a:pPr>
              <a:lnSpc>
                <a:spcPct val="100000"/>
              </a:lnSpc>
            </a:pPr>
            <a:r>
              <a:rPr lang="zh-CN" spc="-1">
                <a:latin typeface="Arial" panose="020B0604020202020204"/>
                <a:ea typeface="宋体" panose="02010600030101010101" pitchFamily="2" charset="-122"/>
                <a:sym typeface="+mn-ea"/>
              </a:rPr>
              <a:t>        try:</a:t>
            </a:r>
            <a:endParaRPr lang="zh-CN" b="0" strike="noStrike" spc="-1">
              <a:solidFill>
                <a:schemeClr val="tx1"/>
              </a:solidFill>
              <a:latin typeface="Arial" panose="020B0604020202020204"/>
              <a:ea typeface="宋体" panose="02010600030101010101" pitchFamily="2" charset="-122"/>
            </a:endParaRPr>
          </a:p>
          <a:p>
            <a:pPr>
              <a:lnSpc>
                <a:spcPct val="100000"/>
              </a:lnSpc>
            </a:pPr>
            <a:r>
              <a:rPr lang="zh-CN" spc="-1">
                <a:latin typeface="Arial" panose="020B0604020202020204"/>
                <a:ea typeface="宋体" panose="02010600030101010101" pitchFamily="2" charset="-122"/>
                <a:sym typeface="+mn-ea"/>
              </a:rPr>
              <a:t>            # 获取登录页面的用户名输入框页面对象，并返回给调用者</a:t>
            </a:r>
            <a:endParaRPr lang="zh-CN" b="0" strike="noStrike" spc="-1">
              <a:solidFill>
                <a:schemeClr val="tx1"/>
              </a:solidFill>
              <a:latin typeface="Arial" panose="020B0604020202020204"/>
              <a:ea typeface="宋体" panose="02010600030101010101" pitchFamily="2" charset="-122"/>
            </a:endParaRPr>
          </a:p>
          <a:p>
            <a:pPr>
              <a:lnSpc>
                <a:spcPct val="100000"/>
              </a:lnSpc>
            </a:pPr>
            <a:r>
              <a:rPr lang="zh-CN" spc="-1">
                <a:latin typeface="Arial" panose="020B0604020202020204"/>
                <a:ea typeface="宋体" panose="02010600030101010101" pitchFamily="2" charset="-122"/>
                <a:sym typeface="+mn-ea"/>
              </a:rPr>
              <a:t>            elementObj = getElement(self.driver, "xpath", '//input[@name = "password"]')</a:t>
            </a:r>
            <a:endParaRPr lang="zh-CN" b="0" strike="noStrike" spc="-1">
              <a:solidFill>
                <a:schemeClr val="tx1"/>
              </a:solidFill>
              <a:latin typeface="Arial" panose="020B0604020202020204"/>
              <a:ea typeface="宋体" panose="02010600030101010101" pitchFamily="2" charset="-122"/>
            </a:endParaRPr>
          </a:p>
          <a:p>
            <a:pPr>
              <a:lnSpc>
                <a:spcPct val="100000"/>
              </a:lnSpc>
            </a:pPr>
            <a:r>
              <a:rPr lang="zh-CN" spc="-1">
                <a:latin typeface="Arial" panose="020B0604020202020204"/>
                <a:ea typeface="宋体" panose="02010600030101010101" pitchFamily="2" charset="-122"/>
                <a:sym typeface="+mn-ea"/>
              </a:rPr>
              <a:t>            return elementObj</a:t>
            </a:r>
            <a:endParaRPr lang="zh-CN" b="0" strike="noStrike" spc="-1">
              <a:solidFill>
                <a:schemeClr val="tx1"/>
              </a:solidFill>
              <a:latin typeface="Arial" panose="020B0604020202020204"/>
              <a:ea typeface="宋体" panose="02010600030101010101" pitchFamily="2" charset="-122"/>
            </a:endParaRPr>
          </a:p>
          <a:p>
            <a:pPr>
              <a:lnSpc>
                <a:spcPct val="100000"/>
              </a:lnSpc>
            </a:pPr>
            <a:r>
              <a:rPr lang="zh-CN" spc="-1">
                <a:latin typeface="Arial" panose="020B0604020202020204"/>
                <a:ea typeface="宋体" panose="02010600030101010101" pitchFamily="2" charset="-122"/>
                <a:sym typeface="+mn-ea"/>
              </a:rPr>
              <a:t>        except Exception as e:</a:t>
            </a:r>
            <a:endParaRPr lang="zh-CN" b="0" strike="noStrike" spc="-1">
              <a:solidFill>
                <a:schemeClr val="tx1"/>
              </a:solidFill>
              <a:latin typeface="Arial" panose="020B0604020202020204"/>
              <a:ea typeface="宋体" panose="02010600030101010101" pitchFamily="2" charset="-122"/>
            </a:endParaRPr>
          </a:p>
          <a:p>
            <a:pPr>
              <a:lnSpc>
                <a:spcPct val="100000"/>
              </a:lnSpc>
            </a:pPr>
            <a:r>
              <a:rPr lang="zh-CN" spc="-1">
                <a:latin typeface="Arial" panose="020B0604020202020204"/>
                <a:ea typeface="宋体" panose="02010600030101010101" pitchFamily="2" charset="-122"/>
                <a:sym typeface="+mn-ea"/>
              </a:rPr>
              <a:t>            raise e</a:t>
            </a:r>
            <a:endParaRPr lang="zh-CN" b="0" strike="noStrike" spc="-1">
              <a:solidFill>
                <a:schemeClr val="tx1"/>
              </a:solidFill>
              <a:latin typeface="Arial" panose="020B0604020202020204"/>
              <a:ea typeface="宋体" panose="02010600030101010101" pitchFamily="2" charset="-122"/>
            </a:endParaRPr>
          </a:p>
          <a:p>
            <a:pPr>
              <a:lnSpc>
                <a:spcPct val="100000"/>
              </a:lnSpc>
            </a:pPr>
            <a:endParaRPr lang="zh-CN" b="0" strike="noStrike" spc="-1">
              <a:solidFill>
                <a:schemeClr val="tx1"/>
              </a:solidFill>
              <a:latin typeface="Arial" panose="020B0604020202020204"/>
              <a:ea typeface="宋体" panose="02010600030101010101" pitchFamily="2" charset="-122"/>
            </a:endParaRPr>
          </a:p>
          <a:p>
            <a:pPr>
              <a:lnSpc>
                <a:spcPct val="100000"/>
              </a:lnSpc>
            </a:pPr>
            <a:r>
              <a:rPr lang="zh-CN" spc="-1">
                <a:latin typeface="Arial" panose="020B0604020202020204"/>
                <a:ea typeface="宋体" panose="02010600030101010101" pitchFamily="2" charset="-122"/>
                <a:sym typeface="+mn-ea"/>
              </a:rPr>
              <a:t>    def loginButton(self):</a:t>
            </a:r>
            <a:endParaRPr lang="zh-CN" b="0" strike="noStrike" spc="-1">
              <a:solidFill>
                <a:schemeClr val="tx1"/>
              </a:solidFill>
              <a:latin typeface="Arial" panose="020B0604020202020204"/>
              <a:ea typeface="宋体" panose="02010600030101010101" pitchFamily="2" charset="-122"/>
            </a:endParaRPr>
          </a:p>
          <a:p>
            <a:pPr>
              <a:lnSpc>
                <a:spcPct val="100000"/>
              </a:lnSpc>
            </a:pPr>
            <a:r>
              <a:rPr lang="zh-CN" spc="-1">
                <a:latin typeface="Arial" panose="020B0604020202020204"/>
                <a:ea typeface="宋体" panose="02010600030101010101" pitchFamily="2" charset="-122"/>
                <a:sym typeface="+mn-ea"/>
              </a:rPr>
              <a:t>        try:</a:t>
            </a:r>
            <a:endParaRPr lang="zh-CN" b="0" strike="noStrike" spc="-1">
              <a:solidFill>
                <a:schemeClr val="tx1"/>
              </a:solidFill>
              <a:latin typeface="Arial" panose="020B0604020202020204"/>
              <a:ea typeface="宋体" panose="02010600030101010101" pitchFamily="2" charset="-122"/>
            </a:endParaRPr>
          </a:p>
          <a:p>
            <a:pPr>
              <a:lnSpc>
                <a:spcPct val="100000"/>
              </a:lnSpc>
            </a:pPr>
            <a:r>
              <a:rPr lang="zh-CN" spc="-1">
                <a:latin typeface="Arial" panose="020B0604020202020204"/>
                <a:ea typeface="宋体" panose="02010600030101010101" pitchFamily="2" charset="-122"/>
                <a:sym typeface="+mn-ea"/>
              </a:rPr>
              <a:t>            # 获取登录页面的用户名输入框页面对象，并返回给调用者</a:t>
            </a:r>
            <a:endParaRPr lang="zh-CN" b="0" strike="noStrike" spc="-1">
              <a:solidFill>
                <a:schemeClr val="tx1"/>
              </a:solidFill>
              <a:latin typeface="Arial" panose="020B0604020202020204"/>
              <a:ea typeface="宋体" panose="02010600030101010101" pitchFamily="2" charset="-122"/>
            </a:endParaRPr>
          </a:p>
          <a:p>
            <a:pPr>
              <a:lnSpc>
                <a:spcPct val="100000"/>
              </a:lnSpc>
            </a:pPr>
            <a:r>
              <a:rPr lang="zh-CN" spc="-1">
                <a:latin typeface="Arial" panose="020B0604020202020204"/>
                <a:ea typeface="宋体" panose="02010600030101010101" pitchFamily="2" charset="-122"/>
                <a:sym typeface="+mn-ea"/>
              </a:rPr>
              <a:t>            elementObj = getElement(self.driver, "xpath", "//*[@class='login-btn']")</a:t>
            </a:r>
            <a:endParaRPr lang="zh-CN" b="0" strike="noStrike" spc="-1">
              <a:solidFill>
                <a:schemeClr val="tx1"/>
              </a:solidFill>
              <a:latin typeface="Arial" panose="020B0604020202020204"/>
              <a:ea typeface="宋体" panose="02010600030101010101" pitchFamily="2" charset="-122"/>
            </a:endParaRPr>
          </a:p>
          <a:p>
            <a:pPr>
              <a:lnSpc>
                <a:spcPct val="100000"/>
              </a:lnSpc>
            </a:pPr>
            <a:r>
              <a:rPr lang="zh-CN" spc="-1">
                <a:latin typeface="Arial" panose="020B0604020202020204"/>
                <a:ea typeface="宋体" panose="02010600030101010101" pitchFamily="2" charset="-122"/>
                <a:sym typeface="+mn-ea"/>
              </a:rPr>
              <a:t>            return elementObj</a:t>
            </a:r>
            <a:endParaRPr lang="zh-CN" b="0" strike="noStrike" spc="-1">
              <a:solidFill>
                <a:schemeClr val="tx1"/>
              </a:solidFill>
              <a:latin typeface="Arial" panose="020B0604020202020204"/>
              <a:ea typeface="宋体" panose="02010600030101010101" pitchFamily="2" charset="-122"/>
            </a:endParaRPr>
          </a:p>
          <a:p>
            <a:pPr>
              <a:lnSpc>
                <a:spcPct val="100000"/>
              </a:lnSpc>
            </a:pPr>
            <a:r>
              <a:rPr lang="zh-CN" spc="-1">
                <a:latin typeface="Arial" panose="020B0604020202020204"/>
                <a:ea typeface="宋体" panose="02010600030101010101" pitchFamily="2" charset="-122"/>
                <a:sym typeface="+mn-ea"/>
              </a:rPr>
              <a:t>        except Exception as e:</a:t>
            </a:r>
            <a:endParaRPr lang="zh-CN" b="0" strike="noStrike" spc="-1">
              <a:solidFill>
                <a:schemeClr val="tx1"/>
              </a:solidFill>
              <a:latin typeface="Arial" panose="020B0604020202020204"/>
              <a:ea typeface="宋体" panose="02010600030101010101" pitchFamily="2" charset="-122"/>
            </a:endParaRPr>
          </a:p>
          <a:p>
            <a:pPr>
              <a:lnSpc>
                <a:spcPct val="100000"/>
              </a:lnSpc>
            </a:pPr>
            <a:r>
              <a:rPr lang="zh-CN" spc="-1">
                <a:latin typeface="Arial" panose="020B0604020202020204"/>
                <a:ea typeface="宋体" panose="02010600030101010101" pitchFamily="2" charset="-122"/>
                <a:sym typeface="+mn-ea"/>
              </a:rPr>
              <a:t>            raise e</a:t>
            </a:r>
            <a:endParaRPr lang="en-US" sz="1800" b="0" strike="noStrike" spc="-1">
              <a:solidFill>
                <a:srgbClr val="000000"/>
              </a:solidFill>
              <a:latin typeface="Arial" panose="020B0604020202020204"/>
              <a:ea typeface="宋体" panose="02010600030101010101" pitchFamily="2" charset="-122"/>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 name="CustomShape 7"/>
          <p:cNvSpPr/>
          <p:nvPr/>
        </p:nvSpPr>
        <p:spPr>
          <a:xfrm>
            <a:off x="1182370" y="889000"/>
            <a:ext cx="9921240" cy="528447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00000"/>
              </a:lnSpc>
            </a:pPr>
            <a:r>
              <a:rPr lang="en-US" altLang="zh-CN" b="0" strike="noStrike" spc="-1">
                <a:latin typeface="Arial" panose="020B0604020202020204"/>
                <a:ea typeface="宋体" panose="02010600030101010101" pitchFamily="2" charset="-122"/>
              </a:rPr>
              <a:t>/*</a:t>
            </a:r>
            <a:r>
              <a:rPr lang="zh-CN" altLang="en-US" b="0" strike="noStrike" spc="-1">
                <a:latin typeface="Arial" panose="020B0604020202020204"/>
                <a:ea typeface="宋体" panose="02010600030101010101" pitchFamily="2" charset="-122"/>
              </a:rPr>
              <a:t>用于编写具体的测试操作代码</a:t>
            </a:r>
            <a:r>
              <a:rPr lang="en-US" altLang="zh-CN" b="0" strike="noStrike" spc="-1">
                <a:latin typeface="Arial" panose="020B0604020202020204"/>
                <a:ea typeface="宋体" panose="02010600030101010101" pitchFamily="2" charset="-122"/>
              </a:rPr>
              <a:t>*/</a:t>
            </a:r>
            <a:endParaRPr lang="zh-CN" altLang="en-US" b="0" strike="noStrike" spc="-1">
              <a:latin typeface="Arial" panose="020B0604020202020204"/>
              <a:ea typeface="宋体" panose="02010600030101010101" pitchFamily="2" charset="-122"/>
            </a:endParaRPr>
          </a:p>
          <a:p>
            <a:pPr>
              <a:lnSpc>
                <a:spcPct val="100000"/>
              </a:lnSpc>
            </a:pPr>
            <a:r>
              <a:rPr lang="zh-CN" altLang="en-US" b="0" strike="noStrike" spc="-1">
                <a:solidFill>
                  <a:schemeClr val="tx1"/>
                </a:solidFill>
                <a:latin typeface="Arial" panose="020B0604020202020204"/>
                <a:ea typeface="宋体" panose="02010600030101010101" pitchFamily="2" charset="-122"/>
              </a:rPr>
              <a:t>from selenium import webdriver</a:t>
            </a:r>
            <a:endParaRPr lang="zh-CN" altLang="en-US" b="0" strike="noStrike" spc="-1">
              <a:solidFill>
                <a:schemeClr val="tx1"/>
              </a:solidFill>
              <a:latin typeface="Arial" panose="020B0604020202020204"/>
              <a:ea typeface="宋体" panose="02010600030101010101" pitchFamily="2" charset="-122"/>
            </a:endParaRPr>
          </a:p>
          <a:p>
            <a:pPr>
              <a:lnSpc>
                <a:spcPct val="100000"/>
              </a:lnSpc>
            </a:pPr>
            <a:r>
              <a:rPr lang="zh-CN" altLang="en-US" b="0" strike="noStrike" spc="-1">
                <a:solidFill>
                  <a:schemeClr val="tx1"/>
                </a:solidFill>
                <a:latin typeface="Arial" panose="020B0604020202020204"/>
                <a:ea typeface="宋体" panose="02010600030101010101" pitchFamily="2" charset="-122"/>
              </a:rPr>
              <a:t>from pageObject.LoginPage import LoginPage</a:t>
            </a:r>
            <a:endParaRPr lang="zh-CN" altLang="en-US" b="0" strike="noStrike" spc="-1">
              <a:solidFill>
                <a:schemeClr val="tx1"/>
              </a:solidFill>
              <a:latin typeface="Arial" panose="020B0604020202020204"/>
              <a:ea typeface="宋体" panose="02010600030101010101" pitchFamily="2" charset="-122"/>
            </a:endParaRPr>
          </a:p>
          <a:p>
            <a:pPr>
              <a:lnSpc>
                <a:spcPct val="100000"/>
              </a:lnSpc>
            </a:pPr>
            <a:r>
              <a:rPr lang="zh-CN" altLang="en-US" b="0" strike="noStrike" spc="-1">
                <a:solidFill>
                  <a:schemeClr val="tx1"/>
                </a:solidFill>
                <a:latin typeface="Arial" panose="020B0604020202020204"/>
                <a:ea typeface="宋体" panose="02010600030101010101" pitchFamily="2" charset="-122"/>
              </a:rPr>
              <a:t>import time</a:t>
            </a:r>
            <a:endParaRPr lang="zh-CN" altLang="en-US" b="0" strike="noStrike" spc="-1">
              <a:solidFill>
                <a:schemeClr val="tx1"/>
              </a:solidFill>
              <a:latin typeface="Arial" panose="020B0604020202020204"/>
              <a:ea typeface="宋体" panose="02010600030101010101" pitchFamily="2" charset="-122"/>
            </a:endParaRPr>
          </a:p>
          <a:p>
            <a:pPr>
              <a:lnSpc>
                <a:spcPct val="100000"/>
              </a:lnSpc>
            </a:pPr>
            <a:r>
              <a:rPr lang="zh-CN" altLang="en-US" b="0" strike="noStrike" spc="-1">
                <a:solidFill>
                  <a:schemeClr val="tx1"/>
                </a:solidFill>
                <a:latin typeface="Arial" panose="020B0604020202020204"/>
                <a:ea typeface="宋体" panose="02010600030101010101" pitchFamily="2" charset="-122"/>
              </a:rPr>
              <a:t>def testErpLogin():</a:t>
            </a:r>
            <a:endParaRPr lang="zh-CN" altLang="en-US" b="0" strike="noStrike" spc="-1">
              <a:solidFill>
                <a:schemeClr val="tx1"/>
              </a:solidFill>
              <a:latin typeface="Arial" panose="020B0604020202020204"/>
              <a:ea typeface="宋体" panose="02010600030101010101" pitchFamily="2" charset="-122"/>
            </a:endParaRPr>
          </a:p>
          <a:p>
            <a:pPr>
              <a:lnSpc>
                <a:spcPct val="100000"/>
              </a:lnSpc>
            </a:pPr>
            <a:r>
              <a:rPr lang="zh-CN" altLang="en-US" b="0" strike="noStrike" spc="-1">
                <a:solidFill>
                  <a:schemeClr val="tx1"/>
                </a:solidFill>
                <a:latin typeface="Arial" panose="020B0604020202020204"/>
                <a:ea typeface="宋体" panose="02010600030101010101" pitchFamily="2" charset="-122"/>
              </a:rPr>
              <a:t>    try:</a:t>
            </a:r>
            <a:endParaRPr lang="zh-CN" altLang="en-US" b="0" strike="noStrike" spc="-1">
              <a:solidFill>
                <a:schemeClr val="tx1"/>
              </a:solidFill>
              <a:latin typeface="Arial" panose="020B0604020202020204"/>
              <a:ea typeface="宋体" panose="02010600030101010101" pitchFamily="2" charset="-122"/>
            </a:endParaRPr>
          </a:p>
          <a:p>
            <a:pPr>
              <a:lnSpc>
                <a:spcPct val="100000"/>
              </a:lnSpc>
            </a:pPr>
            <a:r>
              <a:rPr lang="zh-CN" altLang="en-US" b="0" strike="noStrike" spc="-1">
                <a:solidFill>
                  <a:schemeClr val="tx1"/>
                </a:solidFill>
                <a:latin typeface="Arial" panose="020B0604020202020204"/>
                <a:ea typeface="宋体" panose="02010600030101010101" pitchFamily="2" charset="-122"/>
              </a:rPr>
              <a:t>        # 启动谷歌浏览器</a:t>
            </a:r>
            <a:endParaRPr lang="zh-CN" altLang="en-US" b="0" strike="noStrike" spc="-1">
              <a:solidFill>
                <a:schemeClr val="tx1"/>
              </a:solidFill>
              <a:latin typeface="Arial" panose="020B0604020202020204"/>
              <a:ea typeface="宋体" panose="02010600030101010101" pitchFamily="2" charset="-122"/>
            </a:endParaRPr>
          </a:p>
          <a:p>
            <a:pPr>
              <a:lnSpc>
                <a:spcPct val="100000"/>
              </a:lnSpc>
            </a:pPr>
            <a:r>
              <a:rPr lang="zh-CN" altLang="en-US" b="0" strike="noStrike" spc="-1">
                <a:solidFill>
                  <a:schemeClr val="tx1"/>
                </a:solidFill>
                <a:latin typeface="Arial" panose="020B0604020202020204"/>
                <a:ea typeface="宋体" panose="02010600030101010101" pitchFamily="2" charset="-122"/>
              </a:rPr>
              <a:t>        driver = webdriver.Chrome(executable_path="E:\\Python36\\chromedriver")</a:t>
            </a:r>
            <a:endParaRPr lang="zh-CN" altLang="en-US" b="0" strike="noStrike" spc="-1">
              <a:solidFill>
                <a:schemeClr val="tx1"/>
              </a:solidFill>
              <a:latin typeface="Arial" panose="020B0604020202020204"/>
              <a:ea typeface="宋体" panose="02010600030101010101" pitchFamily="2" charset="-122"/>
            </a:endParaRPr>
          </a:p>
          <a:p>
            <a:pPr>
              <a:lnSpc>
                <a:spcPct val="100000"/>
              </a:lnSpc>
            </a:pPr>
            <a:r>
              <a:rPr lang="zh-CN" altLang="en-US" b="0" strike="noStrike" spc="-1">
                <a:solidFill>
                  <a:schemeClr val="tx1"/>
                </a:solidFill>
                <a:latin typeface="Arial" panose="020B0604020202020204"/>
                <a:ea typeface="宋体" panose="02010600030101010101" pitchFamily="2" charset="-122"/>
              </a:rPr>
              <a:t>        # 访问erp首页</a:t>
            </a:r>
            <a:endParaRPr lang="zh-CN" altLang="en-US" b="0" strike="noStrike" spc="-1">
              <a:solidFill>
                <a:schemeClr val="tx1"/>
              </a:solidFill>
              <a:latin typeface="Arial" panose="020B0604020202020204"/>
              <a:ea typeface="宋体" panose="02010600030101010101" pitchFamily="2" charset="-122"/>
            </a:endParaRPr>
          </a:p>
          <a:p>
            <a:pPr>
              <a:lnSpc>
                <a:spcPct val="100000"/>
              </a:lnSpc>
            </a:pPr>
            <a:r>
              <a:rPr lang="zh-CN" altLang="en-US" b="0" strike="noStrike" spc="-1">
                <a:solidFill>
                  <a:schemeClr val="tx1"/>
                </a:solidFill>
                <a:latin typeface="Arial" panose="020B0604020202020204"/>
                <a:ea typeface="宋体" panose="02010600030101010101" pitchFamily="2" charset="-122"/>
              </a:rPr>
              <a:t>        driver.get("https://qa1-erp.jfz.com")</a:t>
            </a:r>
            <a:endParaRPr lang="zh-CN" altLang="en-US" b="0" strike="noStrike" spc="-1">
              <a:solidFill>
                <a:schemeClr val="tx1"/>
              </a:solidFill>
              <a:latin typeface="Arial" panose="020B0604020202020204"/>
              <a:ea typeface="宋体" panose="02010600030101010101" pitchFamily="2" charset="-122"/>
            </a:endParaRPr>
          </a:p>
          <a:p>
            <a:pPr>
              <a:lnSpc>
                <a:spcPct val="100000"/>
              </a:lnSpc>
            </a:pPr>
            <a:r>
              <a:rPr lang="zh-CN" altLang="en-US" b="0" strike="noStrike" spc="-1">
                <a:solidFill>
                  <a:schemeClr val="tx1"/>
                </a:solidFill>
                <a:latin typeface="Arial" panose="020B0604020202020204"/>
                <a:ea typeface="宋体" panose="02010600030101010101" pitchFamily="2" charset="-122"/>
              </a:rPr>
              <a:t>        driver.implicitly_wait(30)</a:t>
            </a:r>
            <a:endParaRPr lang="zh-CN" altLang="en-US" b="0" strike="noStrike" spc="-1">
              <a:solidFill>
                <a:schemeClr val="tx1"/>
              </a:solidFill>
              <a:latin typeface="Arial" panose="020B0604020202020204"/>
              <a:ea typeface="宋体" panose="02010600030101010101" pitchFamily="2" charset="-122"/>
            </a:endParaRPr>
          </a:p>
          <a:p>
            <a:pPr>
              <a:lnSpc>
                <a:spcPct val="100000"/>
              </a:lnSpc>
            </a:pPr>
            <a:endParaRPr lang="zh-CN" altLang="en-US" b="0" strike="noStrike" spc="-1">
              <a:solidFill>
                <a:schemeClr val="tx1"/>
              </a:solidFill>
              <a:latin typeface="Arial" panose="020B0604020202020204"/>
              <a:ea typeface="宋体" panose="02010600030101010101" pitchFamily="2" charset="-122"/>
            </a:endParaRPr>
          </a:p>
          <a:p>
            <a:pPr>
              <a:lnSpc>
                <a:spcPct val="100000"/>
              </a:lnSpc>
            </a:pPr>
            <a:r>
              <a:rPr lang="zh-CN" altLang="en-US" b="0" strike="noStrike" spc="-1">
                <a:solidFill>
                  <a:schemeClr val="tx1"/>
                </a:solidFill>
                <a:latin typeface="Arial" panose="020B0604020202020204"/>
                <a:ea typeface="宋体" panose="02010600030101010101" pitchFamily="2" charset="-122"/>
              </a:rPr>
              <a:t>        driver.maximize_window()</a:t>
            </a:r>
            <a:endParaRPr lang="zh-CN" altLang="en-US" b="0" strike="noStrike" spc="-1">
              <a:solidFill>
                <a:schemeClr val="tx1"/>
              </a:solidFill>
              <a:latin typeface="Arial" panose="020B0604020202020204"/>
              <a:ea typeface="宋体" panose="02010600030101010101" pitchFamily="2" charset="-122"/>
            </a:endParaRPr>
          </a:p>
          <a:p>
            <a:pPr>
              <a:lnSpc>
                <a:spcPct val="100000"/>
              </a:lnSpc>
            </a:pPr>
            <a:r>
              <a:rPr lang="zh-CN" altLang="en-US" b="0" strike="noStrike" spc="-1">
                <a:solidFill>
                  <a:schemeClr val="tx1"/>
                </a:solidFill>
                <a:latin typeface="Arial" panose="020B0604020202020204"/>
                <a:ea typeface="宋体" panose="02010600030101010101" pitchFamily="2" charset="-122"/>
              </a:rPr>
              <a:t>        loginPage = LoginPage(driver)</a:t>
            </a:r>
            <a:endParaRPr lang="zh-CN" altLang="en-US" b="0" strike="noStrike" spc="-1">
              <a:solidFill>
                <a:schemeClr val="tx1"/>
              </a:solidFill>
              <a:latin typeface="Arial" panose="020B0604020202020204"/>
              <a:ea typeface="宋体" panose="02010600030101010101" pitchFamily="2" charset="-122"/>
            </a:endParaRPr>
          </a:p>
          <a:p>
            <a:pPr>
              <a:lnSpc>
                <a:spcPct val="100000"/>
              </a:lnSpc>
            </a:pPr>
            <a:endParaRPr lang="zh-CN" altLang="en-US" b="0" strike="noStrike" spc="-1">
              <a:solidFill>
                <a:schemeClr val="tx1"/>
              </a:solidFill>
              <a:latin typeface="Arial" panose="020B0604020202020204"/>
              <a:ea typeface="宋体" panose="02010600030101010101" pitchFamily="2" charset="-122"/>
            </a:endParaRPr>
          </a:p>
          <a:p>
            <a:pPr>
              <a:lnSpc>
                <a:spcPct val="100000"/>
              </a:lnSpc>
            </a:pPr>
            <a:r>
              <a:rPr lang="zh-CN" altLang="en-US" b="0" strike="noStrike" spc="-1">
                <a:solidFill>
                  <a:schemeClr val="tx1"/>
                </a:solidFill>
                <a:latin typeface="Arial" panose="020B0604020202020204"/>
                <a:ea typeface="宋体" panose="02010600030101010101" pitchFamily="2" charset="-122"/>
              </a:rPr>
              <a:t>        # 输入登录用户名</a:t>
            </a:r>
            <a:endParaRPr lang="zh-CN" altLang="en-US" b="0" strike="noStrike" spc="-1">
              <a:solidFill>
                <a:schemeClr val="tx1"/>
              </a:solidFill>
              <a:latin typeface="Arial" panose="020B0604020202020204"/>
              <a:ea typeface="宋体" panose="02010600030101010101" pitchFamily="2" charset="-122"/>
            </a:endParaRPr>
          </a:p>
          <a:p>
            <a:pPr>
              <a:lnSpc>
                <a:spcPct val="100000"/>
              </a:lnSpc>
            </a:pPr>
            <a:r>
              <a:rPr lang="zh-CN" altLang="en-US" b="0" strike="noStrike" spc="-1">
                <a:solidFill>
                  <a:schemeClr val="tx1"/>
                </a:solidFill>
                <a:latin typeface="Arial" panose="020B0604020202020204"/>
                <a:ea typeface="宋体" panose="02010600030101010101" pitchFamily="2" charset="-122"/>
              </a:rPr>
              <a:t>        loginPage.userNameObj().send_keys("defang1")</a:t>
            </a:r>
            <a:endParaRPr lang="zh-CN" altLang="en-US" b="0" strike="noStrike" spc="-1">
              <a:solidFill>
                <a:schemeClr val="tx1"/>
              </a:solidFill>
              <a:latin typeface="Arial" panose="020B0604020202020204"/>
              <a:ea typeface="宋体" panose="02010600030101010101" pitchFamily="2" charset="-122"/>
            </a:endParaRPr>
          </a:p>
          <a:p>
            <a:pPr>
              <a:lnSpc>
                <a:spcPct val="100000"/>
              </a:lnSpc>
            </a:pPr>
            <a:endParaRPr lang="zh-CN" altLang="en-US" b="0" strike="noStrike" spc="-1">
              <a:solidFill>
                <a:schemeClr val="tx1"/>
              </a:solidFill>
              <a:latin typeface="Arial" panose="020B0604020202020204"/>
              <a:ea typeface="宋体" panose="02010600030101010101" pitchFamily="2" charset="-122"/>
            </a:endParaRPr>
          </a:p>
          <a:p>
            <a:pPr>
              <a:lnSpc>
                <a:spcPct val="100000"/>
              </a:lnSpc>
            </a:pPr>
            <a:r>
              <a:rPr lang="zh-CN" altLang="en-US" b="0" strike="noStrike" spc="-1">
                <a:solidFill>
                  <a:schemeClr val="tx1"/>
                </a:solidFill>
                <a:latin typeface="Arial" panose="020B0604020202020204"/>
                <a:ea typeface="宋体" panose="02010600030101010101" pitchFamily="2" charset="-122"/>
              </a:rPr>
              <a:t>       </a:t>
            </a:r>
            <a:endParaRPr lang="zh-CN" altLang="en-US" b="0" strike="noStrike" spc="-1">
              <a:solidFill>
                <a:schemeClr val="tx1"/>
              </a:solidFill>
              <a:latin typeface="Arial" panose="020B0604020202020204"/>
              <a:ea typeface="宋体" panose="02010600030101010101" pitchFamily="2" charset="-122"/>
            </a:endParaRPr>
          </a:p>
        </p:txBody>
      </p:sp>
      <p:sp>
        <p:nvSpPr>
          <p:cNvPr id="126" name="CustomShape 1"/>
          <p:cNvSpPr/>
          <p:nvPr/>
        </p:nvSpPr>
        <p:spPr>
          <a:xfrm>
            <a:off x="774700" y="204470"/>
            <a:ext cx="7337425" cy="51689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00000"/>
              </a:lnSpc>
            </a:pPr>
            <a:r>
              <a:rPr lang="en-US" altLang="zh-CN" sz="2000" b="0" strike="noStrike" spc="-1">
                <a:latin typeface="微软雅黑" panose="020B0503020204020204" charset="-122"/>
                <a:ea typeface="微软雅黑" panose="020B0503020204020204" charset="-122"/>
              </a:rPr>
              <a:t>4</a:t>
            </a:r>
            <a:r>
              <a:rPr lang="zh-CN" altLang="en-US" sz="2000" b="0" strike="noStrike" spc="-1">
                <a:latin typeface="微软雅黑" panose="020B0503020204020204" charset="-122"/>
                <a:ea typeface="微软雅黑" panose="020B0503020204020204" charset="-122"/>
              </a:rPr>
              <a:t>、</a:t>
            </a:r>
            <a:r>
              <a:rPr sz="2000" spc="-1">
                <a:solidFill>
                  <a:srgbClr val="000000"/>
                </a:solidFill>
                <a:latin typeface="Arial" panose="020B0604020202020204"/>
                <a:ea typeface="宋体" panose="02010600030101010101" pitchFamily="2" charset="-122"/>
                <a:sym typeface="+mn-ea"/>
              </a:rPr>
              <a:t>在testScripts包中新建一个名叫TestErpApprovalflow.py</a:t>
            </a:r>
            <a:r>
              <a:rPr lang="zh-CN" sz="2000" spc="-1">
                <a:solidFill>
                  <a:srgbClr val="000000"/>
                </a:solidFill>
                <a:latin typeface="Arial" panose="020B0604020202020204"/>
                <a:ea typeface="宋体" panose="02010600030101010101" pitchFamily="2" charset="-122"/>
                <a:sym typeface="+mn-ea"/>
              </a:rPr>
              <a:t>文件</a:t>
            </a:r>
            <a:endParaRPr lang="zh-CN" sz="2000" spc="-1">
              <a:solidFill>
                <a:srgbClr val="000000"/>
              </a:solidFill>
              <a:latin typeface="Arial" panose="020B0604020202020204"/>
              <a:ea typeface="宋体" panose="02010600030101010101" pitchFamily="2" charset="-122"/>
              <a:sym typeface="+mn-ea"/>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CustomShape 5"/>
          <p:cNvSpPr/>
          <p:nvPr/>
        </p:nvSpPr>
        <p:spPr>
          <a:xfrm>
            <a:off x="734695" y="814705"/>
            <a:ext cx="10480675" cy="529844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00000"/>
              </a:lnSpc>
            </a:pPr>
            <a:r>
              <a:rPr lang="zh-CN" altLang="en-US" spc="-1">
                <a:latin typeface="Arial" panose="020B0604020202020204"/>
                <a:ea typeface="宋体" panose="02010600030101010101" pitchFamily="2" charset="-122"/>
                <a:sym typeface="+mn-ea"/>
              </a:rPr>
              <a:t> # 输入登录密码</a:t>
            </a:r>
            <a:endParaRPr lang="zh-CN" altLang="en-US" b="0" strike="noStrike" spc="-1">
              <a:solidFill>
                <a:schemeClr val="tx1"/>
              </a:solidFill>
              <a:latin typeface="Arial" panose="020B0604020202020204"/>
              <a:ea typeface="宋体" panose="02010600030101010101" pitchFamily="2" charset="-122"/>
            </a:endParaRPr>
          </a:p>
          <a:p>
            <a:pPr>
              <a:lnSpc>
                <a:spcPct val="100000"/>
              </a:lnSpc>
            </a:pPr>
            <a:r>
              <a:rPr lang="zh-CN" altLang="en-US" spc="-1">
                <a:latin typeface="Arial" panose="020B0604020202020204"/>
                <a:ea typeface="宋体" panose="02010600030101010101" pitchFamily="2" charset="-122"/>
                <a:sym typeface="+mn-ea"/>
              </a:rPr>
              <a:t>        loginPage.passwordObj().send_keys("123")</a:t>
            </a:r>
            <a:endParaRPr lang="zh-CN" altLang="en-US" spc="-1">
              <a:latin typeface="Arial" panose="020B0604020202020204"/>
              <a:ea typeface="宋体" panose="02010600030101010101" pitchFamily="2" charset="-122"/>
              <a:sym typeface="+mn-ea"/>
            </a:endParaRPr>
          </a:p>
          <a:p>
            <a:pPr>
              <a:lnSpc>
                <a:spcPct val="100000"/>
              </a:lnSpc>
            </a:pPr>
            <a:endParaRPr lang="zh-CN" altLang="en-US" spc="-1">
              <a:latin typeface="Arial" panose="020B0604020202020204"/>
              <a:ea typeface="宋体" panose="02010600030101010101" pitchFamily="2" charset="-122"/>
              <a:sym typeface="+mn-ea"/>
            </a:endParaRPr>
          </a:p>
          <a:p>
            <a:pPr>
              <a:lnSpc>
                <a:spcPct val="100000"/>
              </a:lnSpc>
            </a:pPr>
            <a:r>
              <a:rPr lang="en-US" sz="1800" b="0" strike="noStrike" spc="-1">
                <a:solidFill>
                  <a:srgbClr val="767171"/>
                </a:solidFill>
                <a:latin typeface="Arial" panose="020B0604020202020204"/>
                <a:ea typeface="苹方-简"/>
              </a:rPr>
              <a:t># 点击登录按钮</a:t>
            </a:r>
            <a:endParaRPr lang="en-US" sz="1800" b="0" strike="noStrike" spc="-1">
              <a:solidFill>
                <a:srgbClr val="767171"/>
              </a:solidFill>
              <a:latin typeface="Arial" panose="020B0604020202020204"/>
              <a:ea typeface="苹方-简"/>
            </a:endParaRPr>
          </a:p>
          <a:p>
            <a:pPr>
              <a:lnSpc>
                <a:spcPct val="100000"/>
              </a:lnSpc>
            </a:pPr>
            <a:r>
              <a:rPr lang="en-US" sz="1800" b="0" strike="noStrike" spc="-1">
                <a:solidFill>
                  <a:srgbClr val="767171"/>
                </a:solidFill>
                <a:latin typeface="Arial" panose="020B0604020202020204"/>
                <a:ea typeface="苹方-简"/>
              </a:rPr>
              <a:t>        loginPage.loginButton().click()</a:t>
            </a:r>
            <a:endParaRPr lang="en-US" sz="1800" b="0" strike="noStrike" spc="-1">
              <a:solidFill>
                <a:srgbClr val="767171"/>
              </a:solidFill>
              <a:latin typeface="Arial" panose="020B0604020202020204"/>
              <a:ea typeface="苹方-简"/>
            </a:endParaRPr>
          </a:p>
          <a:p>
            <a:pPr>
              <a:lnSpc>
                <a:spcPct val="100000"/>
              </a:lnSpc>
            </a:pPr>
            <a:r>
              <a:rPr lang="en-US" sz="1800" b="0" strike="noStrike" spc="-1">
                <a:solidFill>
                  <a:srgbClr val="767171"/>
                </a:solidFill>
                <a:latin typeface="Arial" panose="020B0604020202020204"/>
                <a:ea typeface="苹方-简"/>
              </a:rPr>
              <a:t>        time.sleep(5)</a:t>
            </a:r>
            <a:endParaRPr lang="en-US" sz="1800" b="0" strike="noStrike" spc="-1">
              <a:solidFill>
                <a:srgbClr val="767171"/>
              </a:solidFill>
              <a:latin typeface="Arial" panose="020B0604020202020204"/>
              <a:ea typeface="苹方-简"/>
            </a:endParaRPr>
          </a:p>
          <a:p>
            <a:pPr>
              <a:lnSpc>
                <a:spcPct val="100000"/>
              </a:lnSpc>
            </a:pPr>
            <a:endParaRPr lang="en-US" sz="1800" b="0" strike="noStrike" spc="-1">
              <a:solidFill>
                <a:srgbClr val="767171"/>
              </a:solidFill>
              <a:latin typeface="Arial" panose="020B0604020202020204"/>
              <a:ea typeface="苹方-简"/>
            </a:endParaRPr>
          </a:p>
          <a:p>
            <a:pPr>
              <a:lnSpc>
                <a:spcPct val="100000"/>
              </a:lnSpc>
            </a:pPr>
            <a:r>
              <a:rPr lang="en-US" sz="1800" b="0" strike="noStrike" spc="-1">
                <a:solidFill>
                  <a:srgbClr val="767171"/>
                </a:solidFill>
                <a:latin typeface="Arial" panose="020B0604020202020204"/>
                <a:ea typeface="苹方-简"/>
              </a:rPr>
              <a:t>        assert "德芳理财" in driver.page_source</a:t>
            </a:r>
            <a:endParaRPr lang="en-US" sz="1800" b="0" strike="noStrike" spc="-1">
              <a:solidFill>
                <a:srgbClr val="767171"/>
              </a:solidFill>
              <a:latin typeface="Arial" panose="020B0604020202020204"/>
              <a:ea typeface="苹方-简"/>
            </a:endParaRPr>
          </a:p>
          <a:p>
            <a:pPr>
              <a:lnSpc>
                <a:spcPct val="100000"/>
              </a:lnSpc>
            </a:pPr>
            <a:r>
              <a:rPr lang="en-US" sz="1800" b="0" strike="noStrike" spc="-1">
                <a:solidFill>
                  <a:srgbClr val="767171"/>
                </a:solidFill>
                <a:latin typeface="Arial" panose="020B0604020202020204"/>
                <a:ea typeface="苹方-简"/>
              </a:rPr>
              <a:t>    except Exception as e:</a:t>
            </a:r>
            <a:endParaRPr lang="en-US" sz="1800" b="0" strike="noStrike" spc="-1">
              <a:solidFill>
                <a:srgbClr val="767171"/>
              </a:solidFill>
              <a:latin typeface="Arial" panose="020B0604020202020204"/>
              <a:ea typeface="苹方-简"/>
            </a:endParaRPr>
          </a:p>
          <a:p>
            <a:pPr>
              <a:lnSpc>
                <a:spcPct val="100000"/>
              </a:lnSpc>
            </a:pPr>
            <a:r>
              <a:rPr lang="en-US" sz="1800" b="0" strike="noStrike" spc="-1">
                <a:solidFill>
                  <a:srgbClr val="767171"/>
                </a:solidFill>
                <a:latin typeface="Arial" panose="020B0604020202020204"/>
                <a:ea typeface="苹方-简"/>
              </a:rPr>
              <a:t>        raise e</a:t>
            </a:r>
            <a:endParaRPr lang="en-US" sz="1800" b="0" strike="noStrike" spc="-1">
              <a:solidFill>
                <a:srgbClr val="767171"/>
              </a:solidFill>
              <a:latin typeface="Arial" panose="020B0604020202020204"/>
              <a:ea typeface="苹方-简"/>
            </a:endParaRPr>
          </a:p>
          <a:p>
            <a:pPr>
              <a:lnSpc>
                <a:spcPct val="100000"/>
              </a:lnSpc>
            </a:pPr>
            <a:r>
              <a:rPr lang="en-US" sz="1800" b="0" strike="noStrike" spc="-1">
                <a:solidFill>
                  <a:srgbClr val="767171"/>
                </a:solidFill>
                <a:latin typeface="Arial" panose="020B0604020202020204"/>
                <a:ea typeface="苹方-简"/>
              </a:rPr>
              <a:t>    finally:</a:t>
            </a:r>
            <a:endParaRPr lang="en-US" sz="1800" b="0" strike="noStrike" spc="-1">
              <a:solidFill>
                <a:srgbClr val="767171"/>
              </a:solidFill>
              <a:latin typeface="Arial" panose="020B0604020202020204"/>
              <a:ea typeface="苹方-简"/>
            </a:endParaRPr>
          </a:p>
          <a:p>
            <a:pPr>
              <a:lnSpc>
                <a:spcPct val="100000"/>
              </a:lnSpc>
            </a:pPr>
            <a:r>
              <a:rPr lang="en-US" sz="1800" b="0" strike="noStrike" spc="-1">
                <a:solidFill>
                  <a:srgbClr val="767171"/>
                </a:solidFill>
                <a:latin typeface="Arial" panose="020B0604020202020204"/>
                <a:ea typeface="苹方-简"/>
              </a:rPr>
              <a:t>        # 退出浏览器</a:t>
            </a:r>
            <a:endParaRPr lang="en-US" sz="1800" b="0" strike="noStrike" spc="-1">
              <a:solidFill>
                <a:srgbClr val="767171"/>
              </a:solidFill>
              <a:latin typeface="Arial" panose="020B0604020202020204"/>
              <a:ea typeface="苹方-简"/>
            </a:endParaRPr>
          </a:p>
          <a:p>
            <a:pPr>
              <a:lnSpc>
                <a:spcPct val="100000"/>
              </a:lnSpc>
            </a:pPr>
            <a:r>
              <a:rPr lang="en-US" sz="1800" b="0" strike="noStrike" spc="-1">
                <a:solidFill>
                  <a:srgbClr val="767171"/>
                </a:solidFill>
                <a:latin typeface="Arial" panose="020B0604020202020204"/>
                <a:ea typeface="苹方-简"/>
              </a:rPr>
              <a:t>        driver.quit()</a:t>
            </a:r>
            <a:endParaRPr lang="en-US" sz="1800" b="0" strike="noStrike" spc="-1">
              <a:solidFill>
                <a:srgbClr val="767171"/>
              </a:solidFill>
              <a:latin typeface="Arial" panose="020B0604020202020204"/>
              <a:ea typeface="苹方-简"/>
            </a:endParaRPr>
          </a:p>
          <a:p>
            <a:pPr>
              <a:lnSpc>
                <a:spcPct val="100000"/>
              </a:lnSpc>
            </a:pPr>
            <a:endParaRPr lang="en-US" sz="1800" b="0" strike="noStrike" spc="-1">
              <a:solidFill>
                <a:srgbClr val="767171"/>
              </a:solidFill>
              <a:latin typeface="Arial" panose="020B0604020202020204"/>
              <a:ea typeface="苹方-简"/>
            </a:endParaRPr>
          </a:p>
          <a:p>
            <a:pPr>
              <a:lnSpc>
                <a:spcPct val="100000"/>
              </a:lnSpc>
            </a:pPr>
            <a:r>
              <a:rPr lang="en-US" sz="1800" b="0" strike="noStrike" spc="-1">
                <a:solidFill>
                  <a:srgbClr val="767171"/>
                </a:solidFill>
                <a:latin typeface="Arial" panose="020B0604020202020204"/>
                <a:ea typeface="苹方-简"/>
              </a:rPr>
              <a:t>if __name__ == '__main__':</a:t>
            </a:r>
            <a:endParaRPr lang="en-US" sz="1800" b="0" strike="noStrike" spc="-1">
              <a:solidFill>
                <a:srgbClr val="767171"/>
              </a:solidFill>
              <a:latin typeface="Arial" panose="020B0604020202020204"/>
              <a:ea typeface="苹方-简"/>
            </a:endParaRPr>
          </a:p>
          <a:p>
            <a:pPr>
              <a:lnSpc>
                <a:spcPct val="100000"/>
              </a:lnSpc>
            </a:pPr>
            <a:r>
              <a:rPr lang="en-US" sz="1800" b="0" strike="noStrike" spc="-1">
                <a:solidFill>
                  <a:srgbClr val="767171"/>
                </a:solidFill>
                <a:latin typeface="Arial" panose="020B0604020202020204"/>
                <a:ea typeface="苹方-简"/>
              </a:rPr>
              <a:t>    # </a:t>
            </a:r>
            <a:r>
              <a:rPr lang="zh-CN" altLang="en-US" sz="1800" b="0" strike="noStrike" spc="-1">
                <a:solidFill>
                  <a:srgbClr val="767171"/>
                </a:solidFill>
                <a:latin typeface="Arial" panose="020B0604020202020204"/>
                <a:ea typeface="宋体" panose="02010600030101010101" pitchFamily="2" charset="-122"/>
              </a:rPr>
              <a:t>进行单元测试</a:t>
            </a:r>
            <a:endParaRPr lang="en-US" sz="1800" b="0" strike="noStrike" spc="-1">
              <a:solidFill>
                <a:srgbClr val="767171"/>
              </a:solidFill>
              <a:latin typeface="Arial" panose="020B0604020202020204"/>
              <a:ea typeface="苹方-简"/>
            </a:endParaRPr>
          </a:p>
          <a:p>
            <a:pPr>
              <a:lnSpc>
                <a:spcPct val="100000"/>
              </a:lnSpc>
            </a:pPr>
            <a:r>
              <a:rPr lang="en-US" sz="1800" b="0" strike="noStrike" spc="-1">
                <a:solidFill>
                  <a:srgbClr val="767171"/>
                </a:solidFill>
                <a:latin typeface="Arial" panose="020B0604020202020204"/>
                <a:ea typeface="苹方-简"/>
              </a:rPr>
              <a:t>    testErpLogin()</a:t>
            </a:r>
            <a:endParaRPr lang="en-US" sz="1800" b="0" strike="noStrike" spc="-1">
              <a:solidFill>
                <a:srgbClr val="767171"/>
              </a:solidFill>
              <a:latin typeface="Arial" panose="020B0604020202020204"/>
              <a:ea typeface="苹方-简"/>
            </a:endParaRPr>
          </a:p>
          <a:p>
            <a:pPr>
              <a:lnSpc>
                <a:spcPct val="100000"/>
              </a:lnSpc>
            </a:pPr>
            <a:r>
              <a:rPr lang="en-US" sz="1800" b="0" strike="noStrike" spc="-1">
                <a:solidFill>
                  <a:srgbClr val="767171"/>
                </a:solidFill>
                <a:latin typeface="Arial" panose="020B0604020202020204"/>
                <a:ea typeface="苹方-简"/>
              </a:rPr>
              <a:t>    print("登录erp成功")</a:t>
            </a:r>
            <a:endParaRPr lang="en-US" sz="1800" b="0" strike="noStrike" spc="-1">
              <a:solidFill>
                <a:srgbClr val="767171"/>
              </a:solidFill>
              <a:latin typeface="Arial" panose="020B0604020202020204"/>
              <a:ea typeface="苹方-简"/>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 name="CustomShape 3"/>
          <p:cNvSpPr/>
          <p:nvPr/>
        </p:nvSpPr>
        <p:spPr>
          <a:xfrm>
            <a:off x="741680" y="548640"/>
            <a:ext cx="10434320" cy="5563235"/>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indent="0">
              <a:lnSpc>
                <a:spcPct val="100000"/>
              </a:lnSpc>
              <a:buFont typeface="+mj-lt"/>
              <a:buNone/>
            </a:pPr>
            <a:r>
              <a:rPr lang="zh-CN" altLang="en-US" sz="1800" b="0" strike="noStrike" spc="-1">
                <a:solidFill>
                  <a:srgbClr val="767171"/>
                </a:solidFill>
                <a:latin typeface="Arial" panose="020B0604020202020204"/>
                <a:ea typeface="宋体" panose="02010600030101010101" pitchFamily="2" charset="-122"/>
              </a:rPr>
              <a:t>5、在appModules包中新建一个名叫LoginAction.py文件</a:t>
            </a:r>
            <a:endParaRPr lang="zh-CN" altLang="en-US" sz="1800" b="0" strike="noStrike" spc="-1">
              <a:solidFill>
                <a:srgbClr val="767171"/>
              </a:solidFill>
              <a:latin typeface="Arial" panose="020B0604020202020204"/>
              <a:ea typeface="宋体" panose="02010600030101010101" pitchFamily="2" charset="-122"/>
            </a:endParaRPr>
          </a:p>
          <a:p>
            <a:pPr indent="0">
              <a:lnSpc>
                <a:spcPct val="100000"/>
              </a:lnSpc>
              <a:buFont typeface="+mj-lt"/>
              <a:buNone/>
            </a:pPr>
            <a:r>
              <a:rPr lang="zh-CN" altLang="en-US" sz="1800" b="0" strike="noStrike" spc="-1">
                <a:solidFill>
                  <a:srgbClr val="767171"/>
                </a:solidFill>
                <a:latin typeface="Arial" panose="020B0604020202020204"/>
                <a:ea typeface="宋体" panose="02010600030101010101" pitchFamily="2" charset="-122"/>
              </a:rPr>
              <a:t># 实现登录模块的封装方法</a:t>
            </a:r>
            <a:endParaRPr lang="zh-CN" altLang="en-US" sz="1800" b="0" strike="noStrike" spc="-1">
              <a:solidFill>
                <a:srgbClr val="767171"/>
              </a:solidFill>
              <a:latin typeface="Arial" panose="020B0604020202020204"/>
              <a:ea typeface="宋体" panose="02010600030101010101" pitchFamily="2" charset="-122"/>
            </a:endParaRPr>
          </a:p>
          <a:p>
            <a:pPr marL="342900" indent="-342900">
              <a:lnSpc>
                <a:spcPct val="100000"/>
              </a:lnSpc>
              <a:buFont typeface="+mj-lt"/>
              <a:buNone/>
            </a:pPr>
            <a:r>
              <a:rPr lang="zh-CN" altLang="en-US" sz="1800" b="0" strike="noStrike" spc="-1">
                <a:solidFill>
                  <a:srgbClr val="767171"/>
                </a:solidFill>
                <a:latin typeface="Arial" panose="020B0604020202020204"/>
                <a:ea typeface="宋体" panose="02010600030101010101" pitchFamily="2" charset="-122"/>
              </a:rPr>
              <a:t>import time</a:t>
            </a:r>
            <a:endParaRPr lang="zh-CN" altLang="en-US" sz="1800" b="0" strike="noStrike" spc="-1">
              <a:solidFill>
                <a:srgbClr val="767171"/>
              </a:solidFill>
              <a:latin typeface="Arial" panose="020B0604020202020204"/>
              <a:ea typeface="宋体" panose="02010600030101010101" pitchFamily="2" charset="-122"/>
            </a:endParaRPr>
          </a:p>
          <a:p>
            <a:pPr marL="342900" indent="-342900">
              <a:lnSpc>
                <a:spcPct val="100000"/>
              </a:lnSpc>
              <a:buFont typeface="+mj-lt"/>
              <a:buNone/>
            </a:pPr>
            <a:r>
              <a:rPr lang="zh-CN" altLang="en-US" sz="1800" b="0" strike="noStrike" spc="-1">
                <a:solidFill>
                  <a:srgbClr val="767171"/>
                </a:solidFill>
                <a:latin typeface="Arial" panose="020B0604020202020204"/>
                <a:ea typeface="宋体" panose="02010600030101010101" pitchFamily="2" charset="-122"/>
              </a:rPr>
              <a:t>from selenium import webdriver</a:t>
            </a:r>
            <a:endParaRPr lang="zh-CN" altLang="en-US" sz="1800" b="0" strike="noStrike" spc="-1">
              <a:solidFill>
                <a:srgbClr val="767171"/>
              </a:solidFill>
              <a:latin typeface="Arial" panose="020B0604020202020204"/>
              <a:ea typeface="宋体" panose="02010600030101010101" pitchFamily="2" charset="-122"/>
            </a:endParaRPr>
          </a:p>
          <a:p>
            <a:pPr marL="342900" indent="-342900">
              <a:lnSpc>
                <a:spcPct val="100000"/>
              </a:lnSpc>
              <a:buFont typeface="+mj-lt"/>
              <a:buNone/>
            </a:pPr>
            <a:r>
              <a:rPr lang="zh-CN" altLang="en-US" sz="1800" b="0" strike="noStrike" spc="-1">
                <a:solidFill>
                  <a:srgbClr val="767171"/>
                </a:solidFill>
                <a:latin typeface="Arial" panose="020B0604020202020204"/>
                <a:ea typeface="宋体" panose="02010600030101010101" pitchFamily="2" charset="-122"/>
              </a:rPr>
              <a:t>from pageObject.LoginPage import LoginPage</a:t>
            </a:r>
            <a:endParaRPr lang="zh-CN" altLang="en-US" sz="1800" b="0" strike="noStrike" spc="-1">
              <a:solidFill>
                <a:srgbClr val="767171"/>
              </a:solidFill>
              <a:latin typeface="Arial" panose="020B0604020202020204"/>
              <a:ea typeface="宋体" panose="02010600030101010101" pitchFamily="2" charset="-122"/>
            </a:endParaRPr>
          </a:p>
          <a:p>
            <a:pPr marL="342900" indent="-342900">
              <a:lnSpc>
                <a:spcPct val="100000"/>
              </a:lnSpc>
              <a:buFont typeface="+mj-lt"/>
              <a:buNone/>
            </a:pPr>
            <a:r>
              <a:rPr lang="zh-CN" altLang="en-US" sz="1800" b="0" strike="noStrike" spc="-1">
                <a:solidFill>
                  <a:srgbClr val="767171"/>
                </a:solidFill>
                <a:latin typeface="Arial" panose="020B0604020202020204"/>
                <a:ea typeface="宋体" panose="02010600030101010101" pitchFamily="2" charset="-122"/>
              </a:rPr>
              <a:t>class LoginAction(object):</a:t>
            </a:r>
            <a:endParaRPr lang="zh-CN" altLang="en-US" sz="1800" b="0" strike="noStrike" spc="-1">
              <a:solidFill>
                <a:srgbClr val="767171"/>
              </a:solidFill>
              <a:latin typeface="Arial" panose="020B0604020202020204"/>
              <a:ea typeface="宋体" panose="02010600030101010101" pitchFamily="2" charset="-122"/>
            </a:endParaRPr>
          </a:p>
          <a:p>
            <a:pPr marL="342900" indent="-342900">
              <a:lnSpc>
                <a:spcPct val="100000"/>
              </a:lnSpc>
              <a:buFont typeface="+mj-lt"/>
              <a:buNone/>
            </a:pPr>
            <a:r>
              <a:rPr lang="zh-CN" altLang="en-US" sz="1800" b="0" strike="noStrike" spc="-1">
                <a:solidFill>
                  <a:srgbClr val="767171"/>
                </a:solidFill>
                <a:latin typeface="Arial" panose="020B0604020202020204"/>
                <a:ea typeface="宋体" panose="02010600030101010101" pitchFamily="2" charset="-122"/>
              </a:rPr>
              <a:t>    def __init__(self):</a:t>
            </a:r>
            <a:endParaRPr lang="zh-CN" altLang="en-US" sz="1800" b="0" strike="noStrike" spc="-1">
              <a:solidFill>
                <a:srgbClr val="767171"/>
              </a:solidFill>
              <a:latin typeface="Arial" panose="020B0604020202020204"/>
              <a:ea typeface="宋体" panose="02010600030101010101" pitchFamily="2" charset="-122"/>
            </a:endParaRPr>
          </a:p>
          <a:p>
            <a:pPr marL="342900" indent="-342900">
              <a:lnSpc>
                <a:spcPct val="100000"/>
              </a:lnSpc>
              <a:buFont typeface="+mj-lt"/>
              <a:buNone/>
            </a:pPr>
            <a:r>
              <a:rPr lang="zh-CN" altLang="en-US" sz="1800" b="0" strike="noStrike" spc="-1">
                <a:solidFill>
                  <a:srgbClr val="767171"/>
                </a:solidFill>
                <a:latin typeface="Arial" panose="020B0604020202020204"/>
                <a:ea typeface="宋体" panose="02010600030101010101" pitchFamily="2" charset="-122"/>
              </a:rPr>
              <a:t>        print("登录....")</a:t>
            </a:r>
            <a:endParaRPr lang="zh-CN" altLang="en-US" sz="1800" b="0" strike="noStrike" spc="-1">
              <a:solidFill>
                <a:srgbClr val="767171"/>
              </a:solidFill>
              <a:latin typeface="Arial" panose="020B0604020202020204"/>
              <a:ea typeface="宋体" panose="02010600030101010101" pitchFamily="2" charset="-122"/>
            </a:endParaRPr>
          </a:p>
          <a:p>
            <a:pPr marL="342900" indent="-342900">
              <a:lnSpc>
                <a:spcPct val="100000"/>
              </a:lnSpc>
              <a:buFont typeface="+mj-lt"/>
              <a:buNone/>
            </a:pPr>
            <a:r>
              <a:rPr lang="zh-CN" altLang="en-US" sz="1800" b="0" strike="noStrike" spc="-1">
                <a:solidFill>
                  <a:srgbClr val="767171"/>
                </a:solidFill>
                <a:latin typeface="Arial" panose="020B0604020202020204"/>
                <a:ea typeface="宋体" panose="02010600030101010101" pitchFamily="2" charset="-122"/>
              </a:rPr>
              <a:t>    @staticmethod</a:t>
            </a:r>
            <a:endParaRPr lang="zh-CN" altLang="en-US" sz="1800" b="0" strike="noStrike" spc="-1">
              <a:solidFill>
                <a:srgbClr val="767171"/>
              </a:solidFill>
              <a:latin typeface="Arial" panose="020B0604020202020204"/>
              <a:ea typeface="宋体" panose="02010600030101010101" pitchFamily="2" charset="-122"/>
            </a:endParaRPr>
          </a:p>
          <a:p>
            <a:pPr marL="342900" indent="-342900">
              <a:lnSpc>
                <a:spcPct val="100000"/>
              </a:lnSpc>
              <a:buFont typeface="+mj-lt"/>
              <a:buNone/>
            </a:pPr>
            <a:r>
              <a:rPr lang="zh-CN" altLang="en-US" sz="1800" b="0" strike="noStrike" spc="-1">
                <a:solidFill>
                  <a:srgbClr val="767171"/>
                </a:solidFill>
                <a:latin typeface="Arial" panose="020B0604020202020204"/>
                <a:ea typeface="宋体" panose="02010600030101010101" pitchFamily="2" charset="-122"/>
              </a:rPr>
              <a:t>    def login(driver, username, password):</a:t>
            </a:r>
            <a:endParaRPr lang="zh-CN" altLang="en-US" sz="1800" b="0" strike="noStrike" spc="-1">
              <a:solidFill>
                <a:srgbClr val="767171"/>
              </a:solidFill>
              <a:latin typeface="Arial" panose="020B0604020202020204"/>
              <a:ea typeface="宋体" panose="02010600030101010101" pitchFamily="2" charset="-122"/>
            </a:endParaRPr>
          </a:p>
          <a:p>
            <a:pPr marL="342900" indent="-342900">
              <a:lnSpc>
                <a:spcPct val="100000"/>
              </a:lnSpc>
              <a:buFont typeface="+mj-lt"/>
              <a:buNone/>
            </a:pPr>
            <a:r>
              <a:rPr lang="zh-CN" altLang="en-US" sz="1800" b="0" strike="noStrike" spc="-1">
                <a:solidFill>
                  <a:srgbClr val="767171"/>
                </a:solidFill>
                <a:latin typeface="Arial" panose="020B0604020202020204"/>
                <a:ea typeface="宋体" panose="02010600030101010101" pitchFamily="2" charset="-122"/>
              </a:rPr>
              <a:t>        try:</a:t>
            </a:r>
            <a:endParaRPr lang="zh-CN" altLang="en-US" sz="1800" b="0" strike="noStrike" spc="-1">
              <a:solidFill>
                <a:srgbClr val="767171"/>
              </a:solidFill>
              <a:latin typeface="Arial" panose="020B0604020202020204"/>
              <a:ea typeface="宋体" panose="02010600030101010101" pitchFamily="2" charset="-122"/>
            </a:endParaRPr>
          </a:p>
          <a:p>
            <a:pPr marL="342900" indent="-342900">
              <a:lnSpc>
                <a:spcPct val="100000"/>
              </a:lnSpc>
              <a:buFont typeface="+mj-lt"/>
              <a:buNone/>
            </a:pPr>
            <a:r>
              <a:rPr lang="zh-CN" altLang="en-US" sz="1800" b="0" strike="noStrike" spc="-1">
                <a:solidFill>
                  <a:srgbClr val="767171"/>
                </a:solidFill>
                <a:latin typeface="Arial" panose="020B0604020202020204"/>
                <a:ea typeface="宋体" panose="02010600030101010101" pitchFamily="2" charset="-122"/>
              </a:rPr>
              <a:t>            login = LoginPage(driver)</a:t>
            </a:r>
            <a:endParaRPr lang="zh-CN" altLang="en-US" sz="1800" b="0" strike="noStrike" spc="-1">
              <a:solidFill>
                <a:srgbClr val="767171"/>
              </a:solidFill>
              <a:latin typeface="Arial" panose="020B0604020202020204"/>
              <a:ea typeface="宋体" panose="02010600030101010101" pitchFamily="2" charset="-122"/>
            </a:endParaRPr>
          </a:p>
          <a:p>
            <a:pPr marL="342900" indent="-342900">
              <a:lnSpc>
                <a:spcPct val="100000"/>
              </a:lnSpc>
              <a:buFont typeface="+mj-lt"/>
              <a:buNone/>
            </a:pPr>
            <a:r>
              <a:rPr lang="zh-CN" altLang="en-US" sz="1800" b="0" strike="noStrike" spc="-1">
                <a:solidFill>
                  <a:srgbClr val="767171"/>
                </a:solidFill>
                <a:latin typeface="Arial" panose="020B0604020202020204"/>
                <a:ea typeface="宋体" panose="02010600030101010101" pitchFamily="2" charset="-122"/>
              </a:rPr>
              <a:t>            # 输入登录用户名</a:t>
            </a:r>
            <a:endParaRPr lang="zh-CN" altLang="en-US" sz="1800" b="0" strike="noStrike" spc="-1">
              <a:solidFill>
                <a:srgbClr val="767171"/>
              </a:solidFill>
              <a:latin typeface="Arial" panose="020B0604020202020204"/>
              <a:ea typeface="宋体" panose="02010600030101010101" pitchFamily="2" charset="-122"/>
            </a:endParaRPr>
          </a:p>
          <a:p>
            <a:pPr marL="342900" indent="-342900">
              <a:lnSpc>
                <a:spcPct val="100000"/>
              </a:lnSpc>
              <a:buFont typeface="+mj-lt"/>
              <a:buNone/>
            </a:pPr>
            <a:r>
              <a:rPr lang="zh-CN" altLang="en-US" sz="1800" b="0" strike="noStrike" spc="-1">
                <a:solidFill>
                  <a:srgbClr val="767171"/>
                </a:solidFill>
                <a:latin typeface="Arial" panose="020B0604020202020204"/>
                <a:ea typeface="宋体" panose="02010600030101010101" pitchFamily="2" charset="-122"/>
              </a:rPr>
              <a:t>            login.userNameObj().send_keys(username)</a:t>
            </a:r>
            <a:endParaRPr lang="zh-CN" altLang="en-US" sz="1800" b="0" strike="noStrike" spc="-1">
              <a:solidFill>
                <a:srgbClr val="767171"/>
              </a:solidFill>
              <a:latin typeface="Arial" panose="020B0604020202020204"/>
              <a:ea typeface="宋体" panose="02010600030101010101" pitchFamily="2" charset="-122"/>
            </a:endParaRPr>
          </a:p>
          <a:p>
            <a:pPr marL="342900" indent="-342900">
              <a:lnSpc>
                <a:spcPct val="100000"/>
              </a:lnSpc>
              <a:buFont typeface="+mj-lt"/>
              <a:buNone/>
            </a:pPr>
            <a:r>
              <a:rPr lang="zh-CN" altLang="en-US" sz="1800" b="0" strike="noStrike" spc="-1">
                <a:solidFill>
                  <a:srgbClr val="767171"/>
                </a:solidFill>
                <a:latin typeface="Arial" panose="020B0604020202020204"/>
                <a:ea typeface="宋体" panose="02010600030101010101" pitchFamily="2" charset="-122"/>
              </a:rPr>
              <a:t>            # 输入登录密码</a:t>
            </a:r>
            <a:endParaRPr lang="zh-CN" altLang="en-US" sz="1800" b="0" strike="noStrike" spc="-1">
              <a:solidFill>
                <a:srgbClr val="767171"/>
              </a:solidFill>
              <a:latin typeface="Arial" panose="020B0604020202020204"/>
              <a:ea typeface="宋体" panose="02010600030101010101" pitchFamily="2" charset="-122"/>
            </a:endParaRPr>
          </a:p>
          <a:p>
            <a:pPr marL="342900" indent="-342900">
              <a:lnSpc>
                <a:spcPct val="100000"/>
              </a:lnSpc>
              <a:buFont typeface="+mj-lt"/>
              <a:buNone/>
            </a:pPr>
            <a:r>
              <a:rPr lang="zh-CN" altLang="en-US" sz="1800" b="0" strike="noStrike" spc="-1">
                <a:solidFill>
                  <a:srgbClr val="767171"/>
                </a:solidFill>
                <a:latin typeface="Arial" panose="020B0604020202020204"/>
                <a:ea typeface="宋体" panose="02010600030101010101" pitchFamily="2" charset="-122"/>
              </a:rPr>
              <a:t>            login.passwordObj().send_keys(password)</a:t>
            </a:r>
            <a:endParaRPr lang="zh-CN" altLang="en-US" sz="1800" b="0" strike="noStrike" spc="-1">
              <a:solidFill>
                <a:srgbClr val="767171"/>
              </a:solidFill>
              <a:latin typeface="Arial" panose="020B0604020202020204"/>
              <a:ea typeface="宋体" panose="02010600030101010101" pitchFamily="2" charset="-122"/>
            </a:endParaRPr>
          </a:p>
          <a:p>
            <a:pPr marL="342900" indent="-342900">
              <a:lnSpc>
                <a:spcPct val="100000"/>
              </a:lnSpc>
              <a:buFont typeface="+mj-lt"/>
              <a:buNone/>
            </a:pPr>
            <a:r>
              <a:rPr lang="zh-CN" altLang="en-US" sz="1800" b="0" strike="noStrike" spc="-1">
                <a:solidFill>
                  <a:srgbClr val="767171"/>
                </a:solidFill>
                <a:latin typeface="Arial" panose="020B0604020202020204"/>
                <a:ea typeface="宋体" panose="02010600030101010101" pitchFamily="2" charset="-122"/>
              </a:rPr>
              <a:t>            # 点击登录按钮</a:t>
            </a:r>
            <a:endParaRPr lang="zh-CN" altLang="en-US" sz="1800" b="0" strike="noStrike" spc="-1">
              <a:solidFill>
                <a:srgbClr val="767171"/>
              </a:solidFill>
              <a:latin typeface="Arial" panose="020B0604020202020204"/>
              <a:ea typeface="宋体" panose="02010600030101010101" pitchFamily="2" charset="-122"/>
            </a:endParaRPr>
          </a:p>
          <a:p>
            <a:pPr marL="342900" indent="-342900">
              <a:lnSpc>
                <a:spcPct val="100000"/>
              </a:lnSpc>
              <a:buFont typeface="+mj-lt"/>
              <a:buNone/>
            </a:pPr>
            <a:r>
              <a:rPr lang="zh-CN" altLang="en-US" sz="1800" b="0" strike="noStrike" spc="-1">
                <a:solidFill>
                  <a:srgbClr val="767171"/>
                </a:solidFill>
                <a:latin typeface="Arial" panose="020B0604020202020204"/>
                <a:ea typeface="宋体" panose="02010600030101010101" pitchFamily="2" charset="-122"/>
              </a:rPr>
              <a:t>            login.loginButton().click()</a:t>
            </a:r>
            <a:endParaRPr lang="zh-CN" altLang="en-US" sz="1800" b="0" strike="noStrike" spc="-1">
              <a:solidFill>
                <a:srgbClr val="767171"/>
              </a:solidFill>
              <a:latin typeface="Arial" panose="020B0604020202020204"/>
              <a:ea typeface="宋体" panose="02010600030101010101" pitchFamily="2" charset="-122"/>
            </a:endParaRPr>
          </a:p>
          <a:p>
            <a:pPr marL="342900" indent="-342900">
              <a:lnSpc>
                <a:spcPct val="100000"/>
              </a:lnSpc>
              <a:buFont typeface="+mj-lt"/>
              <a:buNone/>
            </a:pPr>
            <a:r>
              <a:rPr lang="zh-CN" altLang="en-US" sz="1800" b="0" strike="noStrike" spc="-1">
                <a:solidFill>
                  <a:srgbClr val="767171"/>
                </a:solidFill>
                <a:latin typeface="Arial" panose="020B0604020202020204"/>
                <a:ea typeface="宋体" panose="02010600030101010101" pitchFamily="2" charset="-122"/>
              </a:rPr>
              <a:t>        except Exception as e:</a:t>
            </a:r>
            <a:endParaRPr lang="zh-CN" altLang="en-US" sz="1800" b="0" strike="noStrike" spc="-1">
              <a:solidFill>
                <a:srgbClr val="767171"/>
              </a:solidFill>
              <a:latin typeface="Arial" panose="020B0604020202020204"/>
              <a:ea typeface="宋体" panose="02010600030101010101" pitchFamily="2" charset="-122"/>
            </a:endParaRPr>
          </a:p>
          <a:p>
            <a:pPr marL="342900" indent="-342900">
              <a:lnSpc>
                <a:spcPct val="100000"/>
              </a:lnSpc>
              <a:buFont typeface="+mj-lt"/>
              <a:buNone/>
            </a:pPr>
            <a:r>
              <a:rPr lang="zh-CN" altLang="en-US" sz="1800" b="0" strike="noStrike" spc="-1">
                <a:solidFill>
                  <a:srgbClr val="767171"/>
                </a:solidFill>
                <a:latin typeface="Arial" panose="020B0604020202020204"/>
                <a:ea typeface="宋体" panose="02010600030101010101" pitchFamily="2" charset="-122"/>
              </a:rPr>
              <a:t>            raise e</a:t>
            </a:r>
            <a:endParaRPr lang="zh-CN" altLang="en-US" sz="1800" b="0" strike="noStrike" spc="-1">
              <a:solidFill>
                <a:srgbClr val="767171"/>
              </a:solidFill>
              <a:latin typeface="Arial" panose="020B0604020202020204"/>
              <a:ea typeface="宋体" panose="02010600030101010101" pitchFamily="2" charset="-122"/>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7166</Words>
  <Application>WPS 演示</Application>
  <PresentationFormat/>
  <Paragraphs>285</Paragraphs>
  <Slides>20</Slides>
  <Notes>0</Notes>
  <HiddenSlides>0</HiddenSlides>
  <MMClips>0</MMClips>
  <ScaleCrop>false</ScaleCrop>
  <HeadingPairs>
    <vt:vector size="6" baseType="variant">
      <vt:variant>
        <vt:lpstr>已用的字体</vt:lpstr>
      </vt:variant>
      <vt:variant>
        <vt:i4>14</vt:i4>
      </vt:variant>
      <vt:variant>
        <vt:lpstr>主题</vt:lpstr>
      </vt:variant>
      <vt:variant>
        <vt:i4>3</vt:i4>
      </vt:variant>
      <vt:variant>
        <vt:lpstr>幻灯片标题</vt:lpstr>
      </vt:variant>
      <vt:variant>
        <vt:i4>20</vt:i4>
      </vt:variant>
    </vt:vector>
  </HeadingPairs>
  <TitlesOfParts>
    <vt:vector size="37" baseType="lpstr">
      <vt:lpstr>Arial</vt:lpstr>
      <vt:lpstr>宋体</vt:lpstr>
      <vt:lpstr>Wingdings</vt:lpstr>
      <vt:lpstr>Arial</vt:lpstr>
      <vt:lpstr>Symbol</vt:lpstr>
      <vt:lpstr>苹方-简 中黑体</vt:lpstr>
      <vt:lpstr>微软雅黑</vt:lpstr>
      <vt:lpstr>苹方-简</vt:lpstr>
      <vt:lpstr>黑体</vt:lpstr>
      <vt:lpstr>Arial Unicode MS</vt:lpstr>
      <vt:lpstr>Calibri</vt:lpstr>
      <vt:lpstr>PingFang SC Light</vt:lpstr>
      <vt:lpstr>DejaVu Sans</vt:lpstr>
      <vt:lpstr>Segoe Print</vt:lpstr>
      <vt:lpstr>Office Theme</vt:lpstr>
      <vt:lpstr>Office Theme</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linkplus,co.ltd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JFZ</dc:creator>
  <cp:lastModifiedBy>Administrator</cp:lastModifiedBy>
  <cp:revision>792</cp:revision>
  <dcterms:created xsi:type="dcterms:W3CDTF">2014-06-02T19:15:00Z</dcterms:created>
  <dcterms:modified xsi:type="dcterms:W3CDTF">2018-08-07T11:29:44Z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15.0033</vt:lpwstr>
  </property>
  <property fmtid="{D5CDD505-2E9C-101B-9397-08002B2CF9AE}" pid="3" name="Company">
    <vt:lpwstr>linkplus,co.ltd</vt:lpwstr>
  </property>
  <property fmtid="{D5CDD505-2E9C-101B-9397-08002B2CF9AE}" pid="4" name="HiddenSlides">
    <vt:i4>0</vt:i4>
  </property>
  <property fmtid="{D5CDD505-2E9C-101B-9397-08002B2CF9AE}" pid="5" name="HyperlinksChanged">
    <vt:bool>false</vt:bool>
  </property>
  <property fmtid="{D5CDD505-2E9C-101B-9397-08002B2CF9AE}" pid="6" name="KSOProductBuildVer">
    <vt:lpwstr>2052-10.1.0.7469</vt:lpwstr>
  </property>
  <property fmtid="{D5CDD505-2E9C-101B-9397-08002B2CF9AE}" pid="7" name="LinksUpToDate">
    <vt:bool>false</vt:bool>
  </property>
  <property fmtid="{D5CDD505-2E9C-101B-9397-08002B2CF9AE}" pid="8" name="MMClips">
    <vt:i4>0</vt:i4>
  </property>
  <property fmtid="{D5CDD505-2E9C-101B-9397-08002B2CF9AE}" pid="9" name="Notes">
    <vt:i4>0</vt:i4>
  </property>
  <property fmtid="{D5CDD505-2E9C-101B-9397-08002B2CF9AE}" pid="10" name="PresentationFormat">
    <vt:lpwstr>宽屏</vt:lpwstr>
  </property>
  <property fmtid="{D5CDD505-2E9C-101B-9397-08002B2CF9AE}" pid="11" name="ScaleCrop">
    <vt:bool>false</vt:bool>
  </property>
  <property fmtid="{D5CDD505-2E9C-101B-9397-08002B2CF9AE}" pid="12" name="ShareDoc">
    <vt:bool>false</vt:bool>
  </property>
  <property fmtid="{D5CDD505-2E9C-101B-9397-08002B2CF9AE}" pid="13" name="Slides">
    <vt:i4>15</vt:i4>
  </property>
</Properties>
</file>