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8" r:id="rId6"/>
    <p:sldId id="286" r:id="rId7"/>
    <p:sldId id="259" r:id="rId8"/>
    <p:sldId id="271" r:id="rId9"/>
    <p:sldId id="261" r:id="rId10"/>
    <p:sldId id="262" r:id="rId11"/>
    <p:sldId id="320" r:id="rId12"/>
    <p:sldId id="322" r:id="rId13"/>
    <p:sldId id="321" r:id="rId14"/>
    <p:sldId id="265" r:id="rId15"/>
    <p:sldId id="264" r:id="rId16"/>
    <p:sldId id="263" r:id="rId17"/>
    <p:sldId id="266" r:id="rId18"/>
    <p:sldId id="267" r:id="rId19"/>
    <p:sldId id="272" r:id="rId20"/>
    <p:sldId id="300" r:id="rId21"/>
    <p:sldId id="301" r:id="rId22"/>
    <p:sldId id="302" r:id="rId23"/>
    <p:sldId id="319" r:id="rId24"/>
    <p:sldId id="303" r:id="rId25"/>
    <p:sldId id="273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5" r:id="rId34"/>
    <p:sldId id="314" r:id="rId35"/>
    <p:sldId id="317" r:id="rId36"/>
    <p:sldId id="284" r:id="rId37"/>
    <p:sldId id="270" r:id="rId38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" name="图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B0604020202020204"/>
              </a:rPr>
              <a:t>单击鼠标编辑标题文字格式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622165" y="2313305"/>
            <a:ext cx="7244715" cy="14306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自动化测试框架(</a:t>
            </a:r>
            <a:r>
              <a:rPr lang="zh-CN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关键字</a:t>
            </a:r>
            <a:r>
              <a:rPr lang="zh-CN" alt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驱动</a:t>
            </a: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)</a:t>
            </a:r>
            <a:endParaRPr lang="en-US" sz="4400" b="0" strike="noStrike" spc="-1">
              <a:solidFill>
                <a:srgbClr val="FFFFFF"/>
              </a:solidFill>
              <a:latin typeface="苹方-简 中黑体"/>
              <a:ea typeface="宋体" panose="02010600030101010101" pitchFamily="2" charset="-122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59960" y="4562640"/>
            <a:ext cx="197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讲师：芳 姐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32720" y="4562640"/>
            <a:ext cx="282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时间：</a:t>
            </a:r>
            <a:r>
              <a:rPr lang="en-US" sz="18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2018-12-13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1" name="Line 4"/>
          <p:cNvSpPr/>
          <p:nvPr/>
        </p:nvSpPr>
        <p:spPr>
          <a:xfrm>
            <a:off x="8350200" y="4661640"/>
            <a:ext cx="360" cy="171000"/>
          </a:xfrm>
          <a:prstGeom prst="line">
            <a:avLst/>
          </a:prstGeom>
          <a:ln w="9360">
            <a:solidFill>
              <a:srgbClr val="59595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624205" y="786130"/>
            <a:ext cx="10839450" cy="56197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  <a:ea typeface="宋体" panose="02010600030101010101" pitchFamily="2" charset="-122"/>
              </a:rPr>
              <a:t>11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、在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testData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目录下面新建一个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关键字驱动测试用例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.xlsx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”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文件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并在excel文件中创建两个工作表，分别叫“测试用例”“审批购买记录”的工作表，其内容如下：</a:t>
            </a:r>
            <a:endParaRPr lang="zh-CN" altLang="en-US"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15" y="4131945"/>
            <a:ext cx="10372725" cy="2057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928495"/>
            <a:ext cx="820102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5"/>
          <p:cNvSpPr/>
          <p:nvPr/>
        </p:nvSpPr>
        <p:spPr>
          <a:xfrm>
            <a:off x="734695" y="260350"/>
            <a:ext cx="10480675" cy="58527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12、修改</a:t>
            </a: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config</a:t>
            </a: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包中的</a:t>
            </a: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VarConfig.py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# 测试数据文件存放绝对路径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dataFilePath = parentDirPath + "\\testData\\关键字驱动测试用例.xlsx"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# 测试数据文件中，测试用例表中部分列对应的数字序号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testCase_testCaseName = 2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testCase_testStepSheetName = 4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testCase_isExecute = 5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testCase_runTime = 6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testCase_testResult = 7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# 用例步骤表中，部分对应的数字序号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testStep_testStepDescribe = 2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testStep_keyWords = 3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testStep_locationType = 4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testStep_locatorExpression = 5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testStep_operateValue = 6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testStep_runTime = 7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testStep_testResult = 8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testStep_errorInfo = 9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testStep_errorPic = 10</a:t>
            </a:r>
            <a:endParaRPr lang="en-US" altLang="zh-CN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</a:t>
            </a:r>
            <a:endParaRPr lang="zh-CN" altLang="en-US" spc="-1"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3"/>
          <p:cNvSpPr/>
          <p:nvPr/>
        </p:nvSpPr>
        <p:spPr>
          <a:xfrm>
            <a:off x="741680" y="703580"/>
            <a:ext cx="10434320" cy="54082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13、在util包中新建一个名叫ParseExcel.py的文件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class ParseExcel(object):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def __init__(self):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self.workbook = None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self.excelFile = None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self.font = Font(color=None)  # 设置字体颜色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颜色对于的RGB值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self.RGBDict = {'red': 'FFFF3030', 'green': 'FF008B00'}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def loadWorkBook(self, excelPathAndName):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将excel文件加载到内存，并获获取其workbook对象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self.workbook = openpyxl.load_workbook(excelPathAndName)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self.excelFile = excelPathAndName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return self.workbook    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2"/>
          <p:cNvSpPr/>
          <p:nvPr/>
        </p:nvSpPr>
        <p:spPr>
          <a:xfrm>
            <a:off x="826135" y="237490"/>
            <a:ext cx="10848975" cy="61131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def getSheetByName(self, sheetName):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根据sheet名获取该sheet对象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sheet = self.workbook.get_sheet_by_name(sheetName)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sheet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getSheetByindex(self, sheetIndex):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根据sheet的索引号获取sheet对象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sheetname = self.workbook.get_sheet_by_names()[sheetIndex]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sheet = self.workbook.get_sheet_by_name(sheetname)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sheet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getRowsNumber(self, sheet):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根据sheet中有数据区域的结束行号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sheet.max_row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1035050" y="325120"/>
            <a:ext cx="10445750" cy="5831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def getColsNumber(self, sheet):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获取sheet中有数据区域的结束列号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sheet.max_column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getStartRowNumber(self, sheet):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获取sheet中有数据区域的开始的行号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sheet.min_row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getStartColNumber(self, sheet):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sheet.min_column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getRow(self, sheet, rowNo):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获取sheet中某一行，返回的是这一行所有的数据内容组成的tuple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下标从1开始，sheet.rows[1]表示第一行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sheet.rows[rowNo - 1]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3" name="CustomShape 1"/>
          <p:cNvSpPr/>
          <p:nvPr/>
        </p:nvSpPr>
        <p:spPr>
          <a:xfrm>
            <a:off x="791845" y="419100"/>
            <a:ext cx="60852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36930" y="208280"/>
            <a:ext cx="10745470" cy="64433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getColumn(self, sheet, colNo):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获取sheet中某一列，返回的是这一列所有的数据内容组成的tuple，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下标从1开始，sheet.columns[1]表示第一列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sheet.columns[colNo - 1]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getCellOfValue(self, sheet, coordinate=None, rowNo=None, colsNo=None):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根据单元格所在的位置索引该单元格中的值，下标从1开始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sheet.cell（row=1，column=1）。value，表示excel中第一行第一列的值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如getCellObject（sheet，rowNo，colsNo=2)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if coordinate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return sheet.cell(coordinate=coordinate).value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elif coordinate is None and rowNo is not None and colsNo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return sheet.cell(row=rowNo, column=colsNo).value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else: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Exception("Insufficient Coordinates of cell!")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700405"/>
            <a:ext cx="9991090" cy="52444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def getCellOfObject(self, sheet, coordinate=None, rowNo=None, colsNo=None):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获取某个单元格的对象，可以根据单元格所在位置的数字索引，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也可以直接根据excel中单元格的编码及坐标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如getCellObject（sheet，rowNo = 1，colsNo = 2）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if coordinate is not None: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try: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    return sheet.cell(coordinate=coordinate)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except Exception as e: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    raise e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elif coordinate is None and rowNo is not None and colsNo is not None: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try: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    return sheet.cell(row=rowNo, column=colsNo)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except Exception as e: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    raise e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else: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raise Exception("Insufficient Coordinates of cell!")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733425" y="321945"/>
            <a:ext cx="10875010" cy="6007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writeCell(self, sheet, content, coordinate=None, rowNo=None, colsNo=None, style=None):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根据单元格在excel中的编码坐标或者数字索引坐标向单元格中写入数据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下标从1开始，参数style表示字体颜色的名字，比如red，green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if coordinate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sheet.cell(coordinate=coordinate).value = content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if style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sheet.cell(coordinate=coordinate).font = Font(color=self.RGBDict[style])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self.workbook.save(self.excelFile)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elif coordinate is None and rowNo is not None and colsNo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sheet.cell(row=rowNo, column=colsNo).value = content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if style: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 sheet.cell(row=rowNo, column=colsNo).font = Font(color=self.RGBDict[style])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self.workbook.save(self.excelFile)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else: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Exception("Insufficient Coordinates of cell!")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364490"/>
            <a:ext cx="9991090" cy="55803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writeCellCurrentTime(self, sheet, coordinate=None, rowNo=None, colsNo=None):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写入当前的时间，下标从1开始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now = int(time.time())  # 显示时间戳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timeArray = time.localtime(now)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currentTime = time.strftime("%Y-%m-%d %H:%M:%S", timeArray)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if coordinate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sheet.cell(coordinate=coordinate).value = currentTime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self.workbook.save(self.excelFile)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elif coordinate is None and rowNo is not None and colsNo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sheet.cell(row=rowNo, column=colsNo).value = currentTime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self.workbook.save(self.excelFile)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else: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Exception("Insufficient Coordinates of cell!")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553085" y="288290"/>
            <a:ext cx="11261090" cy="5948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14、</a:t>
            </a:r>
            <a:r>
              <a:rPr lang="zh-CN" altLang="en-US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修改</a:t>
            </a: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testScripts</a:t>
            </a:r>
            <a:r>
              <a:rPr lang="zh-CN" altLang="en-US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包中TestErpApprovalflow</a:t>
            </a: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.py</a:t>
            </a: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文件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# 设置此次测试环境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reload(sys)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# 创建解析Excel对象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excelObj = ParseExcel()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# 将Excel数据文件加载到内存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excelObj.loadWorkBook(dataFilePath)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# 用例或用例步骤执行结束后，向Excel中写执行结果信息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writeTestResult(sheetObj, rowNo, colsNo, testResult, errorInfo=None, picPath=None):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测试通过结果信息为绿色，失败为红色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colorDict = {"Pass": "green", "Faild": "red"}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因为“测试用例”工作表和“用例步骤sheet表”中都有测试执行时间和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测试结果列，定义此字典对象是为了区分具体应该写哪个工作表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colsDict = {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"testCase": [testCase_runTime, testCase_testResult],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"caseStep": [testStep_runTime, testStep_testResult]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}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391920" y="233045"/>
            <a:ext cx="8686165" cy="5092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10. 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在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util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包中建一个文件名为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ParseExcel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.py的文件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61060" y="742315"/>
            <a:ext cx="10801985" cy="55784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openpyxl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time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openpyxl.styles import Font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ParseExcel(object):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__init__(self):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self.workbook = None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self.excelFile = None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self.font = Font(color=None)        # 设置字体颜色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# 颜色对于的RGB值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self.RGBDict = {'red': 'FFFF3030', 'green': 'FF008B00'}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loadWorkBook(self, excelPathAndName):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# 将Excel文件加载到内存，并获取其workbook对象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try: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self.workbook = openpyxl.load_workbook(excelPathAndName)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except Exception as e: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raise e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self.excelFile = excelPathAndName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self.workbook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553085" y="288290"/>
            <a:ext cx="11261090" cy="5948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try: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在测试步骤sheet中，写入测试时间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excelObj.writeCellCurrentTime(sheetObj, rowNo=rowNo, colsNo=colsDict[colsNo][0])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在测试步骤sheet中，写入测试结果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excelObj.writeCell(sheetObj, content=testResult, rowNo=rowNo, colsNo=colsDict[colsNo][1], style=colorDict[testResult])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if errorInfo and picPath: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在测试步骤sheet中，写入异常信息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excelObj.writeCell(sheetObj, content=errorInfo, rowNo=rowNo, colsNo=testStep_errorInfo)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在测试步骤中，写入异常截图路径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excelObj.writeCell(sheetObj, content=picPath, rowNo=rowNo, colsNo=testStep_errorPic)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print("写Excel出错, %s" % traceback.format_exc())            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1060450" y="295910"/>
            <a:ext cx="9920605" cy="58718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TestErpApprovalflow():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print("关键字驱动测试开始....")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根据Excel文件中sheet名称获取此sheet对象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caseSheet = excelObj.getSheetByName("测试用例")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获取测试用例sheet中是否执行行列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isExecuteColumn = excelObj.getColumn(caseSheet, testCase_isExecute)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记录执行测试的测试用例个数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successfulCase = 0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记录需要执行的测试用例个数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requiredCase = 0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记录测试用例i的步骤成功数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successfulSteps = 0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记录测试用例i的步骤失败数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failfulSteps = 0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stepNum = 0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10488295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for idx, i in enumerate(isExecuteColumn[1:]):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# 因为用例sheet中第一行为标题行，无须执行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# 循环遍历"测试用例"表中的测试用例，执行被设置为执行的用例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if i.value.lower() == "y":  # 表示要执行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requiredCase += 1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获取“测试用例”表中的idx+2行数据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caseRow = excelObj.getRow(caseSheet, idx + 2)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获取第idx+2行的“步骤sheet”单元格内容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caseStepSheetName = caseRow[testCase_testStepSheetName - 1].value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根据用例步骤名获取步骤sheet对象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stepSheet = excelObj.getSheetByName(caseStepSheetName)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获取步骤sheet中步骤数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stepNum = excelObj.getRowsNumber(stepSheet)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print("开始执行用例%s" % caseRow[testCase_testCaseName-1].value)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print("测试用例共%s步:" % (stepNum - 1))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for step in xrange(2, stepNum + 1):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因为步骤sheet中第一行为标题行，无须执行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获取步骤sheet中第step行对象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stepRow = excelObj.getRow(stepSheet, step)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获取关键字作为调用的函数名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keyWord = stepRow[testStep_keyWords - 1].value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获取操作元素定位方式作为调用的函数的参数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locationType = stepRow[testStep_locationType - 1].value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获取操作元素定位方式作为调用的函数的参数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locatorExpression = stepRow[testStep_locatorExpression - 1].value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获取操作值作为调用函数的参数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operateValue = stepRow[testStep_operateValue - 1].value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将操作值为数字类型的数据转换成字符串类型，方便字符串拼接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if isinstance(operateValue, long):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operateValue = str(operateValue)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print(keyWord, locationType, locatorExpression, operateValue)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expressionStr = ""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95300"/>
            <a:ext cx="10265410" cy="59499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# 构造需要执行的Python语句，对应的是PageAction.py文件中的页面动作函数调用的字符串表示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if keyWord and operateValue and locationType is None and locatorExpression is None: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expressionStr = keyWord.strip() + "('"+operateValue+"')"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elif keyWord and operateValue is None and locationType is None and locatorExpression is None: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expressionStr = keyWord.strip() + "()"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elif keyWord and locationType and operateValue and locatorExpression is None: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expressionStr = keyWord.strip() + "('"+locationType.strip() + "','"+operateValue+"')"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elif keyWord and locationType and locatorExpression and operateValue: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expressionStr = keyWord.strip() + "('"+locationType.strip() + "','" + \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locatorExpression.replace("'", '"').strip() + \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"',u'" + operateValue + "')"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elif keyWord and locationType and locatorExpression \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and operateValue is None: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expressionStr = keyWord.strip() + \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"('"+ locationType.strip() + "','" + \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locatorExpression.replace("'", '"').strip() + "')"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print(expressionStr)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try: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通过eval函数，将拼接的页面动作函数调用的字符串表示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当成有效的Python表达式执行，从而执行测试步骤的sheet中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关键字在PageAction.py文件中对应的映射方法来完成对页面元素的操作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eval(expressionStr)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在测试执行时间列写入执行时间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excelObj.writeCellCurrentTime(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stepSheet, rowNo=step, colsNo=testStep_runTime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except Exception as e: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截取异常屏幕图片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capturePic = capture_screen()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获取的异常堆栈信息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errorInfo = traceback.format_exc()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在测试步骤sheet中写入失败信息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writeTestResult(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stepSheet, step, "caseStep", "Faild", errorInfo, capturePic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failfulSteps += 1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print("步骤%s执行失败!" % stepRow[testStep_testStepDescribe -1].value)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else: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# 在测试步骤sheet中写入成功信息</a:t>
            </a:r>
            <a:endParaRPr lang="zh-CN" altLang="en-US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writeTestResult(stepSheet, step, "caseStep", "Pass")</a:t>
            </a:r>
            <a:endParaRPr lang="zh-CN" altLang="en-US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每成功一步，successfulSteps变量自增1</a:t>
            </a:r>
            <a:endParaRPr lang="zh-CN" altLang="en-US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successfulSteps += 1</a:t>
            </a:r>
            <a:endParaRPr lang="zh-CN" altLang="en-US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print("步骤%s执行通过！" % stepRow[testStep_testStepDescribe - 1].value)</a:t>
            </a:r>
            <a:endParaRPr lang="zh-CN" altLang="en-US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if successfulSteps == stepNum - 1: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当测试用例步骤sheet中所有的步骤都执行成功，方认为此测试用例执行通过，然后将成功信息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写入测试用例工作表中，否则写入失败信息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writeTestResult(caseSheet, idx + 2, "testCase", "Pass")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successfulCase += 1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else: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writeTestResult(caseSheet, idx + 2, "testCase", "Faild")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print('"共%d条用例,%d条需要被执行，本次执行通过%d条,本次执行通过的步骤数%d步,本次执行失败的步骤数%d步."' % (len(isExecuteColumn)-1, requiredCase, successfulCase, successfulSteps, failfulSteps))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# 打印详细的异常堆栈信息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print(traceback.print_exc())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、在KeyWorkFrameWork过程根目录下创建一个名为RunTest.py文件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from 第十四课.KeyWorkFrameWork.testScripts.TestErpApprovalflow import TestErpApprovalflow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if __name__ == '__main__':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TestErpApprovalflow()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在config包中的VarConfig.py文件中定义了多个常量，在测试脚本文件</a:t>
            </a: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TestErpApprovalflow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.py中多行代码调用了这些常量，实现了测试数据在测试方法中的重复使用，如果需要修改数据，只需要修改VarConfig.py文件中的常量值就可以实现在全部测试过程生效，减少了代码的维护成本，同时也增加了测试代码的可读性。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在</a:t>
            </a: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TestErpApprovalflow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.py文件中改为从excel数据文件中读取测试数据，作为关键字驱动框架测试过程中的数据来源，执行完某条测试用例后，则会在excel数据文件最后两列分别写入“测试执行时间”和“测试结果”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、通过logging模块，为关键字驱动框架加入打印日志功能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在config包中新建一个名叫Logger.conf的文件，用于配置日志基本信息，具体内容如下：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########################################################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[loggers]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keys = root,example01,example02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[logger_root]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level = DEBUG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handlers = hand01,hand02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[logger_example01]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handlers = hand01,hand02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qualname = example01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propagate = 0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[logger_example02]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handlers = hand01,hand03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qualname = example02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propagate = 0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########################################################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[handlers]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keys = hand01,hand02,hand03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[handler_hand01]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class = StreamHandler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level = INFO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formatter = form01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args = (sys.stderr,)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[handler_hand02]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class = FileHandler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level = DEBUG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formatter = form01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args = ('log\\KeyWorkFrameWork.log','a')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[handler_hand03]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class = handlers.RotatingFileHandler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level = INFO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formatter = form01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args = ('log\\KeyWorkFrameWork.log','a',10*1024*1024,5)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"/>
          <p:cNvSpPr/>
          <p:nvPr/>
        </p:nvSpPr>
        <p:spPr>
          <a:xfrm>
            <a:off x="715010" y="647700"/>
            <a:ext cx="10750550" cy="56038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loadWorkBook(self, excelPathAndName):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# 将Excel文件加载到内存，并获取其workbook对象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try: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self.workbook = openpyxl.load_workbook(excelPathAndName)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except Exception as e: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raise e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self.excelFile = excelPathAndName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self.workbook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getSheetByName(self, sheetName):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# 根据sheet名获取该sheet对象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try: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sheet = self.workbook.get_sheet_by_name(sheetName)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return sheet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except Exception as e: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raise e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########################################################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[formatters]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keys = form01,form02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[formatter_form01]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format = %(asctime)s %(filename)s[line:%(lineno)d] %(levelname)s%(message)s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datefmt=%Y-%m-%d%H:%M:%S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[formatter_form02]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format = %(name)-12s: %(levelname)-8s%(message)s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datefmt=%Y-%m-%d%H:%M:%S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、在util包中新建一个名叫Log.py的文件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import logging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from config.VarConfig import parentDirPath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logging.config.fileConfig(parentDirPath + "\config\Loger.conf")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# 选择一个日志格式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logger = logging.getLogger("example02")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debug(message):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定义debug级别日志打印方法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logger.debug(message)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info(message):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定义info级别日志打印方法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logger.info(message)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warning(message):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定义warning级别日志打印方法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logger.warning(message)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在KeyWorkFrameWork过程根目录下创建一个名为log的文件夹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修改testScripts包中的</a:t>
            </a: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TestErpApprovalflow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.py文件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logging.info("关键字驱动测试开始....")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logging.info("步骤%s执行通过！" % stepRow[testStep_testStepDescribe - 1].value)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logging.info('"共%d条用例,%d条需要被执行，本次执行通过%d条,本次执行通过的步骤数%d步,本次执行失败的步骤数%d步."' % (len(isExecuteColumn)-1, requiredCase, successfulCase, successfulSteps, failfulSteps))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075" y="3554095"/>
            <a:ext cx="936307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79475" y="1939925"/>
            <a:ext cx="9991090" cy="23698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作业：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、完成上面的关键字驱动框架代码，并思考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46720" y="1887120"/>
            <a:ext cx="329760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404040"/>
                </a:solidFill>
                <a:latin typeface="Arial" panose="020B0604020202020204"/>
                <a:ea typeface="苹方-简 中黑体"/>
              </a:rPr>
              <a:t>Thanks!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240000" y="3194640"/>
            <a:ext cx="5711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2994">
                <a:solidFill>
                  <a:srgbClr val="767171"/>
                </a:solidFill>
                <a:latin typeface="PingFang SC Light"/>
                <a:ea typeface="苹方-简"/>
              </a:rPr>
              <a:t>科技提升投资品质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"/>
          <p:cNvSpPr/>
          <p:nvPr/>
        </p:nvSpPr>
        <p:spPr>
          <a:xfrm>
            <a:off x="603250" y="453390"/>
            <a:ext cx="10842625" cy="5850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getSheetByIndex(self, sheetIndex):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# 根据sheet的索引号获取sheet对象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sheetname = self.workbook.sheetnames[sheetIndex]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sheet = self.workbook.get_sheet_by_name(sheetname)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return sheet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getRowsNumber(self, sheet):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# 根据sheet中有数据区域的结束行号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return sheet.max_row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getColsNumber(self, sheet):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# 获取sheet中有数据区域的结束列号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return sheet.max_column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getStartRowNumber(self, sheet):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# 获取sheet中有数据区域的开始的行号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return sheet.min_row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"/>
          <p:cNvSpPr/>
          <p:nvPr/>
        </p:nvSpPr>
        <p:spPr>
          <a:xfrm>
            <a:off x="671830" y="350520"/>
            <a:ext cx="10964545" cy="58356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def getStartColNumber(self, sheet):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# 获取sheet中有数据区域的开始的列号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return sheet.min_column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def getRow(self, sheet, rowNo):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# 获取sheet中某一行，返回的是这一行所有的数据内容组成的tuple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# 下标从1开始，sheet.rows[1]表示第一行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try: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    return sheet.rows[rowNo - 1]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except Exception as e: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    raise e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def getColumn(self, sheet, colNo):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# 获取sheet某一列，返回的是这一列所有的数据内容组成的tuple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# 下标从1开始，sheet.columns[1]表示第一列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try: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    return sheet.columns[colNo - 1]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except Exception as e: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            raise e</a:t>
            </a:r>
            <a:endParaRPr sz="2000" b="0" strike="noStrike" spc="-1">
              <a:solidFill>
                <a:schemeClr val="tx1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6"/>
          <p:cNvSpPr/>
          <p:nvPr/>
        </p:nvSpPr>
        <p:spPr>
          <a:xfrm>
            <a:off x="716915" y="803910"/>
            <a:ext cx="10916285" cy="53378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def getCellOfValue(self, sheet, coordinate=None, rowNo=None, colsNo=None):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根据单元格所在的位置索引该单元格中的值，下标从1开始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# sheet.cell（row=1，column=1）。value，表示excel中第一行第一列的值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# 如getCellObject（sheet，rowNo，colsNo=2)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if coordinate is not None: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return sheet.cell(coordinate=coordinate)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elif coordinate is None and rowNo is not None and colsNo is not None: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return sheet.cell(row=rowNo, column=colsNo)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else: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Exception("Insufficient Coordinates of cell!")</a:t>
            </a:r>
            <a:endParaRPr sz="2000" spc="-1"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624205" y="695960"/>
            <a:ext cx="10839450" cy="52914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getCellOfObject(self, sheet, coordinate=None, rowNo=None, colsNo=None):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# 获取某个单元格的对象，可以根据单元格所在位置的数字索引，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# 也可以直接根据excel中单元格的编码及坐标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# 如getCellObject（sheet，rowNo = 1，colsNo = 2）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if coordinate is not None: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return sheet.cell(coordinate=coordinate)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elif coordinate is None and rowNo is not None and colsNo is not None: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return sheet.cell(row=rowNo, column=colsNo)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else: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Exception("Insufficient Coordinates of cell!")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624205" y="305435"/>
            <a:ext cx="10839450" cy="597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writeCell(self, sheet, content, coordinate=None, rowNo=None, colsNo=None, style=None):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# 根据单元格在excel中的编码坐标或者数字索引坐标向单元格中写入数据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# 下标从1开始，参数style表示字体颜色的名字，比如red，green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if coordinate is not None: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sheet.cell(coordinate=coordinate).value = content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if style is not None: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    sheet.cell(coordinate=coordinate).font = Font(color=self.RGBDict[style])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self.workbook.save(self.excelFile)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elif coordinate is None and rowNo is not None and colsNo is not None: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sheet.cell(row=rowNo, column=colsNo).value = content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if style: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     sheet.cell(row=rowNo, column=colsNo).font = Font(color=self.RGBDict[style])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self.workbook.save(self.excelFile)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else: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Exception("Insufficient Coordinates of cell!")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624205" y="305435"/>
            <a:ext cx="10839450" cy="597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def writeCellCurrentTime(self, sheet, coordinate=None, rowNo=None, colsNo=None):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# 写入当前的时间，下标从1开始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now = int(time.time())    # 显式时间戳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timeArray = time.localtime(now)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currentTime = time.strftime("%Y-%m-%d %H:%M:%S", timeArray)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if coordinate is not None: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try: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    sheet.cell(coordinate=coordinate).value=currentTime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    self.workbook.save(self.excelFile)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except Exception as e: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    raise e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elif coordinate is None and rowNo is not None and colsNo is not None: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try: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    sheet.cell(row=rowNo, column=colsNo).value=currentTime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    self.workbook.save(self.excelFile)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except Exception as e: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    raise e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else: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raise Exception("Insufficient Coordinates of cell!")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19837</Words>
  <Application>WPS 演示</Application>
  <PresentationFormat/>
  <Paragraphs>595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宋体</vt:lpstr>
      <vt:lpstr>Wingdings</vt:lpstr>
      <vt:lpstr>Arial</vt:lpstr>
      <vt:lpstr>Symbol</vt:lpstr>
      <vt:lpstr>苹方-简 中黑体</vt:lpstr>
      <vt:lpstr>微软雅黑</vt:lpstr>
      <vt:lpstr>黑体</vt:lpstr>
      <vt:lpstr>Arial Unicode MS</vt:lpstr>
      <vt:lpstr>Calibri</vt:lpstr>
      <vt:lpstr>PingFang SC Light</vt:lpstr>
      <vt:lpstr>苹方-简</vt:lpstr>
      <vt:lpstr>DejaVu Sans</vt:lpstr>
      <vt:lpstr>Segoe Print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Administrator</cp:lastModifiedBy>
  <cp:revision>803</cp:revision>
  <dcterms:created xsi:type="dcterms:W3CDTF">2014-06-02T19:15:00Z</dcterms:created>
  <dcterms:modified xsi:type="dcterms:W3CDTF">2018-12-12T10:04:40Z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linkplus,co.ltd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2052-11.1.0.8013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</Properties>
</file>