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86" r:id="rId7"/>
    <p:sldId id="259" r:id="rId8"/>
    <p:sldId id="271" r:id="rId9"/>
    <p:sldId id="261" r:id="rId10"/>
    <p:sldId id="262" r:id="rId11"/>
    <p:sldId id="320" r:id="rId12"/>
    <p:sldId id="322" r:id="rId13"/>
    <p:sldId id="321" r:id="rId14"/>
    <p:sldId id="265" r:id="rId15"/>
    <p:sldId id="264" r:id="rId16"/>
    <p:sldId id="263" r:id="rId17"/>
    <p:sldId id="266" r:id="rId18"/>
    <p:sldId id="267" r:id="rId19"/>
    <p:sldId id="272" r:id="rId20"/>
    <p:sldId id="300" r:id="rId21"/>
    <p:sldId id="301" r:id="rId22"/>
    <p:sldId id="302" r:id="rId23"/>
    <p:sldId id="319" r:id="rId24"/>
    <p:sldId id="303" r:id="rId25"/>
    <p:sldId id="273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5" r:id="rId34"/>
    <p:sldId id="314" r:id="rId35"/>
    <p:sldId id="316" r:id="rId36"/>
    <p:sldId id="317" r:id="rId37"/>
    <p:sldId id="284" r:id="rId38"/>
    <p:sldId id="270" r:id="rId39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825365" y="2313305"/>
            <a:ext cx="7041515" cy="14306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</a:t>
            </a:r>
            <a:r>
              <a:rPr lang="zh-CN" alt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数据驱动</a:t>
            </a: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)</a:t>
            </a:r>
            <a:endParaRPr lang="en-US" sz="4400" b="0" strike="noStrike" spc="-1">
              <a:solidFill>
                <a:srgbClr val="FFFFFF"/>
              </a:solidFill>
              <a:latin typeface="苹方-简 中黑体"/>
              <a:ea typeface="宋体" panose="02010600030101010101" pitchFamily="2" charset="-122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 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2018-9-6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786130"/>
            <a:ext cx="10839450" cy="49745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# 点击保存按钮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def saveCustomer(self):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从定位表达式配置文件中读取保存按钮的定位表达式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self.CustomerOptions["CustomerPage.saveCustomer".lower()].split("&gt;")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获取添加客户资料页面的保存对象，并返回给调用者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return elementObj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sz="2000"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531495"/>
            <a:ext cx="10480675" cy="55816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12、在DataDrivenFrameWork新建一个名叫testData文件夹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在DataDrivenFrameWork新建一个名叫testData文件夹，并在改目录下新建一个名叫“</a:t>
            </a: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erp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数据驱动自动化.xlsx”的excel文件，并在excel文件中创建两个工作表，分别叫“登录账号”“添加客户信息”的工作表，其内容如下：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780" y="2100580"/>
            <a:ext cx="6038215" cy="186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5" y="4334510"/>
            <a:ext cx="772350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741680" y="703580"/>
            <a:ext cx="10434320" cy="54082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13、在util包中新建一个名叫ParseExcel.py的文件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class ParseExcel(object):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__init__(self):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self.workbook = None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self.excelFile = None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self.font = Font(color=None)  # 设置字体颜色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颜色对于的RGB值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self.RGBDict = {'red': 'FFFF3030', 'green': 'FF008B00'}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loadWorkBook(self, excelPathAndName):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将excel文件加载到内存，并获获取其workbook对象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self.workbook = openpyxl.load_workbook(excelPathAndName)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self.excelFile = excelPathAndName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return self.workbook    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826135" y="237490"/>
            <a:ext cx="10848975" cy="61131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def getSheetByName(self, sheetName):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根据sheet名获取该sheet对象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sheet = self.workbook.get_sheet_by_name(sheetName)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sheet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getSheetByindex(self, sheetIndex):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根据sheet的索引号获取sheet对象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sheetname = self.workbook.get_sheet_by_names()[sheetIndex]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sheet = self.workbook.get_sheet_by_name(sheetname)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getRowsNumber(self,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根据sheet中有数据区域的结束行号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sheet.max_row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325120"/>
            <a:ext cx="10445750" cy="5831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def getColsNumber(self,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获取sheet中有数据区域的结束列号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sheet.max_column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getStartRowNumber(self,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获取sheet中有数据区域的开始的行号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sheet.min_row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getStartColNumber(self, sheet):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sheet.min_column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getRow(self, sheet, rowNo):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获取sheet中某一行，返回的是这一行所有的数据内容组成的tuple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下标从1开始，sheet.rows[1]表示第一行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sheet.rows[rowNo - 1]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36930" y="208280"/>
            <a:ext cx="10745470" cy="64433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getColumn(self, sheet, colNo):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获取sheet中某一列，返回的是这一列所有的数据内容组成的tuple，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下标从1开始，sheet.columns[1]表示第一列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sheet.columns[colNo - 1]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getCellOfValue(self, sheet, coordinate=None, rowNo=None, colsNo=None):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根据单元格所在的位置索引该单元格中的值，下标从1开始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sheet.cell（row=1，column=1）。value，表示excel中第一行第一列的值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如getCellObject（sheet，rowNo，colsNo=2)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return sheet.cell(coordinate=coordinate).value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return sheet.cell(row=rowNo, column=colsNo).value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700405"/>
            <a:ext cx="9991090" cy="52444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getCellOfObject(self, sheet, coordinate=None, rowNo=None, colsNo=None):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获取某个单元格的对象，可以根据单元格所在位置的数字索引，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也可以直接根据excel中单元格的编码及坐标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# 如getCellObject（sheet，rowNo = 1，colsNo = 2）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if coordinate is not None: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return sheet.cell(coordinate=coordinate)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elif coordinate is None and rowNo is not None and colsNo is not None: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try: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return sheet.cell(row=rowNo, column=colsNo)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    raise e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else: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Exception("Insufficient Coordinates of cell!")</a:t>
            </a:r>
            <a:endParaRPr lang="zh-CN" altLang="en-US" sz="20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733425" y="321945"/>
            <a:ext cx="10875010" cy="6007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writeCell(self, sheet, content, coordinate=None, rowNo=None, colsNo=None, style=None):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根据单元格在excel中的编码坐标或者数字索引坐标向单元格中写入数据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下标从1开始，参数style表示字体颜色的名字，比如red，green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sheet.cell(coordinate=coordinate).value = content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if style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sheet.cell(coordinate=coordinate).font = Font(color=self.RGBDict[style])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sheet.cell(row=rowNo, column=colsNo).value = content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if style: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sheet.cell(row=rowNo, column=colsNo).font = Font(color=self.RGBDict[style])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364490"/>
            <a:ext cx="9991090" cy="55803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writeCurrentTime(self, sheet, coordinate=None, rowNo=None, colsNo=None):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写入当前的时间，下标从1开始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now = int(time.time())  # 显示时间戳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timeArray = time.localtime(now)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currentTime = time.strftime("%Y-%m-%d %H:%M:%S", timeArray)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coordinate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sheet.cell(coordinate=coordinate).value = currentTime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coordinate is None and rowNo is not None and colsNo is not None: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try: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sheet.cell(row=rowNo, column=colsNo).value = currentTime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self.workbook.save(self.excelFile)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except Exception as 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e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Exception("Insufficient Coordinates of cell!")</a:t>
            </a:r>
            <a:endParaRPr lang="zh-CN" altLang="en-US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553085" y="288290"/>
            <a:ext cx="11261090" cy="5948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14、在appModules包中新建一个名叫CustomerAction.py文件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class CustomerAction(object):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__init__(self):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print("添加客户信息")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@staticmethod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def customer(driver, username, yytime, phone):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新建添加客户资料的对象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 = CustomerPage(driver)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点击财富中心客户菜单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cp.fortuneCenter().click()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time.sleep(5)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切换入添加客户资料页面的fram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cp.fram()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点击添加按钮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cp.addLink().click()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time.sleep(3)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输入客户姓名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cp.userName().send_keys(customerUserName)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选择记录类型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cp.recordType().click()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选择获取方式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cp.fromType().click()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58265" y="573405"/>
            <a:ext cx="8686165" cy="5092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11. 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在pageObjects包中建一个文件名为CustomerPage.py的文件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6770" y="1208405"/>
            <a:ext cx="10801985" cy="5145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在PageElementLocator.ini文件中添加内容：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[erp_Customer]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CustomerPage.fortuneCenter = xpath&gt;//*[@name="财富中心客户"]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CustomerPage.AddLink = xpath&gt;//*[text()='添加']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CustomerPage.frame = xpath&gt;iframe10000014545120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CustomerPage.recordType = xpath&gt;//*[@id="recordType"]/option[@value='1']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CustomerPage.username = xpath&gt;//*[@id="name"]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CustomerPage.fromType = xpath&gt;//*[@id="fromType"]/option[@value='6']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CustomerPage.sex = xpath&gt;//*[@id="sex"]/option[@value='1']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CustomerPage.ctype = xpath&gt;//*[@id="ctype"]/option[@value='2']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CustomerPage.phoneNumber = xpath&gt;//*[@id="phoneNumber"]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CustomerPage.iframe = xpath&gt;/html/body/div[3]/iframe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CustomerPage.yytime = xpath&gt;//*[@id="yytime"]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CustomerPage.dpTodayInput = xpath&gt;//*[@id="dpTodayInput"]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CustomerPage.saveCustomer = xpath&gt;//*[@id="saveCustomer"]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553085" y="288290"/>
            <a:ext cx="11261090" cy="5948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选择性别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cp.sex().click()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选择预约类型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cp.ctype().click()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输入手机号码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cp.phoneNumber().send_keys(customerPhoneNumber)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输入预约时间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cp.yytime().click()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time.sleep(3)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切换出当前fram，进入到日期选择fram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cp.tofram()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进入到日期的ifram里面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cp.ifram()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选择今天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cp.dpTodayInput().click()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# 切换出日期的ifram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cp.tofram()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time.sleep(3)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进入到新建客户的ifram里面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cp.fram()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点击保存按钮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cp.saveCustomer().click()       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except Exception as e: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6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en-US" altLang="zh-CN" sz="16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60450" y="295910"/>
            <a:ext cx="9920605" cy="58718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15、修改config包下的VarConfig.py文件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获取数据文件存放绝对路径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dataFilePath = parentDirPath + "\\testdata\\erp数据驱动自动化.xlsx"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登录账号工作表中，每列对应的数字序号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account_username = 2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account_password = 3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account_dataBook = 4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account_isExecute = 5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account_testResult = 6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添加客户信息工作表中，每列对应的数字序号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customer_customerUserName = 2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customer_customerPhoneNumber = 3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customer_contactKeyWords = 4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customer_isExecute = 5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customer_runTime = 6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0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customer_testResult = 7</a:t>
            </a:r>
            <a:endParaRPr lang="en-US" altLang="zh-CN" sz="20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10488295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16、修改testScripts包中的TestAddCustomer.py文件</a:t>
            </a:r>
            <a:endParaRPr lang="zh-CN" altLang="en-US" sz="20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 创建解析excel对象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excelObj = ParseExcel()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 将excel数据文件加载到内存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excelObj.loadWorkBook(dataFilePath)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LaunchBrowser():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创建Chrome浏览器的一个Options实例对象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chrome_options = Options()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向Options实例中添加禁用扩展插件的设置参数项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chrome_options.add_experimental_option("excludeSwitches", ["--disable-extensions"])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添加浏览器最大化的设置参数项，已启动就是最大化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chrome_options.add_argument('--start-maximized')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启动带有自定义设置的chrome浏览器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driver = webdriver.Chrome(executable_path="E:\\Python36\\chromedriver", chrome_options=chrome_options)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访问erp首页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driver.get("https://qa1-erp.jfz.com")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time.sleep(3)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return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TestAddCustomer():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# 根据excel文件中sheet名称获取此sheet对象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userSheet = excelObj.getSheetByName("登录账号")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# 获取登录账号sheet中是否执行行列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isExecuteUser = excelObj.getColumn(userSheet, account_isExecute)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# 获取登录账号在sheet中的数据表列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dataBookColumn = excelObj.getColumn(userSheet, account_dataBook)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print("测试理财师添加客户信息执行开始")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for idx, i in enumerate(isExecuteUser[1:]):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# 循环遍历登录账号的登录名，为需要执行的账号添加客户信息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if i.value == "y":  # 表示要执行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获取第i行的数据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userRow = excelObj.getRow(userSheet, idx + 2)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获取第i行中的用户名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username = userRow[account_username - 1].value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获取第i行中的密码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password = str(userRow[account_password - 1].value)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print(username, password)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180975"/>
            <a:ext cx="10265410" cy="6264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# 创建浏览器实例对象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driver = LaunchBrowser()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登录erp系统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LoginAction.login(driver, username, password)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登录3秒，让浏览器启动完成，以便正常进行后续操作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time.sleep(3)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获取为第i行中用户添加的客户信息数据表sheet名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dataBookName = dataBookColumn[idx + 1].value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获取对应的数据表对象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dataSheet = excelObj.getSheetByName(dataBookName)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# 获取了联系人数据表中是否执行行列对象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isExecuteData = excelObj.getColumn(dataSheet, customer_isExecute)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contactNum = 0  # 记录添加成功客户的个数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isExecuteNum = 0  # 记录需要执行客户的个数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for id, data in enumerate(isExecuteData[1:]):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循环遍历是否执行添加联系人列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如果被设置为添加，则进行联系人添加操作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if data.value == "y":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# 如果第id行的联系人被设置为执行，则isExecuteNum自增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isExecuteNum += 1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# 获取联系人表第id+2行对象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rowContent = excelObj.getRow(dataSheet, id + 2)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# 获取客户姓名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customerUserName = rowContent[customer_customerUserName - 1].value</a:t>
            </a:r>
            <a:endParaRPr lang="zh-CN" altLang="en-US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 获取联系人手机号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customerPhoneNumber = rowContent[customer_customerPhoneNumber - 1].value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添加客户信息成功之后，获取断言信息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assertKeyWord = str(rowContent[customer_contactKeyWords - 1].value)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print(customerUserName, customerPhoneNumber, assertKeyWord)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执行新建客户操作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AddCustomer.customer(driver, customerUserName, customerPhoneNumber)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time.sleep(2)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# 在添加客户工作表中写入添加客户执行时间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excelObj.writeCurrentTime(dataSheet, rowNo=id + 2, colsNo=customer_runTime)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try: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# 断言给定的关键字是否出现在页面中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assert assertKeyWord in driver.page_source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except AssertionError as e: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# 断言失败，在添加客户工作表中写入添加客户信息测试失败信息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excelObj.writeCell(dataSheet, "Faild", rowNo=id + 2, colsNo=customer_testResult, style="red")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else: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# 断言成功，写入添加客户信息成功信息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excelObj.writeCell(dataSheet, "Pass", rowNo=id + 2, colsNo=customer_testResult,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          style="green")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contactNum += 1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print("contactNum = %s,isExecuteNum = %s" % (contactNum, isExecuteNum))</a:t>
            </a:r>
            <a:endParaRPr lang="zh-CN" altLang="en-US" sz="1600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if contactNum == isExecuteNum: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如果成功添加的客户数与需要添加的联系人数相等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说明给第i个用户添加客户信息测试用例执行成功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# 在登录账号工作表中写入成功信息，否则写入失败信息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excelObj.writeCell(userSheet, "Pass", rowNo=idx + 2, colsNo=account_testResult, style="green")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print("为用户%s添加%d个客户，测试通过！" % (username, contactNum))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else: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excelObj.writeCell(userSheet, "Fail", rowNo=idx + 2, colsNo=account_testResult, style="red")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else: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print("用户%s被设置为忽略执行！" % excelObj.getCellOfValue(userSheet, rowNo=idx + 2, colsNo=account_username))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driver.quit()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print("数据驱动框架主程序发生异常，异常信息为：")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# 打印异常堆栈信息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print(traceback.print_exc())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17、在DataDrivenFramework过程根目录下创建一个名为RunTest.py文件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from testScripts.TestAddCustomer import TestAddCustomer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if __name__ == '__main__':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TestAddCustomer()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在config包中的VarConfig.py文件中定义了多个常量，在测试脚本文件</a:t>
            </a: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TestAddCustomer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中多行代码调用了这些常量，实现了测试数据在测试方法中的重复使用，如果需要修改数据，只需要修改VarConfig.py文件中的常量值就可以实现在全部测试过程生效，减少了代码的维护成本，同时也增加了测试代码的可读性。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在</a:t>
            </a: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TestAddCustomer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.py文件中改为从excel数据文件中读取测试数据，作为数据驱动框架测试过程中的数据来源，执行完某条测试用例后，则会在excel数据文件最后两列分别写入“测试执行时间”和“测试结果”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18、通过logging模块，为数据驱动框架加入打印日志功能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在config包中新建一个名叫Logger.conf的文件，用于配置日志基本信息，具体内容如下：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keys = root,example01,example02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[logger_root]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DEBUG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[logger_example01]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qualname = example01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propagate = 0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[logger_example02]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hand01,hand03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qualname = example02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propagate = 0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keys = hand01,hand02,hand03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[handler_hand01]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class = StreamHandler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INFO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formatter = form01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args = (sys.stderr,)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[handler_hand02]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class = FileHandler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DEBUG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formatter = form01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args = ('log\\DataDrivenFrameWork.log','a')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[handler_hand03]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class = handlers.RotatingFileHandler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INFO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formatter = form01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args = ('log\\DataDrivenFrameWork.log','a',10*1024*1024,5)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715010" y="307340"/>
            <a:ext cx="10750550" cy="5944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新建审批流CustomerPage.py文件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CustomerPage(object):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 driver):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self.driver = driver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self.parseCF = ParseConfigFile()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self.CustomerOptions = self.parseCF.getItemsSection("erp_Customer")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# 进入到财富中心客户列表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fortuneCenter(self):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try: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# 从定位表达式配置文件中读取添加客户的定位表达式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locateType, locatorExpression = self.CustomerOptions["CustomerPage.fortuneCenter".lower()].split("&gt;")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# 获取添加客户资料页面的用户名输入框页面对象，并返回给调用者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elementObj = getElement(self.driver, locateType, locatorExpression)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elementObj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except Exception as e: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raise e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[formatters]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keys = form01,form02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[formatter_form01]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format = %(asctime)s %(filename)s[line:%(lineno)d] %(levelname)s%(message)s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datefmt=%Y-%m-%d%H:%M:%S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[formatter_form02]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format = %(name)-12s: %(levelname)-8s%(message)s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datefmt=%Y-%m-%d%H:%M:%S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19、在util包中新建一个名叫Log.py的文件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import logging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from config.VarConfig import parentDirPath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logging.config.fileConfig(parentDirPath + "\config\Loger.conf")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 选择一个日志格式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logger = logging.getLogger("example02")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debug(message):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定义debug级别日志打印方法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logger.debug(message)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info(message):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定义info级别日志打印方法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logger.info(message)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warning(message):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定义warning级别日志打印方法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logger.warning(message)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18、通过logging模块，为数据驱动框架加入打印日志功能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在config包中新建一个名叫Logger.conf的文件，用于配置日志基本信息，具体内容如下：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########################################################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[loggers]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keys = root,example01,example02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[logger_root]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level = DEBUG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[logger_example01]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qualname = example01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propagate = 0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[logger_example02]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handlers = hand01,hand03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qualname = example02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propagate = 0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在DataDrivenFramework过程根目录下创建一个名为log的文件夹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修改testScripts包中的TestAddCustomer.py文件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logging.info("测试理财师添加客户信息执行开始")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logging.info("添加客户 %s 成功" % customerPhoneNumber)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logging.info("断言关键字 %s 失败" % assertKeyWord)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logging.info("为用户%s添加%d个客户，%d个成功！" % (username, isExecuteNum, contactNum))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3794125"/>
            <a:ext cx="915225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、完成上面的数据驱动框架代码，并思考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03250" y="453390"/>
            <a:ext cx="10842625" cy="5850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# 点击添加按钮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addLink(self):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从定位表达式配置文件中读取添加客户的定位表达式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self.CustomerOptions["CustomerPage.AddLink".lower()].split("&gt;")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获取添加客户资料页面的用户名输入框页面对象，并返回给调用者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return elementObj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# 切换到添加客户资料的fram里面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fram(self):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从定位表达式配置文件中读取fram的定位表达式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self.CustomerOptions["CustomerPage.frame".lower()].split("&gt;")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获取添加客户资料页面的fram，并返回给调用者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self.driver.switch_to.frame(locatorExpression)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71830" y="291465"/>
            <a:ext cx="10964545" cy="60902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# 选择记录类型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def recordType(self):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try: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# 从定位表达式配置文件中读取记录类型的定位表达式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locateType, locatorExpression = self.CustomerOptions["CustomerPage.recordType".lower()].split("&gt;")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# 获取添加客户资料页面的选择记录类型对象，并返回给调用者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elementObj = getElement(self.driver, locateType, locatorExpression)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return elementObj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except Exception as e: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raise e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# 输入客户姓名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def userName(self):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try: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# 从定位表达式配置文件中读取客户姓名的定位表达式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locateType, locatorExpression = self.CustomerOptions["CustomerPage.username".lower()].split("&gt;")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# 获取添加客户资料页面的客户姓名类型对象，并返回给调用者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elementObj = getElement(self.driver, locateType, locatorExpression)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return elementObj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except Exception as e: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tx1"/>
                </a:solidFill>
                <a:latin typeface="Arial" panose="020B0604020202020204"/>
              </a:rPr>
              <a:t>            raise e</a:t>
            </a:r>
            <a:endParaRPr b="0" strike="noStrike" spc="-1">
              <a:solidFill>
                <a:schemeClr val="tx1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6"/>
          <p:cNvSpPr/>
          <p:nvPr/>
        </p:nvSpPr>
        <p:spPr>
          <a:xfrm>
            <a:off x="716915" y="252095"/>
            <a:ext cx="10916285" cy="61531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# 选择获取方式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fromType(self):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# 从定位表达式配置文件中读取获取方式的定位表达式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locateType, locatorExpression = self.CustomerOptions["CustomerPage.fromType".lower()].split("&gt;")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# 获取添加客户资料页面的获取方式对象，并返回给调用者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elementObj = getElement(self.driver, locateType, locatorExpression)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elementObj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# 选择性别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sex(self):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# 从定位表达式配置文件中读取性别的定位表达式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locateType, locatorExpression = self.CustomerOptions["CustomerPage.sex".lower()].split("&gt;")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# 获取添加客户资料页面的性别对象，并返回给调用者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elementObj = getElement(self.driver, locateType, locatorExpression)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elementObj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305435"/>
            <a:ext cx="10839450" cy="597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# 选择预约类型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ctype(self):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从定位表达式配置文件中读取预约类型的定位表达式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self.CustomerOptions["CustomerPage.ctype".lower()].split("&gt;")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获取添加客户资料页面的预约类型对象，并返回给调用者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return elementObj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# 输入手机号码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phoneNumber(self):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从定位表达式配置文件中读取手机号码的定位表达式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self.CustomerOptions["CustomerPage.phoneNumber".lower()].split("&gt;")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获取添加客户资料页面的手机号码对象，并返回给调用者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return elementObj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305435"/>
            <a:ext cx="10839450" cy="597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# 选择预约时间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yytime(self):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从定位表达式配置文件中读取预约时间的定位表达式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self.CustomerOptions["CustomerPage.yytime".lower()].split("&gt;")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获取添加客户资料页面的预约时间对象，并返回给调用者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return elementObj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ifram(self):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从定位表达式配置文件中读取预约时间的定位表达式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self.CustomerOptions["CustomerPage.iframe".lower()].split("&gt;")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return elementObj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self.driver.switch_to.frame(elementObj)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624205" y="305435"/>
            <a:ext cx="10839450" cy="597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# 选择预约时间为今天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dpTodayInput(self):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从定位表达式配置文件中读取预约时间的定位表达式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locateType, locatorExpression = self.CustomerOptions["CustomerPage.dpTodayInput".lower()].split("&gt;")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获取添加客户资料页面的预约时间对象，并返回给调用者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elementObj = getElement(self.driver, locateType, locatorExpression)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return elementObj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# 切换出ifram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def tofram(self):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# 切换出当前的fram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self.driver.switch_to.default_content()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20354</Words>
  <Application>WPS 演示</Application>
  <PresentationFormat/>
  <Paragraphs>637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苹方-简</vt:lpstr>
      <vt:lpstr>黑体</vt:lpstr>
      <vt:lpstr>Arial Unicode MS</vt:lpstr>
      <vt:lpstr>Calibri</vt:lpstr>
      <vt:lpstr>PingFang SC Light</vt:lpstr>
      <vt:lpstr>DejaVu Sans</vt:lpstr>
      <vt:lpstr>Segoe Print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797</cp:revision>
  <dcterms:created xsi:type="dcterms:W3CDTF">2014-06-02T19:15:00Z</dcterms:created>
  <dcterms:modified xsi:type="dcterms:W3CDTF">2018-09-04T06:18:53Z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2052-10.1.0.7469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