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8" r:id="rId6"/>
    <p:sldId id="286" r:id="rId7"/>
    <p:sldId id="307" r:id="rId8"/>
    <p:sldId id="309" r:id="rId9"/>
    <p:sldId id="310" r:id="rId10"/>
    <p:sldId id="311" r:id="rId11"/>
    <p:sldId id="308" r:id="rId12"/>
    <p:sldId id="259" r:id="rId13"/>
    <p:sldId id="271" r:id="rId14"/>
    <p:sldId id="261" r:id="rId15"/>
    <p:sldId id="312" r:id="rId16"/>
    <p:sldId id="262" r:id="rId17"/>
    <p:sldId id="265" r:id="rId18"/>
    <p:sldId id="331" r:id="rId19"/>
    <p:sldId id="264" r:id="rId20"/>
    <p:sldId id="263" r:id="rId21"/>
    <p:sldId id="266" r:id="rId22"/>
    <p:sldId id="267" r:id="rId23"/>
    <p:sldId id="332" r:id="rId24"/>
    <p:sldId id="272" r:id="rId25"/>
    <p:sldId id="300" r:id="rId26"/>
    <p:sldId id="301" r:id="rId27"/>
    <p:sldId id="302" r:id="rId28"/>
    <p:sldId id="303" r:id="rId29"/>
    <p:sldId id="273" r:id="rId30"/>
    <p:sldId id="333" r:id="rId31"/>
    <p:sldId id="334" r:id="rId32"/>
    <p:sldId id="335" r:id="rId33"/>
    <p:sldId id="336" r:id="rId34"/>
    <p:sldId id="284" r:id="rId35"/>
    <p:sldId id="270" r:id="rId36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" name="图片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latin typeface="Arial" panose="020B0604020202020204"/>
              </a:rPr>
              <a:t>单击鼠标编辑标题文字格式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6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6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825365" y="2313305"/>
            <a:ext cx="7041515" cy="14306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自动化测试框架(</a:t>
            </a:r>
            <a:r>
              <a:rPr lang="zh-CN" altLang="en-US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数据驱动</a:t>
            </a:r>
            <a:r>
              <a:rPr lang="en-US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)</a:t>
            </a:r>
            <a:endParaRPr lang="en-US" sz="4400" b="0" strike="noStrike" spc="-1">
              <a:solidFill>
                <a:srgbClr val="FFFFFF"/>
              </a:solidFill>
              <a:latin typeface="苹方-简 中黑体"/>
              <a:ea typeface="宋体" panose="02010600030101010101" pitchFamily="2" charset="-122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159960" y="4562640"/>
            <a:ext cx="1973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4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讲师：芳 姐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532720" y="4562640"/>
            <a:ext cx="2828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4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时间：</a:t>
            </a:r>
            <a:r>
              <a:rPr lang="en-US" sz="18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2018-11-27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1" name="Line 4"/>
          <p:cNvSpPr/>
          <p:nvPr/>
        </p:nvSpPr>
        <p:spPr>
          <a:xfrm>
            <a:off x="8350200" y="4661640"/>
            <a:ext cx="360" cy="171000"/>
          </a:xfrm>
          <a:prstGeom prst="line">
            <a:avLst/>
          </a:prstGeom>
          <a:ln w="9360">
            <a:solidFill>
              <a:srgbClr val="59595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2"/>
          <p:cNvSpPr/>
          <p:nvPr/>
        </p:nvSpPr>
        <p:spPr>
          <a:xfrm>
            <a:off x="688975" y="523240"/>
            <a:ext cx="10964545" cy="56356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</a:rPr>
              <a:t>3</a:t>
            </a:r>
            <a:r>
              <a:rPr lang="zh-CN" altLang="en-US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、</a:t>
            </a: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在util包中新建WaitUtil.py文件</a:t>
            </a: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，用于实现智能等待页面元素的出现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class WaitUtil(object):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def __init__(self, driver):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self.locationTypeDict = {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    "xpath": By.XPATH,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    "id": By.ID,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    "name": By.NAME,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    "css_selector": By.CSS_SELECTOR,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    "class_name": By.CLASS_NAME,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    "tag_name": By.TAG_NAME,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    "link_text": By.LINK_TEXT,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    "partial_link_text": By.PARTIAL_LINK_TEXT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}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self.driver = driver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self.wait = WebDriverWait(self.driver, 30)    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6"/>
          <p:cNvSpPr/>
          <p:nvPr/>
        </p:nvSpPr>
        <p:spPr>
          <a:xfrm>
            <a:off x="572135" y="169545"/>
            <a:ext cx="11270615" cy="61455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def frame_available_and_swith_to_it(self, locationType, locatorExpression):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'''检查fram是否存在，存在则切换金frame控件中'''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self.wait.until(EC.frame_to_be_available_and_switch_to_it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            ((self.locationTypeDict[locationType.lower()], locatorExpression)))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# 抛出异常信息给上层调用者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def visibility_element_located(self, locationType, locatorExpression):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'''显示等待页面元素的出现'''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element = self.wait.until(EC.visibility_of_element_located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                      ((self.locationTypeDict[locationType.lower()], locatorExpression)))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return element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609600" y="356870"/>
            <a:ext cx="11190605" cy="5853430"/>
          </a:xfrm>
        </p:spPr>
        <p:txBody>
          <a:bodyPr/>
          <a:p>
            <a:r>
              <a:rPr lang="zh-CN" altLang="en-US"/>
              <a:t>    def visibilityOfElementLocated(self, locationType, locatorExpression, *arg):</a:t>
            </a:r>
            <a:endParaRPr lang="zh-CN" altLang="en-US"/>
          </a:p>
          <a:p>
            <a:r>
              <a:rPr lang="zh-CN" altLang="en-US"/>
              <a:t>        '''显示等待页面元素的出现'''</a:t>
            </a:r>
            <a:endParaRPr lang="zh-CN" altLang="en-US"/>
          </a:p>
          <a:p>
            <a:r>
              <a:rPr lang="zh-CN" altLang="en-US"/>
              <a:t>        try:</a:t>
            </a:r>
            <a:endParaRPr lang="zh-CN" altLang="en-US"/>
          </a:p>
          <a:p>
            <a:r>
              <a:rPr lang="zh-CN" altLang="en-US"/>
              <a:t>            element = self.wait.until(</a:t>
            </a:r>
            <a:endParaRPr lang="zh-CN" altLang="en-US"/>
          </a:p>
          <a:p>
            <a:r>
              <a:rPr lang="zh-CN" altLang="en-US"/>
              <a:t>                EC.visibility_of_element_located((</a:t>
            </a:r>
            <a:endParaRPr lang="zh-CN" altLang="en-US"/>
          </a:p>
          <a:p>
            <a:r>
              <a:rPr lang="zh-CN" altLang="en-US"/>
              <a:t>                    self.locationTypeDict[locationType.lower()],</a:t>
            </a:r>
            <a:endParaRPr lang="zh-CN" altLang="en-US"/>
          </a:p>
          <a:p>
            <a:r>
              <a:rPr lang="zh-CN" altLang="en-US"/>
              <a:t>                    locatorExpression)))</a:t>
            </a:r>
            <a:endParaRPr lang="zh-CN" altLang="en-US"/>
          </a:p>
          <a:p>
            <a:r>
              <a:rPr lang="zh-CN" altLang="en-US"/>
              <a:t>        except Exception as e:</a:t>
            </a:r>
            <a:endParaRPr lang="zh-CN" altLang="en-US"/>
          </a:p>
          <a:p>
            <a:r>
              <a:rPr lang="zh-CN" altLang="en-US"/>
              <a:t>            raise e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7"/>
          <p:cNvSpPr/>
          <p:nvPr/>
        </p:nvSpPr>
        <p:spPr>
          <a:xfrm>
            <a:off x="1182370" y="781685"/>
            <a:ext cx="9921240" cy="5391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/*</a:t>
            </a: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用于编写具体的测试操作代码</a:t>
            </a: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*/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def TestErpApprovalflow():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driver = webdriver.Chrome()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driver.maximize_window()  # 最大化浏览器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driver.implicitly_wait(8)  # 设置隐式时间等待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driver.get("http://10.1.2.58:8080/login.jsp")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title = driver.title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# if (title == "深圳市金斧子网络科技有限公司-ERP"):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#    print("测试成功，结果和预期结果匹配！")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print("输入登录用户名")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# 输入用户名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username = getElement(driver, "xpath", "//*[@name='username']")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username.send_keys("defang2")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print("输入登录密码")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# 输入密码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password = getElement(driver, "xpath", "//*[@name='password']")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password.send_keys("123")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print("点击登录按钮")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26" name="CustomShape 1"/>
          <p:cNvSpPr/>
          <p:nvPr/>
        </p:nvSpPr>
        <p:spPr>
          <a:xfrm>
            <a:off x="774700" y="204470"/>
            <a:ext cx="7337425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z="2000" b="0" strike="noStrike" spc="-1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b="0" strike="noStrike" spc="-1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sz="2000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在testScripts包中新建一个名叫TestErpApprovalflow.py</a:t>
            </a:r>
            <a:r>
              <a:rPr lang="zh-CN" sz="2000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文件</a:t>
            </a:r>
            <a:endParaRPr lang="zh-CN" sz="2000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5"/>
          <p:cNvSpPr/>
          <p:nvPr/>
        </p:nvSpPr>
        <p:spPr>
          <a:xfrm>
            <a:off x="734695" y="657225"/>
            <a:ext cx="10480675" cy="5455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getElement(driver, "xpath", "//*[@class='login-btn']").click()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assert "深圳市金斧子网络科技有限公司-ERP" in driver.title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# print("标题"+ driver.title)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print("标题" + driver.title)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time.sleep(5)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assert "德芳客服" in driver.page_source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time.sleep(5)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waitUtil = WaitUtil(driver)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waitUtil.frame_available_and_swith_to_it("id", "iframe89892232323")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print("点击审批流的链接")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getElement(driver, "xpath", "html/body/div[1]/div/div/div[2]/div/div/div/div[2]/div/div[1]/ul/li[1]/div[1]").click()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time.sleep(3)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print("切换到新的窗口")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driver.switch_to.window(driver.window_handles[1])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print("新窗口标题:", driver.title)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time.sleep(3)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609600" y="984250"/>
            <a:ext cx="10972165" cy="4597400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print("点击审批按钮")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getElement(driver, "xpath", "//*[@id='btnAgree']").click()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waitUtil.frame_available_and_swith_to_it("xpath", "//iframe[contains(@id,'ligerwindow')]")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time.sleep(3)</a:t>
            </a:r>
            <a:endParaRPr lang="zh-CN" altLang="en-US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print("点击填写意见的确定按钮")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getElement(driver, "xpath", "//*[@id='dataFormSave']").click()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time.sleep(5)</a:t>
            </a:r>
            <a:endParaRPr lang="zh-CN" altLang="en-US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print("点击同意的确定按钮")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getElement(driver, "xpath", "//*[text()='确定']").click()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driver.quit()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if __name__ == '__main__':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TestErpApprovalflow()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3"/>
          <p:cNvSpPr/>
          <p:nvPr/>
        </p:nvSpPr>
        <p:spPr>
          <a:xfrm>
            <a:off x="741680" y="548640"/>
            <a:ext cx="10434320" cy="55632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5、在config包中新建一个VarConfig.py的python文件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# 用于定义整个框架中所需要的一些全局常量值，方便维护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# 获取当前文件夹所在目录的父目录的绝对路径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parentDirPath = os.path.dirname(os.path.dirname(os.path.abspath(__file__)))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# 存放截图文件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screenPicturesDir = parentDirPath + "\\exceptionpictures"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2"/>
          <p:cNvSpPr/>
          <p:nvPr/>
        </p:nvSpPr>
        <p:spPr>
          <a:xfrm>
            <a:off x="826135" y="237490"/>
            <a:ext cx="10848975" cy="61131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6、</a:t>
            </a:r>
            <a:r>
              <a:rPr b="0" strike="noStrike" spc="-1">
                <a:latin typeface="Arial" panose="020B0604020202020204"/>
              </a:rPr>
              <a:t>在util包中新建一个名叫DirAndTime.py的python文件</a:t>
            </a:r>
            <a:r>
              <a:rPr lang="en-US" sz="1800" b="0" strike="noStrike" spc="-1">
                <a:latin typeface="Arial" panose="020B0604020202020204"/>
              </a:rPr>
              <a:t> 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用于获取当前日期及时间，以及创建异常截图存放目录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# 获取当前的日期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def getCurrentDate():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timeTup = time.localtime()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currentDate = str(timeTup.tm_year) + "-" + str(timeTup.tm_mon) + "-" + str(timeTup.tm_mday)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return currentDate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# 获取当前的时间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def getCurrentTime():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timeStr = datetime.datetime.now()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nowTime = timeStr.strftime('%H-%M-%S-%f')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return nowTime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# 创建截图存放的目录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def createCurrentDateDir():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dirName = os.path.join(screenPicturesDir, getCurrentDate())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if not os.path.exists(dirName):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    os.makedirs(dirName)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return dirName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1035050" y="472440"/>
            <a:ext cx="10445750" cy="5684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b="0" strike="noStrike" spc="-1">
                <a:latin typeface="Arial" panose="020B0604020202020204"/>
                <a:ea typeface="宋体" panose="02010600030101010101" pitchFamily="2" charset="-122"/>
              </a:rPr>
              <a:t>7</a:t>
            </a: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、修改util包中的WaitUtil.py文件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class WaitUtil(object):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def __init__(self, driver):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self.locationTypeDict = {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    "xpath": By.XPATH,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    "id": By.ID,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    "name": By.NAME,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    "css_selector": By.CSS_SELECTOR,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    "class_name": By.CLASS_NAME,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    "tag_name": By.TAG_NAME,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    "link_text": By.LINK_TEXT,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    "partial_link_text": By.PARTIAL_LINK_TEXT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}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self.driver = driver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self.wait = WebDriverWait(self.driver, 30)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23" name="CustomShape 1"/>
          <p:cNvSpPr/>
          <p:nvPr/>
        </p:nvSpPr>
        <p:spPr>
          <a:xfrm>
            <a:off x="791845" y="419100"/>
            <a:ext cx="6085205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836930" y="490220"/>
            <a:ext cx="10745470" cy="57232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def presence_Of_Element_Located(self, locatorMethod, locatorExpression, *arg):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''''显式等待页面元素出现在DOM中，但并不一定课件，存在则返回该页面元素对象'''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if self.locationTypeDict.has_key(locatorMethod.lower()):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self.wait.until(EC.presence_of_all_elements_located((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    self.locationTypeDict[locatorMethod.lower()], locatorExpression)))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else: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raise TypeError("未找到定位方式，请确认定位方式是否写正确")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def frame_available_and_swith_to_it(self, locationType, locatorExpression, *arg):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'''检查fram是否存在，存在则切换金frame控件中'''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self.wait.until(EC.frame_to_be_available_and_switch_to_it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            ((self.locationTypeDict[locationType.lower()], locatorExpression)))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lang="zh-CN" altLang="en-US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</a:t>
            </a: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# 抛出异常信息给上层调用者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308735" y="300355"/>
            <a:ext cx="6085205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800" b="0" strike="noStrike" spc="-1">
                <a:latin typeface="Arial" panose="020B0604020202020204"/>
                <a:ea typeface="宋体" panose="02010600030101010101" pitchFamily="2" charset="-122"/>
              </a:rPr>
              <a:t>什么是关键字驱动框架</a:t>
            </a:r>
            <a:endParaRPr lang="zh-CN" altLang="en-US" sz="2800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26770" y="931545"/>
            <a:ext cx="10866755" cy="52990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关键字驱动框架是一种功能自动化测试框架，它也被称为表格驱动测试或者基于动作字的测试。关键字驱动的框架的基本工作是将测试用例分成四个不同的部分。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首先、是测试步骤（Test Step）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二、测试步骤中的对象（Test Object）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三、测试对象执行的动作(Action)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四、测试对象需要的数据（Test Data）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我们做关键字的驱动的思想，就是把编码从测试用例和测试步骤中分离出来，这样对于不会编码的人员更容易理解自动化，从而让手工测试人员也可以编写自动脚本。（这并不意味这不需要自动化测试人员，对于自动化框架的构建，自动化代码的更新，结构调整等都需要一个技术性的人员）对于测试小的项目的团队，可以有两个手工测试人员和一个自动化测试人员。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def visibility_element_located(self, locationType, locatorExpression):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    '''显示等待页面元素的出现'''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        element = self.wait.until(EC.visibility_of_element_located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                      ((self.locationTypeDict[locationType.lower()], locatorExpression)))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        return element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65200" y="285750"/>
            <a:ext cx="10271760" cy="5923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8、在KeyWordsFrameWork工程中新建一个名叫action的python package，并在该包中新建PageAction.py,用于实现具体的页面动作，比如输入框输入数据，单击页面按钮等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driver = None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# 全局的等待类实例对象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waitUtil = None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open_browser(browserName, *args):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打开浏览器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driver, waitUtil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if browserName.lower() == 'ie':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driver = webdriver.Ie(executable_path=ieDriverFilePath)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elif browserName.lower() == 'chrome':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创建Chrome浏览器的一个options实例对象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chrome_options = Options()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添加屏蔽--ignore-certificate-errors提示信息的设置参数项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chrome_options.add_experimental_option(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"excludeSwitches",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["ignore-certificate-errors"])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driver = webdriver.Chrome(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executable_path=chromeDriverFilePath,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chrome_options=chrome_options)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else: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driver = webdriver.Firefox(executable_path=firefoxDriverFilePath)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driver对象创建成果后，创建等待类实例对象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waitUtil = waitUtil(driver)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733425" y="321945"/>
            <a:ext cx="10772140" cy="57080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visit_url(url, *args):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访问某个网址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driver.get(url)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close_browser(*args):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关闭浏览器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driver.quit()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65200" y="492125"/>
            <a:ext cx="10388600" cy="56927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sleep(sleepSeconds, *args):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强制等待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time.sleep(int(sleepSeconds))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clear(locationType, locatorExpression, *args):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清除输入框内容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getElement(driver, locationType, locatorExpression).clear()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BaseException as e: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input_string(locationType, locatorExpression, inputContent):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在页面输入框输入数据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getElement(driver, locationType, locatorExpression).send_keys(inputContent)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BaseException as e: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65200" y="519430"/>
            <a:ext cx="10643235" cy="56140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click(locationType, locatorExpression, *args):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单击页面元素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getElement(driver, locationType, locatorExpression).click()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assert_string_in_pagesource(assertString, *args):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断言页面源码是否存在关键字或关键字字符串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assert assertString in driver.page_source, "%s not found in page source!" % assertString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AssertionError as e: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AssertionError(e)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65200" y="913765"/>
            <a:ext cx="9991090" cy="50311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getTitle(*args):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获取页面标题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return driver.title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getPageSoure(*args):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获取页面源码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return driver.page_source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10140315" cy="606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switch_to_frame(locationType, frameLocationExpression, *args):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切换进入frame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global driver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driver.switch_to_frame(driver, locationType, frameLocationExpression).click()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raise 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switch_to_default_content(*args):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切出fram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global driver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driver.switch_to_default_content()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raise 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current_window_handle(*args):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切换到新打开的页面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global driver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driver.switch_to.window(driver.window_handles[1])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	 </a:t>
            </a: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print("新窗口标题:", driver.title)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raise 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10140315" cy="606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maximize_browser():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窗口最大化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global driver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driver.maximmize_window()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raise 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capture_screen(*args):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获取屏幕图片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global driver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curtTime = getCurrentTime()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picNmaeAndPath = str(createCurrentDateDir()) + "\\" + str(curtTime) + ".png"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driver.get_screenshot_as_file(picNmaeAndPath.replace('\\', r'\\'))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raise 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else: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return picNmaeAndPath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1025525" y="346710"/>
            <a:ext cx="10140315" cy="606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wait_Presence_Of_Element_Located(locationType, locatorExpression, *args):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'''显式等待页面元素出现在dom中，但并不一定可见,则返回改页面元素对象'''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global driver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waitUtil.presence_Of_Element_Located(locationType, locatorExpression, *args)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raise 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wait_Frame_To_Be_Available_And_Switch_To_It(locationType, locatorExpression, *args):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'''检查frame是否存在，存在则切换进frame控件中'''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global waitUtil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waitUtil.Frame_To_Be_Available_And_Switch_To_It(locationType, locatorExpression, *args)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raise 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waitVisibilityOfElementLocated(locationTpye, locatorExpression, *args):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'''显式等待页面元素出现dom中，并且可见，存在返回改页面元素对象'''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global waitUtil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waitUtil.visibilityOfElementLocated(locationTpye, locatorExpression, *args)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raise 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1025525" y="346710"/>
            <a:ext cx="10140315" cy="606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、修改</a:t>
            </a:r>
            <a:r>
              <a:rPr lang="en-US" altLang="zh-CN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testScripts</a:t>
            </a: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包中的TestErpApprovalflow</a:t>
            </a:r>
            <a:r>
              <a:rPr lang="en-US" altLang="zh-CN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.py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TestErpApprovalflow():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print("启动Chrome浏览器")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open_browser("chrome")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最大化浏览器窗口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maximize_browser()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print("访问erp登录页面")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visit_url("http://10.1.2.58:8080/login.jsp")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time.sleep(3)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assert_string_in_pagesource("深圳市金斧子网络科技有限公司-ERP")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print("输入登录用户名")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input_string("xpath", "//*[@name='username']", "defang2")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print("输入登录密码")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输入密码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input_string("xpath", "//*[@name='password']", "123")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print("点击登录按钮")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click("xpath", "//*[@class='login-btn']")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time.sleep(5)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assert_string_in_pagesource("德芳客服")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time.sleep(5)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wait_Frame_To_Be_Available_And_Switch_To_It("id", "iframe89892232323")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print("点击审批流的链接")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click("xpath", "html/body/div[1]/div/div/div[2]/div/div/div/div[2]/div/div[1]/ul/li[1]/div[1]")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2"/>
          <p:cNvSpPr/>
          <p:nvPr/>
        </p:nvSpPr>
        <p:spPr>
          <a:xfrm>
            <a:off x="826770" y="632460"/>
            <a:ext cx="10772140" cy="55276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以上四个部分，都可以使用Excel表格进行维护:</a:t>
            </a:r>
            <a:endParaRPr lang="zh-CN" altLang="en-US" sz="2000" dirty="0"/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    Test Step：是一个小的测试步骤的描述或者测试对象的一个操作说明。</a:t>
            </a:r>
            <a:endParaRPr lang="zh-CN" altLang="en-US" sz="2000" dirty="0"/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    Test Object：是指页面对象或元素，就像用户名、密码，</a:t>
            </a:r>
            <a:endParaRPr lang="zh-CN" altLang="en-US" sz="2000" dirty="0"/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    Action：指页面操作的动作，打开浏览器，点击一个按钮，文本框输入一串文本等。</a:t>
            </a:r>
            <a:endParaRPr lang="zh-CN" altLang="en-US" sz="2000" dirty="0"/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    Test Data:是任何对象操作时所需要的值，就像用户名、密码进行输入时的输入内容</a:t>
            </a: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下面通过一个简单的登录功能例子来理解这个概念，想想看你的自动化流程需要做哪些事情：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打开一个浏览器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输入url跳转到网站首页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点击“登录”链接，进入登录页面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输入“用户名”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输入“密码”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点击“登录”按钮，进行登录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点击“注销”按钮，退出登录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关闭浏览器 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1025525" y="346710"/>
            <a:ext cx="10140315" cy="606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time.sleep(3)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print("切换到新的窗口")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current_window_handle()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time.sleep(3)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print("点击审批按钮")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click("xpath", "//*[@id='btnAgree']")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wait_Frame_To_Be_Available_And_Switch_To_It("xpath", "//iframe[contains(@id,'ligerwindow')]")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time.sleep(3)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print("点击填写意见的确定按钮")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click("xpath", "//*[@id='dataFormSave']")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time.sleep(5)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print("点击同意的确定按钮")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click("xpath", "//*[text()='确定']")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print("关闭浏览器")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close_browser()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__name__ == '__main__':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TestErpApprovalflow()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879475" y="1939925"/>
            <a:ext cx="9991090" cy="23698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作业：</a:t>
            </a: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、完成上面的关键字驱动框架代码，并思考</a:t>
            </a: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446720" y="1887120"/>
            <a:ext cx="329760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404040"/>
                </a:solidFill>
                <a:latin typeface="Arial" panose="020B0604020202020204"/>
                <a:ea typeface="苹方-简 中黑体"/>
              </a:rPr>
              <a:t>Thanks!</a:t>
            </a:r>
            <a:endParaRPr lang="en-US" sz="66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240000" y="3194640"/>
            <a:ext cx="57114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2994">
                <a:solidFill>
                  <a:srgbClr val="767171"/>
                </a:solidFill>
                <a:latin typeface="PingFang SC Light"/>
                <a:ea typeface="苹方-简"/>
              </a:rPr>
              <a:t>科技提升投资品质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386080"/>
            <a:ext cx="11333480" cy="5742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下面图片展示了关键字框架的通用工作流程：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137920"/>
            <a:ext cx="8866505" cy="5548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609600" y="1042670"/>
            <a:ext cx="10972165" cy="4538980"/>
          </a:xfrm>
        </p:spPr>
        <p:txBody>
          <a:bodyPr/>
          <a:p>
            <a:r>
              <a:rPr lang="zh-CN" altLang="en-US" sz="2000"/>
              <a:t>  一般的关键字驱动工作流程大概都是这个样子的。</a:t>
            </a:r>
            <a:endParaRPr lang="zh-CN" altLang="en-US" sz="2000"/>
          </a:p>
          <a:p>
            <a:r>
              <a:rPr lang="zh-CN" altLang="en-US" sz="2000"/>
              <a:t> </a:t>
            </a:r>
            <a:endParaRPr lang="zh-CN" altLang="en-US" sz="2000"/>
          </a:p>
          <a:p>
            <a:r>
              <a:rPr lang="zh-CN" altLang="en-US" sz="2000"/>
              <a:t>Execution Engine starts the test and connect with the bundle of test cases and start executing one by one</a:t>
            </a:r>
            <a:endParaRPr lang="zh-CN" altLang="en-US" sz="2000"/>
          </a:p>
          <a:p>
            <a:r>
              <a:rPr lang="zh-CN" altLang="en-US" sz="2000"/>
              <a:t>（使用 Execution Engine 启动测试用例包，启动一个执行一个。）</a:t>
            </a:r>
            <a:endParaRPr lang="zh-CN" altLang="en-US" sz="2000"/>
          </a:p>
          <a:p>
            <a:r>
              <a:rPr lang="zh-CN" altLang="en-US" sz="2000"/>
              <a:t>Once Test Case is picked, linked test steps are followed sequentially</a:t>
            </a:r>
            <a:endParaRPr lang="zh-CN" altLang="en-US" sz="2000"/>
          </a:p>
          <a:p>
            <a:r>
              <a:rPr lang="zh-CN" altLang="en-US" sz="2000"/>
              <a:t>（一旦测试用例被选中，就会链接测试步骤顺序执行）</a:t>
            </a:r>
            <a:endParaRPr lang="zh-CN" altLang="en-US" sz="2000"/>
          </a:p>
          <a:p>
            <a:r>
              <a:rPr lang="zh-CN" altLang="en-US" sz="2000"/>
              <a:t>Test Steps are further connected with Page Objects, Actions &amp; Test Data</a:t>
            </a:r>
            <a:endParaRPr lang="zh-CN" altLang="en-US" sz="2000"/>
          </a:p>
          <a:p>
            <a:r>
              <a:rPr lang="zh-CN" altLang="en-US" sz="2000"/>
              <a:t>（测试步骤会进一步链接页面对象，操作动作和测试数据）</a:t>
            </a:r>
            <a:endParaRPr lang="zh-CN" altLang="en-US" sz="2000"/>
          </a:p>
          <a:p>
            <a:r>
              <a:rPr lang="zh-CN" altLang="en-US" sz="2000"/>
              <a:t>Once Execution Engine gets all the required info to perform a test step, it connects with application and do the step.</a:t>
            </a:r>
            <a:endParaRPr lang="zh-CN" altLang="en-US" sz="2000"/>
          </a:p>
          <a:p>
            <a:r>
              <a:rPr lang="zh-CN" altLang="en-US" sz="2000"/>
              <a:t>（一旦Execution Engine获取到执行测试步骤所需的所有信息，他就会连接应用程序执行步骤）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609600" y="938530"/>
            <a:ext cx="10972165" cy="4643120"/>
          </a:xfrm>
        </p:spPr>
        <p:txBody>
          <a:bodyPr/>
          <a:p>
            <a:r>
              <a:rPr lang="zh-CN" altLang="en-US" sz="2800" b="1"/>
              <a:t>优势</a:t>
            </a:r>
            <a:endParaRPr lang="zh-CN" altLang="en-US" sz="2800" b="1"/>
          </a:p>
          <a:p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sz="2000"/>
              <a:t>不需要太多的技术：一旦框架建立，手工测试人员和非技术人员都可以很容易的编写自动化测试脚本。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简单易懂：它存在Excel表格中，没有编码，测试脚本容易阅读和理解。关键字和操作行为这样的手工测试用例，使它变得更容易编写和维护。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早期介入：可以在应用未提交测试之前，就可以建立关键字驱动测试用例对象库，从而减少后期工作。使用需求和其它相关文档进行收集信息，关键字数据表可以建立手工测试程序。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组件的重用性：实施关键字驱动的模块化，进一步提高可重用性。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代码的重用性：作为关键字驱动框架中，只有一个执行引擎，它是鼓励极端的代码的复用。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3565" y="832485"/>
            <a:ext cx="1031621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Tx/>
              <a:buFont typeface="Wingdings" panose="05000000000000000000" charset="0"/>
              <a:buNone/>
            </a:pPr>
            <a:r>
              <a:rPr lang="en-US" altLang="zh-CN" sz="2000" dirty="0"/>
              <a:t>1</a:t>
            </a:r>
            <a:r>
              <a:rPr lang="zh-CN" altLang="en-US" sz="2000" dirty="0">
                <a:ea typeface="宋体" panose="02010600030101010101" pitchFamily="2" charset="-122"/>
              </a:rPr>
              <a:t>、新建一个工程为</a:t>
            </a:r>
            <a:r>
              <a:rPr lang="zh-CN" altLang="en-US" sz="2000" dirty="0"/>
              <a:t>KeyWordFrameWork的文件</a:t>
            </a:r>
            <a:endParaRPr lang="zh-CN" altLang="en-US" sz="2000" dirty="0"/>
          </a:p>
          <a:p>
            <a:pPr marL="0" indent="0">
              <a:buClrTx/>
              <a:buFont typeface="Wingdings" panose="05000000000000000000" charset="0"/>
              <a:buNone/>
            </a:pP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000" dirty="0"/>
              <a:t>config包，主要用于实现框架中各种配置</a:t>
            </a: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000" dirty="0"/>
              <a:t>util包，主要用于实现测试过程中调用的工具类方法，例如读取配置文件，MapObject，页面元素的操作方法，解析excel文件</a:t>
            </a: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000" dirty="0"/>
              <a:t>testData目录，主要存放框架所需要的测试数据文件</a:t>
            </a: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000" dirty="0"/>
              <a:t>testScripts包，用于实现具有测试逻辑的测试脚本</a:t>
            </a: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000" dirty="0"/>
              <a:t>action目录：用于实现具体的页面动作，比如输入框输入数据，单击页面按钮等</a:t>
            </a: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altLang="zh-CN" sz="2000" dirty="0"/>
              <a:t>log</a:t>
            </a:r>
            <a:r>
              <a:rPr lang="zh-CN" altLang="en-US" sz="2000" dirty="0"/>
              <a:t>目录：用于存放生成的日志文件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17880" y="230505"/>
            <a:ext cx="6821805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z="2000" b="0" strike="noStrike" spc="-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b="0" strike="noStrike" spc="-1">
                <a:latin typeface="微软雅黑" panose="020B0503020204020204" charset="-122"/>
                <a:ea typeface="微软雅黑" panose="020B0503020204020204" charset="-122"/>
              </a:rPr>
              <a:t>、util包中新建一个名叫ObjectMap.py的</a:t>
            </a:r>
            <a:r>
              <a:rPr lang="en-US" altLang="zh-CN" sz="2000" b="0" strike="noStrike" spc="-1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b="0" strike="noStrike" spc="-1"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20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03250" y="840105"/>
            <a:ext cx="10842625" cy="52920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      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用于实现定位页面元素的公共方法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from selenium.webdriver.support.wait import WebDriverWait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def getElement(driver,locateType,locatorExpression):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try: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    element = WebDriverWait(driver, 30).until(lambda x: x.find_element(by=locateType, value=locatorExpression))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    return element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except Exception as e: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    raise e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# 获取多个相同页面元素对象，以list返回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def getElements(driver,locateType,locatorExpression):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try: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    elements = WebDriverWait(driver, 30).until(lambda x: x.find_elements(by=locateType, value=locatorExpression))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    return elements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except Exception as e: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    raise e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13905</Words>
  <Application>WPS 演示</Application>
  <PresentationFormat/>
  <Paragraphs>514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宋体</vt:lpstr>
      <vt:lpstr>Wingdings</vt:lpstr>
      <vt:lpstr>Arial</vt:lpstr>
      <vt:lpstr>Symbol</vt:lpstr>
      <vt:lpstr>苹方-简 中黑体</vt:lpstr>
      <vt:lpstr>微软雅黑</vt:lpstr>
      <vt:lpstr>Wingdings</vt:lpstr>
      <vt:lpstr>黑体</vt:lpstr>
      <vt:lpstr>Arial Unicode MS</vt:lpstr>
      <vt:lpstr>Calibri</vt:lpstr>
      <vt:lpstr>苹方-简</vt:lpstr>
      <vt:lpstr>PingFang SC Light</vt:lpstr>
      <vt:lpstr>DejaVu Sans</vt:lpstr>
      <vt:lpstr>Segoe Print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下面图片展示了关键字框架的通用工作流程：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linkplus,co.ltd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JFZ</dc:creator>
  <cp:lastModifiedBy>Administrator</cp:lastModifiedBy>
  <cp:revision>800</cp:revision>
  <dcterms:created xsi:type="dcterms:W3CDTF">2014-06-02T19:15:00Z</dcterms:created>
  <dcterms:modified xsi:type="dcterms:W3CDTF">2018-11-30T08:37:40Z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Company">
    <vt:lpwstr>linkplus,co.ltd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2052-10.1.0.7469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宽屏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15</vt:i4>
  </property>
</Properties>
</file>