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71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72" r:id="rId17"/>
    <p:sldId id="273" r:id="rId18"/>
    <p:sldId id="284" r:id="rId19"/>
    <p:sldId id="270" r:id="rId2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00000" y="2313000"/>
            <a:ext cx="6191640" cy="143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自动化测试框架(python)-数据驱动测试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 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2018-6-23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814705"/>
            <a:ext cx="10480675" cy="5298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 # 断言期望结果是否出现在页面源代码中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self.assertTrue(expectData in self.driver.page_source)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except NoSuchElementException as e: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print(e)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logging.error("查找的页面元素不存在，异常堆栈信息：" + str(traceback.format_exc()))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except AssertionError as e: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print(e)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logging.info("登录'%s',期望'%s',失败" % (username, expectData))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except Exception as e: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print(e)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logging.error("未知错误，错误信息：" + str(traceback.format_exc()))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else: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logging.info("登录'%s',期望'%s',成功" % (username, expectData))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1192530"/>
            <a:ext cx="10445750" cy="4964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、日志信息和之前一样的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</a:t>
            </a: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MySQL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的信息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class MyMySQL(object):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__init__(self, host, port, dbName, username,password, charset):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进行数据库初始化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# dbInit = DataBaseInit(host, port, dbName, username, password, charset)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self.conn = pymysql.connect(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host=host,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port=port,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db=dbName,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user=username,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passwd=password,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charset=charset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)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self.cur = self.conn.cursor()</a:t>
            </a: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使用</a:t>
            </a:r>
            <a:r>
              <a:rPr lang="en-US" altLang="zh-CN" sz="2800" b="0" strike="noStrike" spc="-1">
                <a:latin typeface="Arial" panose="020B0604020202020204"/>
                <a:ea typeface="宋体" panose="02010600030101010101" pitchFamily="2" charset="-122"/>
              </a:rPr>
              <a:t>MySQL</a:t>
            </a: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进行数据驱动测试</a:t>
            </a:r>
            <a:endParaRPr lang="zh-CN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1192530"/>
            <a:ext cx="9991090" cy="45580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def getDataFromDataBases(self):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# 从testdb表中获取需要的测试数据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# Movie_name作为用户名，Movie_property作为密码，excpect_result作为预期结果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self.cur.execute("select Movie_Name,Movie_Property,Excpect_result from testdata; ")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# 从查询预期取回所有查询结果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datasTuple = self.cur.fetchall()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return datasTuple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def closeDatabase(self):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# 数据库后期清理工作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self.cur.close()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self.conn.commit()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self.conn.close()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913765"/>
            <a:ext cx="9991090" cy="50311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3</a:t>
            </a: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、连接</a:t>
            </a: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MySQL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getTestDatas():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db = MyMySQL(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host="10.1.2.71",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port=3306,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dbName="testdb",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username="root",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password="testjfz",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charset="utf8"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#从数据库测试表中获取测试数据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testData = db.getDataFromDataBases()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#关闭数据库连接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db.closeDatabase()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return testData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@ddt.data(*getTestDatas())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def test_dataDrivenByFile(self, data):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username, password, expectData = tuple(data)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日志信息：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Tue, 2018-06-12 20:41:03 dataDrivenByMQL.py[line:86] INFO 登录'defang1',期望'德芳理财',失败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Tue, 2018-06-12 20:41:17 dataDrivenByMQL.py[line:86] INFO 登录'defang2',期望'德芳客服',失败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Tue, 2018-06-12 20:41:36 dataDrivenByMQL.py[line:93] INFO 登录'defang3',期望'德芳运维',成功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、使用</a:t>
            </a: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Excel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进行数据驱动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、使用</a:t>
            </a: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MySQL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进行数据驱动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240" y="2503440"/>
            <a:ext cx="5838120" cy="18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使用</a:t>
            </a:r>
            <a:r>
              <a:rPr lang="en-US" altLang="zh-CN" sz="2800" b="0" strike="noStrike" spc="-1">
                <a:latin typeface="Arial" panose="020B0604020202020204"/>
                <a:ea typeface="宋体" panose="02010600030101010101" pitchFamily="2" charset="-122"/>
              </a:rPr>
              <a:t>Excel</a:t>
            </a: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进行数据驱动测试</a:t>
            </a:r>
            <a:endParaRPr lang="zh-CN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11935" y="1080135"/>
            <a:ext cx="9530715" cy="4940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400" b="1" strike="noStrike" spc="-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宋体" panose="02010600030101010101" pitchFamily="2" charset="-122"/>
              </a:rPr>
              <a:t>一</a:t>
            </a:r>
            <a:r>
              <a:rPr lang="en-US" sz="2400" b="1" strike="noStrike" spc="-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苹方-简"/>
              </a:rPr>
              <a:t>、</a:t>
            </a:r>
            <a:r>
              <a:rPr lang="zh-CN" altLang="en-US" sz="2400" b="1" strike="noStrike" spc="-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宋体" panose="02010600030101010101" pitchFamily="2" charset="-122"/>
              </a:rPr>
              <a:t>测试逻辑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</a:t>
            </a:r>
            <a:r>
              <a:rPr lang="en-US" altLang="zh-CN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erp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登录页面，从</a:t>
            </a:r>
            <a:r>
              <a:rPr lang="en-US" altLang="zh-CN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文件中读取用户名和密码作为输入关键词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在用户名和密码输入框输入读取出的关键词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点击登录按钮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断言登录后的结果页面中是否出现</a:t>
            </a:r>
            <a:r>
              <a:rPr lang="en-US" altLang="zh-CN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文件中提供的预期内容，包含则认为测试执行成功，否则失败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 b="0" strike="noStrike" spc="-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二、环境准备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安装openpyxl模块，Windows在cmd里面输入,linux 在命令行终端输入</a:t>
            </a:r>
            <a:endParaRPr lang="en-US" sz="20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输入pip3 install openpyxl==2.3.3，进行安装</a:t>
            </a:r>
            <a:r>
              <a:rPr lang="en-US" altLang="zh-CN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</a:t>
            </a:r>
            <a:r>
              <a:rPr lang="en-US" altLang="zh-CN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Excel2007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及以上的版本的模块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安装成功如下：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5030470"/>
            <a:ext cx="604901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74700" y="153035"/>
            <a:ext cx="3629660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三、测试数据准备</a:t>
            </a:r>
            <a:endParaRPr lang="zh-CN" altLang="en-US" sz="20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3250" y="840105"/>
            <a:ext cx="10731500" cy="26835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      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在本地磁盘E:\python\ERP_selenium UI自动化(Python)\第九课目录中新建一个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测试数据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.xlsx”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，工作表名为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用户登录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的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Excel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文件，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用户登录</a:t>
            </a: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工作表内容如下：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649413"/>
            <a:ext cx="4142740" cy="155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ustomShape 1"/>
          <p:cNvSpPr/>
          <p:nvPr/>
        </p:nvSpPr>
        <p:spPr>
          <a:xfrm>
            <a:off x="812165" y="3523615"/>
            <a:ext cx="10313670" cy="25761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四、实例代码</a:t>
            </a:r>
            <a:endParaRPr lang="zh-CN" altLang="en-US" sz="20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from openpyxl import load_workbook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class ParseExcel(object):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def __init__(self, excelPath, sheetName):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    # 将要读取的Excel加载到内存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    self.wb = load_workbook(excelPath)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    # 通过工作表名称获取一个工作表对象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    self.sheet = self.wb.get_sheet_by_name(sheetName)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    # 获取工作表中存在数据的区域的最大行号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strike="noStrike" spc="-1">
                <a:latin typeface="微软雅黑" panose="020B0503020204020204" charset="-122"/>
                <a:ea typeface="微软雅黑" panose="020B0503020204020204" charset="-122"/>
              </a:rPr>
              <a:t>        self.maxRowNum = self.sheet.max_row</a:t>
            </a:r>
            <a:endParaRPr lang="zh-CN" altLang="en-US" sz="16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03250" y="831850"/>
            <a:ext cx="10731500" cy="479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def getDatasFromSheet(self):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# 用于存放工作表中读取出来的数据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dataList = []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# 因为工作表中的第一行是标题行，所以需要去掉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for line in self.sheet.rows[1:]: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# 遍历工作表中数据区域的每一行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# 将每行中各个单元格的数据取出存于列表tmplist中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# 然后再将存放一行数据的列表添加到最终数据列表dataList中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tmpList = []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tmpList.append(line[1].value)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tmpList.append(line[2].value)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tmpList.append(line[3].value)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    dataList.append(tmpList)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  return dataList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6"/>
          <p:cNvSpPr/>
          <p:nvPr/>
        </p:nvSpPr>
        <p:spPr>
          <a:xfrm>
            <a:off x="904875" y="1074420"/>
            <a:ext cx="10540365" cy="31438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if __name__ == '__main__':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   excelPath = 'E:\\python\\ERP_selenium UI自动化(Python)\\第九课\\测试数据.xlsx'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   sheetName = "用户登录"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   pe = ParseExcel(excelPath, sheetName)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   for i in pe.getDatasFromSheet():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       print(i[0], i[1])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1182370" y="889000"/>
            <a:ext cx="9921240" cy="52844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代码见：</a:t>
            </a:r>
            <a:endParaRPr lang="zh-CN" altLang="en-US" sz="3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ddt数据驱动测试</a:t>
            </a:r>
            <a:r>
              <a:rPr lang="en-US" altLang="zh-CN" sz="3000" b="0" strike="noStrike" spc="-1">
                <a:latin typeface="Arial" panose="020B0604020202020204"/>
                <a:ea typeface="宋体" panose="02010600030101010101" pitchFamily="2" charset="-122"/>
              </a:rPr>
              <a:t>/DataTest.py</a:t>
            </a:r>
            <a:endParaRPr lang="en-US" altLang="zh-CN" sz="3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日志：</a:t>
            </a:r>
            <a:endParaRPr lang="en-US" altLang="zh-CN" sz="3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logging.basicConfig(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日志级别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level=logging.INFO,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日志格式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时间，代码所在文件名，代码行号，日志级别名字，日志信息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format='%(asctime)s %(filename)s[line:%(lineno)d] %(levelname)s %(message)s',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打印日志的时间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datefmt='%a, %Y-%m-%d %H:%M:%S',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日志文件存放的目录（目录必须存在）及日志文件名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filename='E:\\Python\\DataDrivenProject\\report.log',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打开日志文件的方式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filemode='w'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)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1136650" y="679450"/>
            <a:ext cx="10048240" cy="50577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excelPath = 'E:\\python\\ERP_selenium UI自动化(Python)\\第九课\\测试数据.xlsx'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sheetName = "用户登录"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# 创建ParseExcel类的实例对象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excel = ParseExcel(excelPath, sheetName)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@ddt.ddt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class TestDemo(unittest.TestCase):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def setUp(self):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self.driver = webdriver.Chrome(executable_path="E:\\Python36\\chromedriver")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826135" y="795020"/>
            <a:ext cx="10848975" cy="55556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@ddt.data(* excel.getDatasFromSheet())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def test_dataDrivenByFile(self, data):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username, password, expectData = tuple(data)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url = "http://10.1.2.211:8080/login.jsp"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# 访问登录首页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self.driver.get(url)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# 将浏览器窗口最大化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self.driver.maximize_window()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print(username, password, expectData)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# 设置隐式等待时间为10秒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self.driver.implicitly_wait(10)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try: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    # 找到用户名和密码输入框，并输入测试数据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    self.driver.find_element_by_xpath("//*[@name='username']").send_keys(username)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    self.driver.find_element_by_xpath("//*[@name='password']").send_keys(password)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    # 找到登录按钮，并单击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    self.driver.find_element_by_xpath("//*[@class='login-btn']").click()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    time.sleep(3)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4981</Words>
  <Application>WPS 演示</Application>
  <PresentationFormat/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苹方-简</vt:lpstr>
      <vt:lpstr>PingFang SC Light</vt:lpstr>
      <vt:lpstr>黑体</vt:lpstr>
      <vt:lpstr>Arial Unicode MS</vt:lpstr>
      <vt:lpstr>Calibri</vt:lpstr>
      <vt:lpstr>Segoe Print</vt:lpstr>
      <vt:lpstr>DejaVu Sans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780</cp:revision>
  <dcterms:created xsi:type="dcterms:W3CDTF">2014-06-02T19:15:00Z</dcterms:created>
  <dcterms:modified xsi:type="dcterms:W3CDTF">2018-06-13T03:18:12Z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2052-10.1.0.7400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