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7"/>
  </p:notesMasterIdLst>
  <p:handoutMasterIdLst>
    <p:handoutMasterId r:id="rId8"/>
  </p:handoutMasterIdLst>
  <p:sldIdLst>
    <p:sldId id="410" r:id="rId5"/>
    <p:sldId id="383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30/05/2024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30/05/2024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8443-lecollaguazo1/Solucion_L0040039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443-lecollaguazo1.github.io/Solucion_L004003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74" y="429208"/>
            <a:ext cx="6720451" cy="114673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n-US" sz="4000" dirty="0"/>
              <a:t>UNIVERSIDAD DE LAS FUERZAS ARMADAS - ESPE</a:t>
            </a:r>
            <a:endParaRPr lang="es-ES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F7299F3-F8D6-8331-2D84-F444A84B0C8C}"/>
              </a:ext>
            </a:extLst>
          </p:cNvPr>
          <p:cNvSpPr txBox="1">
            <a:spLocks/>
          </p:cNvSpPr>
          <p:nvPr/>
        </p:nvSpPr>
        <p:spPr>
          <a:xfrm>
            <a:off x="5166133" y="2118048"/>
            <a:ext cx="5942731" cy="604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 err="1"/>
              <a:t>Aplicación</a:t>
            </a:r>
            <a:r>
              <a:rPr lang="en-US" sz="3000" dirty="0"/>
              <a:t> De </a:t>
            </a:r>
            <a:r>
              <a:rPr lang="en-US" sz="3000" dirty="0" err="1"/>
              <a:t>Tecnologías</a:t>
            </a:r>
            <a:r>
              <a:rPr lang="en-US" sz="3000" dirty="0"/>
              <a:t> Web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D43BA8-1994-0924-1D1D-71422840F853}"/>
              </a:ext>
            </a:extLst>
          </p:cNvPr>
          <p:cNvSpPr txBox="1">
            <a:spLocks/>
          </p:cNvSpPr>
          <p:nvPr/>
        </p:nvSpPr>
        <p:spPr>
          <a:xfrm>
            <a:off x="4348149" y="3264777"/>
            <a:ext cx="5942731" cy="604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/>
              <a:t>Grupo </a:t>
            </a:r>
            <a:r>
              <a:rPr lang="en-US" sz="3000" dirty="0" err="1"/>
              <a:t>Nro</a:t>
            </a:r>
            <a:r>
              <a:rPr lang="en-US" sz="3000" dirty="0"/>
              <a:t>. 5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37F384C7-FB66-7149-BED2-AC417171923A}"/>
              </a:ext>
            </a:extLst>
          </p:cNvPr>
          <p:cNvSpPr txBox="1">
            <a:spLocks/>
          </p:cNvSpPr>
          <p:nvPr/>
        </p:nvSpPr>
        <p:spPr>
          <a:xfrm>
            <a:off x="6163918" y="4135334"/>
            <a:ext cx="3947160" cy="1117801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Collaguazo Elian</a:t>
            </a:r>
          </a:p>
          <a:p>
            <a:r>
              <a:rPr lang="es-EC" sz="2000" dirty="0" err="1"/>
              <a:t>Perez</a:t>
            </a:r>
            <a:r>
              <a:rPr lang="es-EC" sz="2000" dirty="0"/>
              <a:t> Ariel</a:t>
            </a:r>
          </a:p>
          <a:p>
            <a:r>
              <a:rPr lang="es-EC" sz="2000" dirty="0" err="1"/>
              <a:t>Velasquez</a:t>
            </a:r>
            <a:r>
              <a:rPr lang="es-EC" sz="2000" dirty="0"/>
              <a:t> Tupac</a:t>
            </a:r>
          </a:p>
        </p:txBody>
      </p:sp>
      <p:pic>
        <p:nvPicPr>
          <p:cNvPr id="6" name="Google Shape;93;p1" descr="ESPE | Universidad de las Fuerzas Armadas | Sangolquí">
            <a:extLst>
              <a:ext uri="{FF2B5EF4-FFF2-40B4-BE49-F238E27FC236}">
                <a16:creationId xmlns:a16="http://schemas.microsoft.com/office/drawing/2014/main" id="{C2B99581-2432-A8C2-60F8-E2FD3AC2CB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05" y="72096"/>
            <a:ext cx="3722914" cy="930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87980F36-C8AA-DE01-D1EB-B43F85584084}"/>
              </a:ext>
            </a:extLst>
          </p:cNvPr>
          <p:cNvSpPr txBox="1"/>
          <p:nvPr/>
        </p:nvSpPr>
        <p:spPr>
          <a:xfrm>
            <a:off x="1042230" y="2965303"/>
            <a:ext cx="7421217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Repositorio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lang="en-US" sz="2000" u="sng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https://github.com/8443-lecollaguazo1/Solucion_L00400390</a:t>
            </a:r>
            <a:endParaRPr lang="en-US" sz="2000" u="sng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Enlace Web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Enlace Web:</a:t>
            </a: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https://8443-lecollaguazo1.github.io/Solucion_L00400390/</a:t>
            </a:r>
            <a:endParaRPr lang="en-US" sz="2000" u="sng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{03DF8CDD-20A7-47C6-894D-F8E8262073A0}tf78853419_win32</Template>
  <TotalTime>6</TotalTime>
  <Words>53</Words>
  <Application>Microsoft Office PowerPoint</Application>
  <PresentationFormat>Panorámica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Avenir</vt:lpstr>
      <vt:lpstr>Calibri</vt:lpstr>
      <vt:lpstr>Franklin Gothic Book</vt:lpstr>
      <vt:lpstr>Franklin Gothic Demi</vt:lpstr>
      <vt:lpstr>Personalizar</vt:lpstr>
      <vt:lpstr>UNIVERSIDAD DE LAS FUERZAS ARMADAS - ESPE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- ESPE</dc:title>
  <dc:creator>RICARDO DANIEL COLLAGUAZO AMAGUA</dc:creator>
  <cp:lastModifiedBy>RICARDO DANIEL COLLAGUAZO AMAGUA</cp:lastModifiedBy>
  <cp:revision>1</cp:revision>
  <dcterms:created xsi:type="dcterms:W3CDTF">2024-05-30T16:41:01Z</dcterms:created>
  <dcterms:modified xsi:type="dcterms:W3CDTF">2024-05-30T16:47:54Z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