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F9DE-041E-6948-ACA7-8F87B9A5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E3670-D117-5741-BF3B-95AD1BB7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468D2-7ADF-6C41-848F-316C66D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25F1B-8050-FA42-AB90-2A5627F7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92EDD-1984-8D48-B515-EA80BCB3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42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EF4F-E157-E34A-8EE3-960A4D0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D59B8-D97F-BA44-89FB-201CE626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E8D42-5253-AA4B-B728-FB5CFEB6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30C9-D6D3-3843-9754-5B07DF7C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2C1F-1150-1D41-ABB0-CA128BA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8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36F23-E77D-5C4F-B8EA-F9BEB992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E8B81-2B93-7140-9FA8-F5820B47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E7480-FFD0-234A-8CD9-3D5E0253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B76B0-66CD-2D4A-8908-E22D6F9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B990F-20A8-124C-8A9D-5DBCB12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5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BE5D-C55A-EA4B-A3DE-62B8D316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BD8F2-1C71-AA43-8A24-F691FAC3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F437B-DC7E-5D4A-B813-38B852C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C22E1-D9BC-B94B-ACBE-018ACA6B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1A7B-20CD-8849-9881-C1971D84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6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15BB-B552-AE44-8DB7-EAE0CCA8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B7F7F-89CA-2041-91D9-B2BDE35F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FEB54-E472-4E45-83D5-74C1AAC5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6498-62BF-184A-82AD-3AC884C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1093A-0EBA-3542-B68E-ED15FE02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1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5E87-09EE-F948-9ECE-D264D30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BF40-94BC-874C-9714-6C81B4255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F2E5F-29B6-474E-AD3F-02F401A3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B0162-0C9D-A841-81F6-64D51D6E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05F19-702D-BF43-8D3A-51B93D09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56530-E5D3-1C4C-A3B2-2CE59C69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5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8BBE-A792-104B-ADBA-5DB58CE6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6367E-2877-BA46-AC96-9FA5743D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A0021-AB83-C84F-8CBD-F7D9B827B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BD3FF-D625-EB4A-BCA8-66D667338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55E63-963D-104B-AB3B-7EE2343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A529ED-85F6-804D-BAB7-08DBFE8C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EF1-45EC-D440-B1F4-6A9FEBC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1B42E-AD20-8348-9547-AC01978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7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9C9A-7F76-A14D-8F7B-BEA6E15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9FB83-C9E0-4F41-A671-E81A990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C618A-3A82-2348-8DBA-3F9C3D04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C806CE-7D3D-F048-B430-39C9D9B8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271AE-9DE7-1B44-AC3D-305BB67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BE85E8-8D0D-0D44-BCA4-31F25A56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18354-CEC8-1343-9B0C-ACE8A6D6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DFB4-9098-BD47-8D49-A4DE19AB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2F290-B9C5-774E-B995-90F668BE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939E9-24CD-A845-9944-F3289902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8BE66-3879-BE4A-8D63-B89D9940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1F2E2-3D64-9849-897D-21FC6F9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C063-02CA-C64F-96F1-79214B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2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114F-9B61-3941-9B00-4B8F8CB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D70F9-6EE8-8246-9BEA-ECA1FBBB3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069D2-2CA8-9749-9E86-A9DA961D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72333-F5F9-F64B-874E-9C1518C6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0F92-F5B4-2E40-89ED-397C9F10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1DFF7-AC61-DF41-8743-F9BAE34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3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FC6B4-51FA-994F-94EE-E0CD32B9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27DF-5C0D-4C4F-8378-91F8A28A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E024-87F6-844C-98AD-377C15AF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A5273-FAA2-3B42-BCEA-E828F60F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23800-D094-EC4C-99EB-1E4DA2095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EFEDA-6C68-49FE-9EDF-63E3E86B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26190"/>
            <a:ext cx="10515600" cy="99049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操作演示：开发人员选择工作项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7684D-BE89-4E32-BA87-8ED89603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39" y="1015411"/>
            <a:ext cx="8256842" cy="53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3007CA-C5D9-479B-A093-58B6BDD7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19" y="1710134"/>
            <a:ext cx="8540317" cy="40868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52401"/>
            <a:ext cx="9246798" cy="825500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b="1" dirty="0"/>
              <a:t>操作演示：开发人员整理清单，将功能交付到运行环境。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20496-15AD-7A48-8C1B-68CFDC66ADA4}"/>
              </a:ext>
            </a:extLst>
          </p:cNvPr>
          <p:cNvSpPr txBox="1"/>
          <p:nvPr/>
        </p:nvSpPr>
        <p:spPr>
          <a:xfrm>
            <a:off x="844061" y="125202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提清单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整理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投放</a:t>
            </a:r>
          </a:p>
        </p:txBody>
      </p:sp>
    </p:spTree>
    <p:extLst>
      <p:ext uri="{BB962C8B-B14F-4D97-AF65-F5344CB8AC3E}">
        <p14:creationId xmlns:p14="http://schemas.microsoft.com/office/powerpoint/2010/main" val="150960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42F67-FA1D-47C5-93C2-B43C20ED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168676"/>
            <a:ext cx="10785629" cy="83843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操作演习：将选择的功能代码交付运行环境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18CA4E-685F-4BD3-BD78-5DED044F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690688"/>
            <a:ext cx="965017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C9515-1C44-4A60-B280-397D93BC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319596"/>
            <a:ext cx="10515600" cy="847309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操作演示：提交清单成功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29DF53-1250-4D70-89FA-E3305BE1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998573"/>
            <a:ext cx="10440140" cy="34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49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Hannotate SC</vt:lpstr>
      <vt:lpstr>等线</vt:lpstr>
      <vt:lpstr>等线 Light</vt:lpstr>
      <vt:lpstr>Arial</vt:lpstr>
      <vt:lpstr>Office 主题​​</vt:lpstr>
      <vt:lpstr>操作演示：开发人员选择工作项</vt:lpstr>
      <vt:lpstr>操作演示：开发人员整理清单，将功能交付到运行环境。</vt:lpstr>
      <vt:lpstr>操作演习：将选择的功能代码交付运行环境</vt:lpstr>
      <vt:lpstr>操作演示：提交清单成功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开发总结</dc:title>
  <dc:creator>史云来</dc:creator>
  <cp:lastModifiedBy>1063142349@qq.com</cp:lastModifiedBy>
  <cp:revision>356</cp:revision>
  <dcterms:created xsi:type="dcterms:W3CDTF">2018-07-20T05:36:40Z</dcterms:created>
  <dcterms:modified xsi:type="dcterms:W3CDTF">2018-08-07T10:18:51Z</dcterms:modified>
</cp:coreProperties>
</file>