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70" r:id="rId3"/>
    <p:sldId id="27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43"/>
  </p:normalViewPr>
  <p:slideViewPr>
    <p:cSldViewPr snapToGrid="0" snapToObjects="1">
      <p:cViewPr>
        <p:scale>
          <a:sx n="91" d="100"/>
          <a:sy n="91" d="100"/>
        </p:scale>
        <p:origin x="84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4F9DE-041E-6948-ACA7-8F87B9A5F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9E3670-D117-5741-BF3B-95AD1BB7B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468D2-7ADF-6C41-848F-316C66DA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D25F1B-8050-FA42-AB90-2A5627F72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92EDD-1984-8D48-B515-EA80BCB3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942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CEF4F-E157-E34A-8EE3-960A4D06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8D59B8-D97F-BA44-89FB-201CE6266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E8D42-5253-AA4B-B728-FB5CFEB6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E30C9-D6D3-3843-9754-5B07DF7C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C2C1F-1150-1D41-ABB0-CA128BA4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87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A36F23-E77D-5C4F-B8EA-F9BEB9922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8E8B81-2B93-7140-9FA8-F5820B47A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FE7480-FFD0-234A-8CD9-3D5E0253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B76B0-66CD-2D4A-8908-E22D6F9E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B990F-20A8-124C-8A9D-5DBCB12F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453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ABE5D-C55A-EA4B-A3DE-62B8D316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BD8F2-1C71-AA43-8A24-F691FAC3D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4F437B-DC7E-5D4A-B813-38B852CC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C22E1-D9BC-B94B-ACBE-018ACA6B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C1A7B-20CD-8849-9881-C1971D84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962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E15BB-B552-AE44-8DB7-EAE0CCA8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6B7F7F-89CA-2041-91D9-B2BDE35F6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FEB54-E472-4E45-83D5-74C1AAC5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26498-62BF-184A-82AD-3AC884C4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A1093A-0EBA-3542-B68E-ED15FE02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518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45E87-09EE-F948-9ECE-D264D300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ABF40-94BC-874C-9714-6C81B4255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2F2E5F-29B6-474E-AD3F-02F401A3D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4B0162-0C9D-A841-81F6-64D51D6E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05F19-702D-BF43-8D3A-51B93D099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56530-E5D3-1C4C-A3B2-2CE59C69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056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C8BBE-A792-104B-ADBA-5DB58CE6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36367E-2877-BA46-AC96-9FA5743D8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5A0021-AB83-C84F-8CBD-F7D9B827B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CBD3FF-D625-EB4A-BCA8-66D667338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655E63-963D-104B-AB3B-7EE2343CE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A529ED-85F6-804D-BAB7-08DBFE8C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A4CEF1-45EC-D440-B1F4-6A9FEBC7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E1B42E-AD20-8348-9547-AC019781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73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E9C9A-7F76-A14D-8F7B-BEA6E15C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A9FB83-C9E0-4F41-A671-E81A990D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6C618A-3A82-2348-8DBA-3F9C3D04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C806CE-7D3D-F048-B430-39C9D9B8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09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C271AE-9DE7-1B44-AC3D-305BB679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BE85E8-8D0D-0D44-BCA4-31F25A56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B18354-CEC8-1343-9B0C-ACE8A6D6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92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DDFB4-9098-BD47-8D49-A4DE19AB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2F290-B9C5-774E-B995-90F668BED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2939E9-24CD-A845-9944-F3289902E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58BE66-3879-BE4A-8D63-B89D9940C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51F2E2-3D64-9849-897D-21FC6F9E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43C063-02CA-C64F-96F1-79214B9D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12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8114F-9B61-3941-9B00-4B8F8CBC5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DD70F9-6EE8-8246-9BEA-ECA1FBBB3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2069D2-2CA8-9749-9E86-A9DA961DB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072333-F5F9-F64B-874E-9C1518C6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CF0F92-F5B4-2E40-89ED-397C9F10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51DFF7-AC61-DF41-8743-F9BAE344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236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2FC6B4-51FA-994F-94EE-E0CD32B9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727DF-5C0D-4C4F-8378-91F8A28AB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8E024-87F6-844C-98AD-377C15AF4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F4C5C-EDA8-7B40-836E-9D541789AE52}" type="datetimeFigureOut">
              <a:rPr kumimoji="1" lang="zh-CN" altLang="en-US" smtClean="0"/>
              <a:t>2018/8/6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A5273-FAA2-3B42-BCEA-E828F60FF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23800-D094-EC4C-99EB-1E4DA2095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76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01453-FE38-6C40-BFE5-84B89695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152401"/>
            <a:ext cx="11387211" cy="825500"/>
          </a:xfrm>
        </p:spPr>
        <p:txBody>
          <a:bodyPr>
            <a:normAutofit/>
          </a:bodyPr>
          <a:lstStyle/>
          <a:p>
            <a:r>
              <a:rPr kumimoji="1" lang="zh-CN" altLang="en-US" sz="2900" b="1" dirty="0"/>
              <a:t>操作演示：</a:t>
            </a:r>
            <a:r>
              <a:rPr kumimoji="1" lang="en-US" altLang="zh-CN" sz="2900" b="1" dirty="0"/>
              <a:t>RCT</a:t>
            </a:r>
            <a:r>
              <a:rPr kumimoji="1" lang="zh-CN" altLang="en-US" sz="2900" b="1" dirty="0"/>
              <a:t>人员，按照“窗口”合并核对清单。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791FFD-2C89-E944-A93C-2A6012631017}"/>
              </a:ext>
            </a:extLst>
          </p:cNvPr>
          <p:cNvSpPr txBox="1"/>
          <p:nvPr/>
        </p:nvSpPr>
        <p:spPr>
          <a:xfrm>
            <a:off x="844061" y="1252025"/>
            <a:ext cx="3339376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清单管理 </a:t>
            </a:r>
            <a:r>
              <a:rPr kumimoji="1" lang="en-US" altLang="zh-CN" dirty="0">
                <a:latin typeface="Hannotate SC" panose="03000500000000000000" pitchFamily="66" charset="-122"/>
                <a:ea typeface="Hannotate SC" panose="03000500000000000000" pitchFamily="66" charset="-122"/>
              </a:rPr>
              <a:t>&gt;</a:t>
            </a:r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 投放申请 </a:t>
            </a:r>
            <a:r>
              <a:rPr kumimoji="1" lang="en-US" altLang="zh-CN" dirty="0">
                <a:latin typeface="Hannotate SC" panose="03000500000000000000" pitchFamily="66" charset="-122"/>
                <a:ea typeface="Hannotate SC" panose="03000500000000000000" pitchFamily="66" charset="-122"/>
              </a:rPr>
              <a:t>&gt;</a:t>
            </a:r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 去核对 </a:t>
            </a:r>
            <a:endParaRPr kumimoji="1" lang="en-US" altLang="zh-CN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7F7F5A-8253-6F4D-830E-15D85F2506F4}"/>
              </a:ext>
            </a:extLst>
          </p:cNvPr>
          <p:cNvSpPr txBox="1"/>
          <p:nvPr/>
        </p:nvSpPr>
        <p:spPr>
          <a:xfrm>
            <a:off x="802382" y="4321240"/>
            <a:ext cx="56781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@</a:t>
            </a:r>
            <a:r>
              <a:rPr kumimoji="1" lang="zh-CN" altLang="en-US" dirty="0"/>
              <a:t>付佳鸽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、在内网中截取 “去核对”操作中的关键步骤截图；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zh-CN" altLang="en-US" dirty="0">
                <a:solidFill>
                  <a:srgbClr val="C00000"/>
                </a:solidFill>
              </a:rPr>
              <a:t>模拟有异常处理的核对，并截图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42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01453-FE38-6C40-BFE5-84B89695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152401"/>
            <a:ext cx="11387211" cy="825500"/>
          </a:xfrm>
        </p:spPr>
        <p:txBody>
          <a:bodyPr>
            <a:normAutofit/>
          </a:bodyPr>
          <a:lstStyle/>
          <a:p>
            <a:r>
              <a:rPr kumimoji="1" lang="zh-CN" altLang="en-US" sz="2900" b="1" dirty="0"/>
              <a:t>操作演示：</a:t>
            </a:r>
            <a:r>
              <a:rPr kumimoji="1" lang="en-US" altLang="zh-CN" sz="2900" b="1" dirty="0"/>
              <a:t>RCT</a:t>
            </a:r>
            <a:r>
              <a:rPr kumimoji="1" lang="zh-CN" altLang="en-US" sz="2900" b="1" dirty="0"/>
              <a:t>人员继续核对清单。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791FFD-2C89-E944-A93C-2A6012631017}"/>
              </a:ext>
            </a:extLst>
          </p:cNvPr>
          <p:cNvSpPr txBox="1"/>
          <p:nvPr/>
        </p:nvSpPr>
        <p:spPr>
          <a:xfrm>
            <a:off x="844061" y="1252025"/>
            <a:ext cx="3031599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清单管理 </a:t>
            </a:r>
            <a:r>
              <a:rPr kumimoji="1" lang="en-US" altLang="zh-CN" dirty="0">
                <a:latin typeface="Hannotate SC" panose="03000500000000000000" pitchFamily="66" charset="-122"/>
                <a:ea typeface="Hannotate SC" panose="03000500000000000000" pitchFamily="66" charset="-122"/>
              </a:rPr>
              <a:t>&gt;</a:t>
            </a:r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 核对记录</a:t>
            </a:r>
            <a:r>
              <a:rPr kumimoji="1" lang="en-US" altLang="zh-CN" dirty="0">
                <a:latin typeface="Hannotate SC" panose="03000500000000000000" pitchFamily="66" charset="-122"/>
                <a:ea typeface="Hannotate SC" panose="03000500000000000000" pitchFamily="66" charset="-122"/>
              </a:rPr>
              <a:t> &gt; </a:t>
            </a:r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核对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7F7F5A-8253-6F4D-830E-15D85F2506F4}"/>
              </a:ext>
            </a:extLst>
          </p:cNvPr>
          <p:cNvSpPr txBox="1"/>
          <p:nvPr/>
        </p:nvSpPr>
        <p:spPr>
          <a:xfrm>
            <a:off x="802382" y="4321240"/>
            <a:ext cx="5846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@</a:t>
            </a:r>
            <a:r>
              <a:rPr kumimoji="1" lang="zh-CN" altLang="en-US" dirty="0"/>
              <a:t>付佳鸽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、在内网中截图继续“核对”操作中的关键步骤截图；</a:t>
            </a:r>
          </a:p>
        </p:txBody>
      </p:sp>
    </p:spTree>
    <p:extLst>
      <p:ext uri="{BB962C8B-B14F-4D97-AF65-F5344CB8AC3E}">
        <p14:creationId xmlns:p14="http://schemas.microsoft.com/office/powerpoint/2010/main" val="110085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01453-FE38-6C40-BFE5-84B89695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152401"/>
            <a:ext cx="11387211" cy="825500"/>
          </a:xfrm>
        </p:spPr>
        <p:txBody>
          <a:bodyPr>
            <a:normAutofit/>
          </a:bodyPr>
          <a:lstStyle/>
          <a:p>
            <a:r>
              <a:rPr kumimoji="1" lang="zh-CN" altLang="en-US" sz="2900" b="1" dirty="0"/>
              <a:t>操作演示：</a:t>
            </a:r>
            <a:r>
              <a:rPr kumimoji="1" lang="en-US" altLang="zh-CN" sz="2900" b="1" dirty="0"/>
              <a:t>RCT</a:t>
            </a:r>
            <a:r>
              <a:rPr kumimoji="1" lang="zh-CN" altLang="en-US" sz="2900" b="1" dirty="0"/>
              <a:t>人员导出</a:t>
            </a:r>
            <a:r>
              <a:rPr kumimoji="1" lang="en-US" altLang="zh-CN" sz="2900" b="1" dirty="0"/>
              <a:t>Excel</a:t>
            </a:r>
            <a:r>
              <a:rPr kumimoji="1" lang="zh-CN" altLang="en-US" sz="2900" b="1" dirty="0"/>
              <a:t>清单。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791FFD-2C89-E944-A93C-2A6012631017}"/>
              </a:ext>
            </a:extLst>
          </p:cNvPr>
          <p:cNvSpPr txBox="1"/>
          <p:nvPr/>
        </p:nvSpPr>
        <p:spPr>
          <a:xfrm>
            <a:off x="844061" y="1252025"/>
            <a:ext cx="410881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清单管理 </a:t>
            </a:r>
            <a:r>
              <a:rPr kumimoji="1" lang="en-US" altLang="zh-CN" dirty="0">
                <a:latin typeface="Hannotate SC" panose="03000500000000000000" pitchFamily="66" charset="-122"/>
                <a:ea typeface="Hannotate SC" panose="03000500000000000000" pitchFamily="66" charset="-122"/>
              </a:rPr>
              <a:t>&gt;</a:t>
            </a:r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 投放申请 </a:t>
            </a:r>
            <a:r>
              <a:rPr kumimoji="1" lang="en-US" altLang="zh-CN" dirty="0">
                <a:latin typeface="Hannotate SC" panose="03000500000000000000" pitchFamily="66" charset="-122"/>
                <a:ea typeface="Hannotate SC" panose="03000500000000000000" pitchFamily="66" charset="-122"/>
              </a:rPr>
              <a:t>&gt;</a:t>
            </a:r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 导出投放清单  </a:t>
            </a:r>
            <a:endParaRPr kumimoji="1" lang="en-US" altLang="zh-CN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7F7F5A-8253-6F4D-830E-15D85F2506F4}"/>
              </a:ext>
            </a:extLst>
          </p:cNvPr>
          <p:cNvSpPr txBox="1"/>
          <p:nvPr/>
        </p:nvSpPr>
        <p:spPr>
          <a:xfrm>
            <a:off x="802382" y="4321240"/>
            <a:ext cx="6308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@</a:t>
            </a:r>
            <a:r>
              <a:rPr kumimoji="1" lang="zh-CN" altLang="en-US" dirty="0"/>
              <a:t>付佳鸽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、在内网中截取“导出投放清单”操作中的关键步骤截图；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186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132</Words>
  <Application>Microsoft Macintosh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Hannotate SC</vt:lpstr>
      <vt:lpstr>Arial</vt:lpstr>
      <vt:lpstr>Office 主题​​</vt:lpstr>
      <vt:lpstr>操作演示：RCT人员，按照“窗口”合并核对清单。</vt:lpstr>
      <vt:lpstr>操作演示：RCT人员继续核对清单。</vt:lpstr>
      <vt:lpstr>操作演示：RCT人员导出Excel清单。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开发总结</dc:title>
  <dc:creator>史云来</dc:creator>
  <cp:lastModifiedBy>史云来</cp:lastModifiedBy>
  <cp:revision>352</cp:revision>
  <dcterms:created xsi:type="dcterms:W3CDTF">2018-07-20T05:36:40Z</dcterms:created>
  <dcterms:modified xsi:type="dcterms:W3CDTF">2018-08-07T04:08:38Z</dcterms:modified>
</cp:coreProperties>
</file>