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57" r:id="rId5"/>
    <p:sldId id="303" r:id="rId6"/>
    <p:sldId id="339" r:id="rId7"/>
    <p:sldId id="304" r:id="rId8"/>
    <p:sldId id="357" r:id="rId9"/>
    <p:sldId id="359" r:id="rId10"/>
    <p:sldId id="354" r:id="rId11"/>
    <p:sldId id="358" r:id="rId12"/>
    <p:sldId id="355" r:id="rId13"/>
    <p:sldId id="356" r:id="rId14"/>
    <p:sldId id="320" r:id="rId15"/>
    <p:sldId id="321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EB7C-91E7-4270-939E-8816E57A7EB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22DB5-0692-4C11-8644-7417D2F3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topic/TensorFlow-software-library" TargetMode="External"/><Relationship Id="rId2" Type="http://schemas.openxmlformats.org/officeDocument/2006/relationships/hyperlink" Target="https://www.tensorflow.org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dev-summit/" TargetMode="External"/><Relationship Id="rId5" Type="http://schemas.openxmlformats.org/officeDocument/2006/relationships/hyperlink" Target="https://www.slideshare.net/enakai/your-first-tensorflow-programming-with-jupyter" TargetMode="External"/><Relationship Id="rId4" Type="http://schemas.openxmlformats.org/officeDocument/2006/relationships/hyperlink" Target="https://developers.google.com/machine-learning/crash-course/first-steps-with-tensorflow/video-lectur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essiocorrado99/animals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30B63D-5975-48F2-BB3C-DD406F380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1328" y="1"/>
            <a:ext cx="6253163" cy="2966131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CS114.K21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B6255-297E-4A74-B008-FAC27D0817A1}"/>
              </a:ext>
            </a:extLst>
          </p:cNvPr>
          <p:cNvSpPr txBox="1"/>
          <p:nvPr/>
        </p:nvSpPr>
        <p:spPr>
          <a:xfrm>
            <a:off x="5194359" y="2847703"/>
            <a:ext cx="6681381" cy="2746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GVHD:	PGS TS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An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: -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Trung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- 16520229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 - Phan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- 18521148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730" y="2146730"/>
            <a:ext cx="417195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23" y="2161017"/>
            <a:ext cx="3352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DA75-E7C9-4CB0-8A8B-82101A0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5F41-5EEC-405A-982F-D045CE18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120727"/>
            <a:ext cx="10294621" cy="3314873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Cho 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&gt;90%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DA75-E7C9-4CB0-8A8B-82101A0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5F41-5EEC-405A-982F-D045CE18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120727"/>
            <a:ext cx="10294621" cy="3314873"/>
          </a:xfrm>
        </p:spPr>
        <p:txBody>
          <a:bodyPr>
            <a:normAutofit/>
          </a:bodyPr>
          <a:lstStyle/>
          <a:p>
            <a:pPr marL="615315" indent="-603250">
              <a:lnSpc>
                <a:spcPts val="2865"/>
              </a:lnSpc>
              <a:spcBef>
                <a:spcPts val="100"/>
              </a:spcBef>
              <a:buFont typeface="DejaVu Sans"/>
              <a:buChar char="➢"/>
              <a:tabLst>
                <a:tab pos="615315" algn="l"/>
                <a:tab pos="615950" algn="l"/>
              </a:tabLst>
            </a:pPr>
            <a:r>
              <a:rPr lang="en-US" sz="2400" spc="-320" dirty="0" err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TensorFlow</a:t>
            </a:r>
            <a:r>
              <a:rPr lang="en-US" sz="2400" spc="-30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 </a:t>
            </a:r>
            <a:r>
              <a:rPr lang="en-US" sz="2400" spc="-24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tutorials</a:t>
            </a:r>
            <a:endParaRPr lang="en-US" sz="2400" dirty="0">
              <a:latin typeface="Verdana"/>
              <a:cs typeface="Verdana"/>
            </a:endParaRPr>
          </a:p>
          <a:p>
            <a:pPr marL="546100" indent="-533400">
              <a:lnSpc>
                <a:spcPts val="2850"/>
              </a:lnSpc>
              <a:buFont typeface="DejaVu Sans"/>
              <a:buChar char="➢"/>
              <a:tabLst>
                <a:tab pos="545465" algn="l"/>
                <a:tab pos="546100" algn="l"/>
              </a:tabLst>
            </a:pPr>
            <a:r>
              <a:rPr lang="en-US" sz="2400" spc="-315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quora.com/topic/</a:t>
            </a:r>
            <a:r>
              <a:rPr lang="en-US" sz="2400" spc="-315" dirty="0" err="1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TensorFlow</a:t>
            </a:r>
            <a:r>
              <a:rPr lang="en-US" sz="2400" spc="-315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-software-library</a:t>
            </a:r>
            <a:endParaRPr lang="en-US" sz="2400" dirty="0">
              <a:latin typeface="Verdana"/>
              <a:cs typeface="Verdana"/>
            </a:endParaRPr>
          </a:p>
          <a:p>
            <a:pPr marL="546100" indent="-533400">
              <a:lnSpc>
                <a:spcPts val="2850"/>
              </a:lnSpc>
              <a:buFont typeface="DejaVu Sans"/>
              <a:buChar char="➢"/>
              <a:tabLst>
                <a:tab pos="545465" algn="l"/>
                <a:tab pos="546100" algn="l"/>
              </a:tabLst>
            </a:pPr>
            <a:r>
              <a:rPr lang="en-US" sz="2400" spc="-33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Machine </a:t>
            </a:r>
            <a:r>
              <a:rPr lang="en-US" sz="2400" spc="-32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learning </a:t>
            </a:r>
            <a:r>
              <a:rPr lang="en-US" sz="2400" spc="-290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crash</a:t>
            </a:r>
            <a:r>
              <a:rPr lang="en-US" sz="2400" spc="-240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 </a:t>
            </a:r>
            <a:r>
              <a:rPr lang="en-US" sz="2400" spc="-30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course</a:t>
            </a:r>
            <a:endParaRPr lang="en-US" sz="2400" dirty="0">
              <a:latin typeface="Verdana"/>
              <a:cs typeface="Verdana"/>
            </a:endParaRPr>
          </a:p>
          <a:p>
            <a:pPr marL="546100" indent="-533400">
              <a:lnSpc>
                <a:spcPts val="2850"/>
              </a:lnSpc>
              <a:buFont typeface="DejaVu Sans"/>
              <a:buChar char="➢"/>
              <a:tabLst>
                <a:tab pos="545465" algn="l"/>
                <a:tab pos="546100" algn="l"/>
              </a:tabLst>
            </a:pPr>
            <a:r>
              <a:rPr lang="en-US" sz="2400" spc="-38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Your </a:t>
            </a:r>
            <a:r>
              <a:rPr lang="en-US" sz="2400" spc="-18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first </a:t>
            </a:r>
            <a:r>
              <a:rPr lang="en-US" sz="2400" spc="-320" dirty="0" err="1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TensorFlow</a:t>
            </a:r>
            <a:r>
              <a:rPr lang="en-US" sz="2400" spc="-32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 </a:t>
            </a:r>
            <a:r>
              <a:rPr lang="en-US" sz="2400" spc="-409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programming </a:t>
            </a:r>
            <a:r>
              <a:rPr lang="en-US" sz="2400" spc="-27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with</a:t>
            </a:r>
            <a:r>
              <a:rPr lang="en-US" sz="2400" spc="-19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 </a:t>
            </a:r>
            <a:r>
              <a:rPr lang="en-US" sz="2400" spc="-305" dirty="0" err="1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Jupyter</a:t>
            </a:r>
            <a:endParaRPr lang="en-US" sz="2400" dirty="0">
              <a:latin typeface="Verdana"/>
              <a:cs typeface="Verdana"/>
            </a:endParaRPr>
          </a:p>
          <a:p>
            <a:pPr marL="546100" indent="-533400">
              <a:lnSpc>
                <a:spcPts val="2865"/>
              </a:lnSpc>
              <a:buFont typeface="DejaVu Sans"/>
              <a:buChar char="➢"/>
              <a:tabLst>
                <a:tab pos="545465" algn="l"/>
                <a:tab pos="546100" algn="l"/>
              </a:tabLst>
            </a:pPr>
            <a:r>
              <a:rPr lang="en-US" sz="2400" spc="-320" dirty="0" err="1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TensorFlow</a:t>
            </a:r>
            <a:r>
              <a:rPr lang="en-US" sz="2400" spc="-32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 </a:t>
            </a:r>
            <a:r>
              <a:rPr lang="en-US" sz="2400" spc="-415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Dev-Summit</a:t>
            </a:r>
            <a:r>
              <a:rPr lang="en-US" sz="2400" spc="-28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 </a:t>
            </a:r>
            <a:r>
              <a:rPr lang="en-US" sz="2400" spc="-310" dirty="0">
                <a:solidFill>
                  <a:srgbClr val="FFFFFF"/>
                </a:solidFill>
                <a:latin typeface="Verdana"/>
                <a:cs typeface="Verdana"/>
              </a:rPr>
              <a:t>2018</a:t>
            </a:r>
            <a:endParaRPr 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1754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36B10A07-6049-4BF1-8E6D-583B7B68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9050"/>
            <a:ext cx="12188824" cy="685621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1FEFA0A-2F20-4B60-98C6-5FFDA469AA1C}" type="slidenum">
              <a:rPr lang="vi-VN" smtClean="0"/>
              <a:pPr algn="r"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757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DA75-E7C9-4CB0-8A8B-82101A0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5F41-5EEC-405A-982F-D045CE18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9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sz="9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9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9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Pre-train model: VGG16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DA75-E7C9-4CB0-8A8B-82101A0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5F41-5EEC-405A-982F-D045CE18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760891"/>
          </a:xfrm>
        </p:spPr>
        <p:txBody>
          <a:bodyPr>
            <a:normAutofit/>
          </a:bodyPr>
          <a:lstStyle/>
          <a:p>
            <a:pPr marL="12700" marR="5080">
              <a:lnSpc>
                <a:spcPts val="255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1585067" y="2456150"/>
            <a:ext cx="1532496" cy="153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7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(0,1)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(‘dog', ‘horse', ‘elephant', ‘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buffterfly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‘chicken', ‘cat’, ‘cow', ‘sheep', 'squirrel',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'spider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',)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www.kaggle.com/alessiocorrado99/animals10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26.200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Chia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Train – Val – Test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70 – 20 – 10</a:t>
            </a:r>
          </a:p>
          <a:p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4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37" y="325792"/>
            <a:ext cx="10058400" cy="145075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VGG16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147887"/>
            <a:ext cx="8096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Qúa</a:t>
            </a:r>
            <a:r>
              <a:rPr lang="en-US" sz="5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 model</a:t>
            </a:r>
            <a:endParaRPr lang="en-US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67" y="2108200"/>
            <a:ext cx="8124791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ata:image/png;base64,iVBORw0KGgoAAAANSUhEUgAAAXoAAAEICAYAAABRSj9aAAAABHNCSVQICAgIfAhkiAAAAAlwSFlz%0AAAALEgAACxIB0t1+/AAAADh0RVh0U29mdHdhcmUAbWF0cGxvdGxpYiB2ZXJzaW9uMy4xLjIsIGh0%0AdHA6Ly9tYXRwbG90bGliLm9yZy8li6FKAAAgAElEQVR4nO3deXwU9f348debnNw3EggQjqCASATE%0AC1HAA2iV2ooFj2LrrbTFo96t9fhar59YW2vFlnoCghakCp544AESwg0ihwgJCQQChAAh1/v3x2cS%0AlpBjk2yyye77+XjMY+f4zMx7J5v3fvYzn5kRVcUYY0zoahTsAIwxxtQuS/TGGBPiLNEbY0yIs0Rv%0AjDEhzhK9McaEOEv0xhgT4izRhyERiRCRHBHpGsiywSQivUQk4H2FReR8EdnqM71BRM7xp2w19vUv%0AEbmvuusbU57IYAdgKiciOT6TTYAjQKE3faOqvlGV7alqIdAs0GXDgaqeGIjtiMh1wFWqep7Ptq8L%0AxLaNKc0SfQOgqiWJ1qsxXqeqH5dXXkQiVbWgLmIzpjL2eQw+a7oJASLyqIi8KSIzROQAcJWInCki%0Ai0Vkn4iki8hzIhLllY8UERWRBG/6dW/5AhE5ICLfiEj3qpb1lo8Wke9FZL+I/E1EvhKRa8qJ258Y%0AbxSRTSKyV0Se81k3QkSmiMgeEdkCjKrg+NwvIjNLzXteRJ7xxq8TkfXe+9ns1bbL21aqiJznjTcR%0Akde82NYCg0qVfUBEtnjbXSsil3jz+wN/B87xmsV2+xzbP/usf5P33veIyFwRifPn2FTlOBfHIyIf%0Ai0iWiGSIyF0++/mjd0yyRSRZRDqV1UwmIl8W/5294/mFt58s4AERSRSRT7197PaOW0uf9bt57zHT%0AW/5XEYn1Yu7jUy5ORA6JSNvy3q8pg6ra0IAGYCtwfql5jwJ5wMW4L+/GwGnA6bhfbT2A74FJXvlI%0AQIEEb/p1YDcwGIgC3gRer0bZDsABYKy37HYgH7imnPfiT4zvAC2BBCCr+L0Dk4C1QDzQFvjCfZzL%0A3E8PIAdo6rPtXcBgb/pir4wAI4DDwCnesvOBrT7bSgXO88afBj4DWgPdgHWlyl4OxHl/kyu8GE7w%0All0HfFYqzteBP3vjF3oxJgGxwD+Ahf4cmyoe55bATuD3QAzQAhjiLbsXWAkkeu8hCWgD9Cp9rIEv%0Ai//O3nsrAG4GInCfx97ASCDa+5x8BTzt837WeMezqVf+bG/ZVOD/fPZzBzAn2P+HDW0IegA2VPEP%0AVn6iX1jJencCs73xspL3P33KXgKsqUbZ3wCLfJYJkE45id7PGM/wWf5f4E5v/AtcE1bxsjGlk0+p%0AbS8GrvDGRwMbKij7LnCrN15Rot/m+7cAbvEtW8Z21wA/8cYrS/SvAI/5LGuBOy8TX9mxqeJxvhpY%0AWk65zcXxlprvT6LfUkkMlxXvFzgHyAAiyih3NvADIN70CuDngf6/CvXBmm5Cx3bfCRE5SUTe836K%0AZwMPA+0qWD/DZ/wQFZ+ALa9sJ9841P1nppa3ET9j9GtfwI8VxAswHZjgjV/hTRfH8VMRWeI1K+zD%0A1aYrOlbF4iqKQUSuEZGVXvPDPuAkP7cL7v2VbE9Vs4G9QGefMn79zSo5zl1wCb0sFS2rTOnPY0cR%0AmSUiaV4ML5eKYau6E//HUNWvcL8OhorIyUBX4L1qxhS2LNGHjtJdC1/E1SB7qWoL4E+4GnZtSsfV%0AOAEQEeHYxFRaTWJMxyWIYpV1/5wFnC8inXFNS9O9GBsDbwF/wTWrtAI+9DOOjPJiEJEewAu45ou2%0A3na/89luZV1Bd+Cag4q31xzXRJTmR1ylVXSctwM9y1mvvGUHvZia+MzrWKpM6ff3BK63WH8vhmtK%0AxdBNRCLKieNV4Crcr49ZqnqknHKmHJboQ1dzYD9w0DuZdWMd7PNdYKCIXCwikbh23/a1FOMsYLKI%0AdPZOzN1dUWFVzcA1L7yMa7bZ6C2KwbUbZwKFIvJTXFuyvzHcJyKtxF1nMMlnWTNcssvEfeddj6vR%0AF9sJxPueFC1lBnCtiJwiIjG4L6JFqlruL6QKVHSc5wFdRWSSiMSISAsRGeIt+xfwqIj0FCdJRNrg%0AvuAycCf9I0TkBny+lCqI4SCwX0S64JqPin0D7AEeE3eCu7GInO2z/DVcU88VuKRvqsgSfei6A5iI%0AOzn6Iu6kaa1S1Z3AL4FncP+4PYHluJpcoGN8AfgEWA0sxdXKKzMd1+Ze0myjqvuA24A5uBOal+G+%0AsPzxIO6XxVZgAT5JSFVXAX8DvvXKnAgs8Vn3I2AjsFNEfJtgitd/H9fEMsdbvytwpZ9xlVbucVbV%0A/cAFwC9wXz7fA+d6i58C5uKOczbuxGis1yR3PXAf7sR8r1LvrSwPAkNwXzjzgLd9YigAfgr0wdXu%0At+H+DsXLt+L+zkdU9esqvnfD0RMcxgSc91N8B3CZqi4Kdjym4RKRV3EneP8c7FgaIrtgygSUiIzC%0A9XA5jOuel4+r1RpTLd75jrFA/2DH0lBZ040JtKHAFlzb9EXApXbyzFSXiPwF15f/MVXdFux4Gipr%0AujHGmBBnNXpjjAlx9a6Nvl27dpqQkBDsMIwxpkFZtmzZblUtsztzvUv0CQkJJCcnBzsMY4xpUESk%0A3KvDrenGGGNCnCV6Y4wJcZbojTEmxNW7Nvqy5Ofnk5qaSm5ubrBDqbdiY2OJj48nKqq8W6cYY8JV%0Ag0j0qampNG/enISEBNwNEY0vVWXPnj2kpqbSvXv3ylcwxoSVBtF0k5ubS9u2bS3Jl0NEaNu2rf3i%0AMcaUqUEkesCSfCXs+BhjytMgmm6MMabWFBVBZibs2AHZ2VBQAPn5x776Ox4bC+3bQ4cOxw5Nmwb1%0ALVqir6K5c+dy6aWXsn79ek466aTKVzDGBIcq7NvnEviOHZCWdnTcd0hPd0m6NjVufGziL/1lUDwd%0AF+eGALNEX0UzZsxg6NChzJgxg4ceeijY4RgTfPn5sHgxfPIJtGsHV10FrVrVbQy7dsErr8CyZccm%0A9LLOW7VuDZ06ueGkk46Od+rk4o6KgshIN1RlPCICDh92vw4yM11MxYPv9I4dsHKlG8/LOza2wYNh%0A6dKAHx5L9FWQk5PDl19+yaeffsrFF19ckuifeOIJXn/9dRo1asTo0aN5/PHH2bRpEzfddBOZmZlE%0AREQwe/ZsevYs79GcxjQgqrBxI3z4oRs+/RRyckDELbvrLpgwAW66CU47rXbjWLQIXngB3n7bfeH0%0A6gXx8XDGGccm8OIhLg6aNKl829XVtKkb/Llfl6prKvL9IoiJqZWwGlyin/z+ZFZkrAjoNpM6JvHs%0AqGcrLffOO+8watQoevfuTdu2bVm2bBm7du3inXfeYcmSJTRp0oSsrCwArrzySu655x4uvfRScnNz%0AKSoqCmjMJkT88AMsXOiS5RdfuFphv35w8slu6NfP1TobNw5unFlZrsZenNy3ebeG79HD1eAvvBCG%0AD4ctW+Cf/4Q33oBp02DQIJfwJ0wIXDv1vn3w6qtuP+vXu1r4Lbe4/TSk5lQRaNnSDYmJtborvxK9%0A99SgvwIRwL9U9fFSy7sCrwCtvDL3qOp8EUkA1gMbvKKLVfWmwIRe92bMmMHvf/97AMaPH8+MGTNQ%0AVX7961/TxKsltGnThgMHDpCWlsall14KuIuZjAFg+3aX1IuHH737UHXo4BJlo0awZo1Lpvn5blmj%0ARtCz59HEX/wlkJgI0dG1E2denmuOKU7sycmuBtqyJYwYAffeCxdc4OLyNXAgTJ0KTz0Fr7/uatvX%0AXw933AG/+pVLxv36VS+m5GS3vRkzXBPJkCHuy+SXv6zdWnoIqDTRe8/9fB73AOFUYKmIzFPVdT7F%0AHgBmqeoLItIXmA8keMs2q2pSoAL2p+ZdG7Kysli4cCGrV69GRCgsLEREGDduXFDiCbicHPcP2aSJ%0Aq52NHOnaW03NZGTAZ58drbVv2uTmt2kD550Hd97pEmefPq6GVyw/35VdswbWrj36Om8eFBa6MpGR%0AcOKJR5N/v37upF51FRXBqlVHm2MOHnS/MM44Ax580H0uTjvN7bcyLVvCrbe6mvZXX7na99Sp8Pe/%0AwznnuIT/i19U3lRx8CDMnOkS/LJl7vN55ZVu/UGDqv9ew42qVjgAZwIf+EzfC9xbqsyLwN0+5b/2%0AxhOANZXtw3cYNGiQlrZu3brj5tW1F198UW+44YZj5g0bNkwfeughPfPMM/XgwYOqqrpnzx5VVT39%0A9NN1zpw5qqqam5tbsrw2Vfs45eWpXnSRaqNGqq1aqYKqiOqgQar33qu6cKFqbm5ggw1Vu3ervvWW%0A6q23qvbp444lqLZooXrxxarPPKO6fLlqYWH1tn/4sOqKFapvvOH+Npdcotqjh/t7Fe+rpkOvXqq3%0A3KI6Z47qvn2BOza7dqk++aSLF1TbtVO96y7VzZuPL7t2repvf6vasqUr26+f6t/+Fth4QgyQrOXk%0A1UofJSgilwGjVPU6b/pq4HRVneRTJg74EGgNNAXOV9VlXtPNWuB7IBt4QFUXVbS/wYMHa+n70a9f%0Av54+ffpUGGdtGz58OHfffTejRo0qmffcc8+xfv16unXrxquvvkp0dDRjxozhscceY+PGjdx4443s%0A3r2bqKgoZs+eTY8ePWo1xmodp6IimDjR/cx+6SX49a/dT+SPPnI1u2++cV3PmjRxNdALLnA1u9I1%0A0HCWnw+zZ8Pf/uaaO8C1Rw8d6ppjRoyAU0/1ryZcXQcPuvbq/ftrtp0ePaC2b6NRVAQff+xq6fPm%0AuemLLoKbb4ZDh1zt/4svXLPUZZe52vvQofZ5q4SILFPVwWUuLO8boHgALsO1yxdPXw38vVSZ24E7%0A9GiNfh3uqtsYoK03fxCwHWhRxj5uAJKB5K5dux73TVUfavQNQbWO0513uhrTo4+WvXz/ftV33lGd%0ANEm1d++jtb7OnVWvuUZ1+nRXUwtHWVmqjz/ujgW44/Pww6pffql65Eiwo2sYtm9XffBB1U6djn62%0AevRQfeKJ8P1cVRMV1OgD1XSzFujiM70F6FDGtj4DBle0v/radNMQVPk4Pf20+wjceqtqUZF/62zd%0AqvrSS6rjxqm2bn30n/PUU1Xvvlt1y5aqB97QbNjgmjaaNHHvfcQI1f/9r/rNMUY1P98dww8/tONY%0ATTVN9JFe4u4ORAMrgX6lyiwArvHG+wA7AAHaAxHe/B5AGtCmov1Zoq++Kh2n115zf/5x41QLCqq3%0Aw4IC1SVL3K+BYcNUIyNdm+rcudXbXn1WVOTOVVx8sWsPj452v2hWrAh2ZMaoasWJvtJGQ1UtEJFJ%0AwAe4rpPTVHWtiDzsbXgecAfwkojcBqiX9FVEhgEPi0g+UATcpKpZle3T1LL333dt8cOHw2uvuZ4V%0A1RER4bq4DRkC998PW7fCuHHws5/BH/4Ajz1Wu+3Svn780XX5y82FpKSjQ5cuNWvbzctzvT6mTIEV%0AK1xPpD/+0bUnd+wYuPiNqU3lfQMEa7AaffX5dZyWLFFt2lQ1Kal2ejDk5qrefLP7tXDOOappaYHf%0Ah6+iItV//lO1WTP3vnr3PrYHSuvWqsOHq952m+orr6iuXOl6GVUmM1P1kUdUO3Z02+nb1zVZHTpU%0Au+/HmGqiJjV6E0K+/x5+8hN3cc6CBa6vc6DFxMA//uF6SVx/vettMnOm+/UQaD/8ANdd5/qojxwJ%0A//qXu/Q8JwdWr3Y18OLhhReO3vckOtr1Ofet+Q8Y4I7H+vXw7LPuysvcXBg1Cm67zfU2sl4fpoGy%0ARB8uduxw3SJFXLfJ2m52uOIKl0B/8Qs4/3x45BG45x53lWdNFRW5Lnh33eW29+KL7kulOBE3awZn%0AnumGYgUF7v4sxYl/5Up47z34z3+Olunc2d0QKzYWrr4aJk+Gvn1rHq8xQWaJPhzs3w+jR8OePe4q%0AzV696ma/ffu6O/HdcINrw//qK3dOoE2b6m9zyxa49lr3Pi680PX979q18vUiI13f/z593H1XimVk%0AHE3+q1e75TfeWLMrTI2pZxrME6aCbfjw4XzwwQfHzHv22We5+eaby12nWbNmtR1W5XJzYexY1yTx%0A3//W/WXjzZq5G1z94x/uIpmBA6t3G9aiInf5fP/+kJLimmnef9+/JF+Rjh1d88w997g4H3jAkrwJ%0AOZbo/TRhwgRmzpx5zLyZM2cywbd2WN8UFrr7gnz+ubtX9wUXBCcOEddL5csv3fTQoS7xa8VXZZfY%0AvNm18f/2tzBsmLvvy7XXWpu5MX5qeE03kye7n9mBlJTkTsBV4LLLLuOBBx4gLy+P6Ohotm7dyo4d%0AOzj11FMZOXIke/fuJT8/n0cffZSxY8dWusucnBzGjh1b5nqvvvoqTz/9NCLCKaecwmuvvcbOnTu5%0A6aab2LJlCwAvvPACZ511Vvk7UIVJk1wtfsqUY5srguW001xt/Fe/cje8+vJLd6Or8n75FBW52wrc%0Ae687gfqf/7jbNViCN6ZKGl6iD5I2bdowZMgQFixYwNixY5k5cyaXX345jRs3Zs6cObRo0YLdu3dz%0AxhlncMkll1T6sO7Y2Ngy11u3bh2PPvooX3/9Ne3atSu5v/3vfvc7zj33XObMmUNhYSE5OTkVB/zI%0AI+6E5d13uy/H+qJNG3d/kyeecM0kK1bAW28df9Jz40b4zW/cl8FPfuJOuHbuHJyYjWnoyut3Gayh%0APvejf/3113X8+PGqqjpgwABNTk7WvLw8vfXWW7V///46YMAAjY2N1fT0dFVVbdq0abnbKm+95557%0ATu+7777jyrdr105zK7mDZMlxevFF1/d74kT/b20QDAsXqnbo4G4l8MYbbl5BgbvDY2ysu5PmK6/U%0A7/dgTD2B9aMPjLFjx3LbbbeRkpLCoUOHGDRoEC+//DKZmZksW7aMqKgoEhISyC3rOZWlvPHGG9Va%0Ar1Jz57r28DFjXI+U+tzMMXw4LF8O48e7cwkLF7qTxl9/DRdf7H6RdOoU7CiNafDsZGwVNGvWjOHD%0Ah/Ob3/ym5CTs/v376dChA1FRUXz66af8WPzEoEqUt96IESOYPXs2e/bsAShpuhk5ciQvvPACAIWF%0AhewvfTtaVdfDZvx41xY+a5Z7aHF916mTS/B33QX//rdL9K+/Du+8Y0nemACxRF9FEyZMYOXKlSWJ%0A/sorryQ5OZn+/fvz6quvcpKfz6wsb71+/fpx//33c+655zJgwABuv/12KCrir088wacffUT/vn0Z%0ANGAA6z791PUp37DB9UJZvhx27nT3En/vvcA9n7MuREa6NvulS+G771ztvj7/EjGmgan0wSN1rb4+%0AeKRO7NvnLt/Pzz865OUdfXScLxHXEyUqyg3R0azfsYM+3brZzbaMCUMVPXjE2ujri0OH3DNCRY4m%0A75gYaN78mGReMh4RcXytNyfHkrwx5jiW6GvZ6tWrufrqq4+ZFxMTw5IlS44tuHOnu2/LKafU3a19%0AjTFhocFkFFWttG96fdS/f39WVHaBV14eZGW5S++rmeTrWxOcMab+aBAnY2NjY9mzZ0/oJrPMTNdr%0ApkOHaq2uquzZs4fY2NgAB2aMCQUNokYfHx9PamoqmZmZwQ4l8IqKjt4a94cfqr2Z2NhY4uPjAxiY%0AMSZUNIhEHxUVRffu3YMdRu144QW45RZYtMjdItcYYwKsQTTdhKyiInfDsdNOg7PPDnY0xpgQ1SBq%0A9CHrvffczbtmzLALhIwxtcZq9MH0zDPQpYt73J4xxtQSS/TBkpLiHof3u981jHvSGGMaLEv0wTJl%0AinvgxnXXBTsSY0yIs0QfDGlpMHOmexxeq1bBjsYYE+Is0QfD3//uetz87nfBjsQYEwYs0de1nBz3%0AQI1LL4UePYIdjTEmDPiV6EVklIhsEJFNInJPGcu7isinIrJcRFaJyBifZfd6620QkYsCGXyD9Mor%0A7nbEt98e7EiMMWGi0n70IhIBPA9cAKQCS0Vknqqu8yn2ADBLVV8Qkb7AfCDBGx8P9AM6AR+LSG9V%0ALeMG62GgsBCefRZOPx3OPDPY0RhjwoQ/NfohwCZV3aKqecBMYGypMgq08MZbAju88bHATFU9oqo/%0AAJu87YWnd99195y//Xa7QMoYU2f8SfSdge0+06nePF9/Bq4SkVRcbf63VVgXEblBRJJFJDkkb1xW%0A7JlnoGtX+PnPgx2JMSaMBOpk7ATgZVWNB8YAr4mI39tW1amqOlhVB7dv3z5AIdUzycnwxRfw+9/b%0Ag0WMMXXKn4yTBnTxmY735vm6FhgFoKrfiEgs0M7PdcPDlCnusYDXXhvsSIwxYcafWvdSIFFEuotI%0ANO7k6rxSZbYBIwFEpA8QC2R65caLSIyIdAcSgW8DFXyDsX07zJrlroJt2TLY0RhjwkylNXpVLRCR%0AScAHQAQwTVXXisjDQLKqzgPuAF4SkdtwJ2avUfc4qLUiMgtYBxQAt4Zljxu7QMoYUwFVJSMng+wj%0A2ZzY7sSAb1/q2+P5Bg8erMnJyXW/44MHYf16OPlk97SnQMnJgfh4uPBCV6s3xoQlVWXP4T1s3LOR%0AjVkb+X7P9yWvm7I2kZOXwxnxZ/DNtd9Ua/siskxVB5e1LHzPCu7ZA19+6Z7stGiRu5tkQQGceirM%0AmQPdugVmP//5D+zfbxdIGRMmso9ks3HP0URektT3bGRv7t6SchESQUKrBHq37c2wrsPo3bY3J3c4%0AuVZiCp8a/bZtR5P6okWwzrveKzraPeHpnHNczfu++9xtg2fNghEjarbPwkLo3RtOOAG+/rrm78EY%0AEzR5hXnszNlJRk4G6Tnp7vVA+jHTW/dtZefBnSXrCEKXll1IbJNI77a9SWyTSGJbN57QKoHoiOiA%0AxRd+NXpV1wzjm9i3bXPLmjeHs86CK65wyX3IkGObai64AH72M9fU8tRTMHly9S9umjcPtmyBJ56o%0A+XsyxtSa3IJcVu1cxeaszccmcp+EvufwnjLXbd+kPR2bdSSueRw/7f3To0m9bSI9W/ekcVTjOn43%0AxwudGv2+ffDvf7uk/uWXrmkGoEMHl9CLh1NOqbwfe3Y2TJwIc+fClVfC1KnQpEnVYzrnHEhNdY8L%0AtL7zxtQLRwqOsGrnKpalLyN5RzLL0pexZtcaCooKSsrERMQQ1zzOJfBmpV595ndo2oGoiPrx4KDw%0AqdH/4Q/ujpAXX+yS7NChkJhY9Rp5ixbw9tvw2GPwpz/B2rWu3T4hwf9tfPut+8KZMsWSvDFBcqTg%0ACGt2rSlJ6Mk7klmzaw35RfkAtG3clkGdBnHXWXcxqNMg+rTrQ1zzOFrGtERC6DYloVOjB8jMhEBf%0AWfvee66Zp6rt9hMmwPz5rg99ixaVlzfG1EhuQS7rMtexbMfRmvqqnatKknrr2NYM7jSYQXGD3Gun%0AQXRr2S1kEnr41Ohr4/YJP/kJLF3q2u0vuMC12992W8W/ErZtg9mzXfu+JXljauxQ/iHSstNIzU5l%0Ae/Z2UrNTjxsyDx29T1ar2FYMihvE7WfeXpLYE1olhExSr6rQSvS1pXdvWLLEtdvfcQcsWwYvvVR+%0Au/3f/uZe7QIpY/xyKP8Qy9OXszFro0vm+7eTeuBoEs86nHXcOm0btyW+RTzxLeI5vfPpxLeIJ7Ft%0AIoPiBtGjdY+wTeplsUTvr+bN4a234C9/gT/+0XXPLKvd/sABd/J23Dh3p0pjGoi8wjyAgHb5K0th%0AUSHf7f6Ob9O+ZUnaEr5N+5ZVO1dR6HPRfPsm7YlvEU+3lt0Y2mVoSUL3HepDb5aGwhJ9VTRqBPff%0AD0lJrjfO4MHw5pswcuTRMtOmuV47t90WvDiN8dOWvVtYsHEB8zfN59MfPuVI4RG6tOhCzzY96dna%0AG9r0pEfrHvRs3ZOWsVW/V9OOAztYkrqkJLEn70jmQN4BAFrEtGBI5yHcffbdnB5/Ov3a96Nzi87E%0ARgbw6nQTYidj69LGja7d/rvv4Mkn3ZWvRUXQq5e78GrRomBHaMxxjhQc4Ysfv2D+xvks2LSADXs2%0AANCrTS9G9xpN69jWbN672Q1Zm49p9wbXXFL6S6D4Na5ZHAfzD5K8I/mY2npqdioAkY0iSeqYxJBO%0AQzg9/nSGdB5C77a9aeT/Hc1NBcLnZGxdSkyExYvhmmvgzjtdu/3o0bB1q3vAiDH1xNZ9W1mwcQEL%0ANi3gkx8+4VD+IWIiYjgv4TxuOe0WRvcaTWLbxDLXzT6SzZa9W9icdTT5b967mW9Sv+HNtW9SpEUl%0AZRtHNuZI4ZGSeT1b92RYt2EliT2pY5LV1IPEavQ1pera7R94wI336AHffw8REcGOzISpvMI8Fv24%0AiAWbFjB/43zW714PQPdW3RmTOIbRvUYzvPtwmkRV4yLAUvv5cd+P7ovA+xJoHtOc0zufzmmdT6Nd%0Ak3aBeDvGT1ajr00i7v44SUnuoSIPPmhJ3tSJw/mH2XFgBzsO7CDtgOt6+OW2L/nkh0/IycshOiKa%0Ac7udy/UDr2dM4hh6t+0d0J4o0RHRJLZNLPfXgKk/LNEHypgxsGOHPfQ7DBVpEYt+XMSstbPYm7uX%0AFjEtaB7dnBYxLdx4TPNj5vlON49pTmSjY/8NC4oK2Jmzk7QDaUcTeXYaO3K8V2+e750Qi3Vt2ZWr%0A+l/F6MTRjOg+gmbRzerqMJh6zBJ9IFmSDxuqyoqMFUxfPZ2Za2eSmp1Kk6gmxDWL40DeAbKPZJNb%0AkOvXthpHNi75AsjJy2Fnzk6UY5tUIySCuOZxdGreid5te3Newnl0at6Jzs0706l5p5KhVWwr6z9u%0AjmOJ3pgq2Jy1memrpzN9zXS+2/0dkY0iGdVrFE+e/ySXnHgJTaOblpTNL8znQN4BDhxxib/4C6Ci%0A6aZRTUuSducWR5N4+ybtiWhkTYKmeizRG1OJjJwMZq2dxfTV01mStgSAYd2GMfn0yVzW9zLaNmlb%0A5npREVG0adyGNo3b1GW4xhzHEr0xZdifu585381h+urpfPLDJxRpEUkdk3jy/CcZf/J4urTsEuwQ%0AjfGbJXoTNlQVRUtei7TomHn5Rfl8vOVjpq+ezrvfv8uRwiP0aN2D+4bex4T+E+jbvm+w34Ix1WKJ%0A3tQbew/vJSMno8K27JLxcsrkF+aXJO4iLTomsfurQ9MO3DjoRq7ofwVDOg+xk5umwbNEb4Im82Am%0AX/z4BZ9t/YzPf/yc1btWV1Ch42wAABVoSURBVFg+qlFUSe+U4q6KbZu0pXvr7q6rYnRzoiOiEREE%0AoZE0KhkX8aa98fKWJ3VMYkT3Ecd1eTSmIbNPs6kzmQcz+fzHz0sS+5pdawBoEtWEs7uczS/7/ZKe%0AbXoe08fct/95TGRMkN+BMQ2TJXpTa3Yd3MXnW48m9rWZawFoGtWUs7uezRUnX8F5CecxqNOgWr81%0ArjHhzBK9KfHN9m9Iz0knQiKIaBRBZKPIknF/XgFW7lzJZ1s/47Otn5XcY6VpVFOGdh3KVadc5RJ7%0A3KB680BlY8KBJXrDtv3b+P37v2fud3MDsr1m0c0Y2nUoEwdM5LyE8xgYN9ASuzFB5FeiF5FRwF+B%0ACOBfqvp4qeVTgOHeZBOgg6q28pYVAsVn2bap6iWBCNzUXH5hPlMWT+Ghzx9CVfnLyL8wqtcoCosK%0AKdTCar2e2O5EBsYNtJOZxtQjlf43ikgE8DxwAZAKLBWReaq6rriMqt7mU/63wKk+mzisqkmBC9kE%0AwqIfF3HzezezNnMtF/e+mOdGP0dCq4Rgh2WMqQX+PNplCLBJVbeoah4wExhbQfkJwIxABGcCL/Ng%0AJr9+59cMe3kYB/IO8M74d5g3YZ4leWNCmD+/rzsD232mU4HTyyooIt2A7sBCn9mxIpIMFACPq+px%0ADcEicgNwA0BXe6B2rSjSIv6d8m/u/vhuDuQd4O6z7+aPw/54zE24jDGhKdANqeOBt1R9HucO3VQ1%0ATUR6AAtFZLWqbvZdSVWnAlPBPWEqwDGFvRUZK7j5vZtZnLqYYd2G8Y8x/6Bfh37BDssYU0f8abpJ%0AA3zv4BTvzSvLeEo126hqmve6BfiMY9vvTS06cOQAt71/G4OmDmJT1iZeHvsyn038zJK8MWHGnxr9%0AUiBRRLrjEvx44IrShUTkJKA18I3PvNbAIVU9IiLtgLOBJwMRuCmfqvLWureY/MFk0g+kc8OgG3hs%0A5GN2u1xjwlSliV5VC0RkEvABrnvlNFVdKyIPA8mqOs8rOh6Yqcc+bbwP8KKIFOF+PTzu21vHBN6m%0ArE1Mmj+JDzZ/QFLHJN6+/G3OiD8j2GEZY4JIjs3LwTd48GBNTk4OdhgNzt7De3l28bM88dUTREdE%0A88jwR7h1yK3Wn92YMCEiy1R1cFnLLAs0cNv2b+PZxc8yddlUDuYf5PJ+lzPloil0at4p2KEZY+oJ%0AS/QN1Kqdq3jq66eYuWYmAONPHs+dZ97JgI4DghyZMaa+sUTfgKgqn279lCe/epIPNn9A06im/HbI%0Ab5l8xmS6trTrD4wxZbNE3wAUFBXw9rq3eerrp1iWvowTmp7AYyMe46bBN9G6cetgh2eMqecs0ddj%0Ah/IP8Z/l/+H/ffP/+GHfD/Ru25upP53K1QOuJjYyNtjhGWMaCEv09VDmwUyeX/o8f//27+w5vIcz%0A48/kmYue4ZITL6GR+HONmzHGHGWJvh7ZnLWZKYunMG35NA4XHOaSEy/hrrPu4uyuZwc7NGNMA2aJ%0APsi27d/GW+veYva62SxOXUx0RDRXn3I1d5x5B33a9wl2eMaYEGCJPgi2799ekty/SXV3jBgYN5C/%0AjPwLvxrwK+sDb4wJKEv0dSQtO4231r3FrHWz+Hr71wAkdUzisRGPMa7fOHq16RXkCI0xocoSfS1K%0Ay07j7fVvM2vtLL7a/hUAA04YwP+N+D/G9R1HYtvEIEdojAkHlugDbMeBHby97m1mrZvFV9u+QlFO%0AOeEUHhn+COP6juPEdicGO0RjTJixRB8g2UeyGf/WeN7f9D6KcnKHk3novIcY128cJ7U7KdjhGWPC%0AmCX6ACgsKuTK/17Jh5s/5I/D/sj4k8dbjxljTL1hiT4A7vvkPt79/l2eH/M8t5x2S7DDMcaYY9hl%0AljX06spXefLrJ7l58M2W5I0x9ZIl+hpYnLqY6/93PcMThvPXUX8NdjjGGFMmS/TVtH3/dn4282d0%0AadGF2eNmExURFeyQjDGmTNZGXw0H8w4yduZYDuUfYuHEhbRt0jbYIRljTLks0VdRkRYxce5EVmSs%0A4N0r3qVv+77BDskYYypkib6KHv78Yd5e/zZPX/A0YxLHBDscY4yplLXRV8HstbN56POHuCbpGm4/%0A8/Zgh2OMMX6xRO+nlPQUJs6dyFldzuKfP/knIhLskIwxxi+W6P2QfiCdsTPH0q5JO/57+X+JiYwJ%0AdkjGGOM3a6OvRG5BLpe+eSlZh7P46jdfcUKzE4IdkjHGVIkl+gqoKtf/73qWpC3h7cvfJqljUrBD%0AMsaYKvOr6UZERonIBhHZJCL3lLF8iois8IbvRWSfz7KJIrLRGyYGMvja9tTXT/H6qtd5ZPgj/LzP%0Az4MdjjHGVEulNXoRiQCeBy4AUoGlIjJPVdcVl1HV23zK/xY41RtvAzwIDAYUWOatuzeg76IW/G/D%0A/7jn43sYf/J47j/n/mCHY4wx1eZPjX4IsElVt6hqHjATGFtB+QnADG/8IuAjVc3ykvtHwKiaBFwX%0A1uxawxX/vYKBcQP59yX/th42xpgGzZ9E3xnY7jOd6s07joh0A7oDC6uyrojcICLJIpKcmZnpT9y1%0AJvNgJhfPuJjm0c15Z/w7NIlqEtR4jDGmpgLdvXI88JaqFlZlJVWdqqqDVXVw+/btAxyS//IK87hs%0A9mWkH0hn7vi5dG5R5veZMcY0KP4k+jSgi890vDevLOM52mxT1XWD7ncLfscXP37BtLHTGNJ5SLDD%0AMcaYgPAn0S8FEkWku4hE45L5vNKFROQkoDXwjc/sD4ALRaS1iLQGLvTm1Tup2am8uOxFJp8+mSv6%0AXxHscIwxJmAq7XWjqgUiMgmXoCOAaaq6VkQeBpJVtTjpjwdmqqr6rJslIo/gviwAHlbVrMC+hcBY%0AtmMZAJf3uzzIkRhjTGD5dcGUqs4H5pea96dS038uZ91pwLRqxldnlmcsRxBOOeGUYIdijDEBZfe6%0A8aSkp3BSu5NoGt002KEYY0xAWaL3pKSnMDBuYLDDMMaYgLNED+w6uIu0A2mc2vHUYIdijDEBZ4ke%0AWJ6+HMBq9MaYkGSJHtdsA3BqnNXojTGhxxI9rsdN91bdaRXbKtihGGNMwFmix07EGmNCW9gn+v25%0A+9m8d7MlemNMyAr7RL8iYwWA9bgxxoSssE/0xSdirUZvjAlVlugzUujUvJM99NsYE7LCPtEvT19u%0AzTbGmJAW1on+UP4h1u9eb802xpiQFtaJftXOVRRpkSV6Y0xIC+tEX3zrA2u6McaEsrBO9CnpKbRp%0A3IauLbsGOxRjjKk14Z3oM9wVsSIS7FCMMabWhG2izyvMY82uNdZsY4wJeWGb6NdlriOvMM9OxBpj%0AQl7YJnq7B70xJlyEbaJPSU+hWXQzerXpFexQjDGmVoVvos9IIaljEo0kbA+BMSZMhGWWKywqZGXG%0ASgZ2tGYbY0zoC8tEvzFrIwfzD9qjA40xYSEsE73dmtgYE07CMtEvT19OTEQMfdr1CXYoxhhT6/xK%0A9CIySkQ2iMgmEbmnnDKXi8g6EVkrItN95heKyApvmBeowGsiJSOF/if0JyoiKtihGGNMrYusrICI%0ARADPAxcAqcBSEZmnqut8yiQC9wJnq+peEengs4nDqpoU4LirTVVJSU/h8r6XBzsUY4ypE/7U6IcA%0Am1R1i6rmATOBsaXKXA88r6p7AVR1V2DDDJwf9//Ivtx91j5vjAkb/iT6zsB2n+lUb56v3kBvEflK%0ARBaLyCifZbEikuzN/1lZOxCRG7wyyZmZmVV6A1VVfCLWetwYY8JFpU03VdhOInAeEA98ISL9VXUf%0A0E1V00SkB7BQRFar6mbflVV1KjAVYPDgwRqgmMqUkp5ChETQv0P/2tyNMcbUG/7U6NOALj7T8d48%0AX6nAPFXNV9UfgO9xiR9VTfNetwCfAUGtSi/PWE6f9n1oHNU4mGEYY0yd8SfRLwUSRaS7iEQD44HS%0AvWfm4mrziEg7XFPOFhFpLSIxPvPPBtYRRCnpKdY+b4wJK5U23ahqgYhMAj4AIoBpqrpWRB4GklV1%0AnrfsQhFZBxQCf1DVPSJyFvCiiBThvlQe9+2tU9fSD6STkZNhtz4wxoQVv9roVXU+ML/UvD/5jCtw%0Auzf4lvkaqDeN4cszvGfE2olYY0wYCasrY4t73CR1rDfd+o0xptaFXaJPbJNIi5gWwQ7FGGPqTFgl%0A+uUZy63ZxhgTdsIm0WcdzmLrvq12ItYYE3bCJtGvyFgB2K2JjTHhJ2wSvd36wBgTrsIq0Xdp0YV2%0ATdoFOxRjjKlTYZPol2cst2YbY0xYCotEn5OXw4bdGzi1ozXbGGPCT1gk+pUZK1HUavTGmLAUFom+%0A+NYHluiNMeEoLBJ9SnoK7Zu0p1PzTsEOxRhj6lzYJPqBcQMRkWCHYowxdS7kE/2RgiOszVxrzTbG%0AmLAV8ol+za41FBQVWI8bY0zYCvlEX3xFrNXojTHhKuQT/fKM5bSMaUmP1j2CHYoxxgRFyCf6lPQU%0Akjom2YlYY0zYCulEX1BUwMqdK63ZxhgT1kI60W/YvYHcglxL9MaYsBbSib7k1sTW48YYE8ZCPtE3%0AjmzMie1ODHYoxhgTNCGd6JdnLGdAxwFENooMdijGGBM0IZvoi7TIPQzcmm2MMWEuZBP9D3t/IPtI%0Atp2INcaEvZBN9HYi1hhjHL8SvYiMEpENIrJJRO4pp8zlIrJORNaKyHSf+RNFZKM3TAxU4JVJSU8h%0AslEkJ3c4ua52aYwx9VKlZylFJAJ4HrgASAWWisg8VV3nUyYRuBc4W1X3ikgHb34b4EFgMKDAMm/d%0AvYF/K8danrGckzucTExkTG3vyhhj6jV/avRDgE2qukVV84CZwNhSZa4Hni9O4Kq6y5t/EfCRqmZ5%0Ayz4CRgUm9PKpKinpKdZsY4wx+JfoOwPbfaZTvXm+egO9ReQrEVksIqOqsC4icoOIJItIcmZmpv/R%0AlyPtQBqZhzLtRKwxxhC4k7GRQCJwHjABeElEWvm7sqpOVdXBqjq4ffv2NQ5mebo9I9YYY4r5k+jT%0AgC4+0/HePF+pwDxVzVfVH4DvcYnfn3UDLiU9BUE45YRTantXxhhT7/mT6JcCiSLSXUSigfHAvFJl%0A5uJq84hIO1xTzhbgA+BCEWktIq2BC715tSolI4UT251Is+hmtb0rY4yp9yrtdaOqBSIyCZegI4Bp%0AqrpWRB4GklV1HkcT+jqgEPiDqu4BEJFHcF8WAA+ralZtvBFfy9OXc063c2p7N8YY0yD4dRMYVZ0P%0AzC81708+4wrc7g2l150GTKtZmP7LPJjJ9uzt1uPGGGM8IXdl7PIMOxFrjDG+Qi/Rez1urEZvjDFO%0AyCX6lIwUElol0Lpx62CHYowx9ULoJfr0FGu2McYYHyGV6LOPZLMpaxMDO1qiN8aYYiGV6FdkrADg%0A1DhrnzfGmGIhlejt1gfGGHO8kEr0KRkpxDWLo2OzjsEOxRhj6o3QSvTpKdZsY4wxpYRMoj+cf5j1%0AmevtRKwxxpQSMok++0g2l/e7nHMTzg12KMYYU6/4da+bhuCEZicw/RfTKy9ojDFhJmRq9MYYY8pm%0Aid4YY0KcJXpjjAlxluiNMSbEWaI3xpgQZ4neGGNCnCV6Y4wJcZbojTEmxIl7rnf9ISKZwI812EQ7%0AYHeAwqkNFl/NWHw1Y/HVTH2Or5uqti9rQb1L9DUlIsmqOjjYcZTH4qsZi69mLL6aqe/xlceabowx%0AJsRZojfGmBAXiol+arADqITFVzMWX81YfDVT3+MrU8i10RtjjDlWKNbojTHG+LBEb4wxIa5BJnoR%0AGSUiG0Rkk4jcU8byGBF501u+REQS6jC2LiLyqYisE5G1IvL7MsqcJyL7RWSFN/ypruLziWGriKz2%0A9p9cxnIRkee8Y7hKROrsGY0icqLPsVkhItkiMrlUmTo9hiIyTUR2icgan3ltROQjEdnovbYuZ92J%0AXpmNIjKxDuN7SkS+8/5+c0SkVTnrVvhZqMX4/iwiaT5/wzHlrFvh/3stxvemT2xbRWRFOevW+vGr%0AMVVtUAMQAWwGegDRwEqgb6kytwD/9MbHA2/WYXxxwEBvvDnwfRnxnQe8G+TjuBVoV8HyMcACQIAz%0AgCVB/Htn4C4GCdoxBIYBA4E1PvOeBO7xxu8BnihjvTbAFu+1tTfeuo7iuxCI9MafKCs+fz4LtRjf%0An4E7/fj7V/j/XlvxlVr+/4A/Bev41XRoiDX6IcAmVd2iqnnATGBsqTJjgVe88beAkSIidRGcqqar%0Aaoo3fgBYD3Sui30H2FjgVXUWA61EJC4IcYwENqtqTa6WrjFV/QLIKjXb93P2CvCzMla9CPhIVbNU%0AdS/wETCqLuJT1Q9VtcCbXAzEB3q//irn+PnDn//3GqsoPi93XA7MCPR+60pDTPSdge0+06kcn0hL%0Ayngf9P1A2zqJzofXZHQqsKSMxWeKyEoRWSAi/eo0MEeBD0VkmYjcUMZyf45zXRhP+f9gwT6GJ6hq%0AujeeAZxQRpn6chx/g/uFVpbKPgu1aZLXtDStnKav+nD8zgF2qurGcpYH8/j5pSEm+gZBRJoBbwOT%0AVTW71OIUXFPEAOBvwNy6jg8YqqoDgdHArSIyLAgxVEhEooFLgNllLK4Px7CEut/w9bKvsojcDxQA%0Ab5RTJFifhReAnkASkI5rHqmPJlBxbb7e/y81xESfBnTxmY735pVZRkQigZbAnjqJzu0zCpfk31DV%0A/5ZerqrZqprjjc8HokSkXV3F5+03zXvdBczB/UT25c9xrm2jgRRV3Vl6QX04hsDO4uYs73VXGWWC%0AehxF5Brgp8CV3pfRcfz4LNQKVd2pqoWqWgS8VM5+g338IoGfA2+WVyZYx68qGmKiXwokikh3r8Y3%0AHphXqsw8oLh3w2XAwvI+5IHmtef9G1ivqs+UU6Zj8TkDERmC+zvU5RdRUxFpXjyOO2m3plSxecCv%0AvN43ZwD7fZop6kq5NalgH0OP7+dsIvBOGWU+AC4UkdZe08SF3rxaJyKjgLuAS1T1UDll/Pks1FZ8%0Avud8Li1nv/78v9em84HvVDW1rIXBPH5VEuyzwdUZcD1Cvsedjb/fm/cw7gMNEIv7ub8J+BboUYex%0ADcX9hF8FrPCGMcBNwE1emUnAWlwPgsXAWXV8/Hp4+17pxVF8DH1jFOB57xivBgbXcYxNcYm7pc+8%0AoB1D3BdOOpCPaye+Fnfe5xNgI/Ax0MYrOxj4l8+6v/E+i5uAX9dhfJtw7dvFn8PinmidgPkVfRbq%0AKL7XvM/WKlzyjisdnzd93P97XcTnzX+5+DPnU7bOj19NB7sFgjHGhLiG2HRjjDGmCizRG2NMiLNE%0Ab4wxIc4SvTHGhDhL9MYYE+Is0RtjTIizRG+MMSHu/wPTibN4LynFbAAAAABJRU5ErkJggg=="/>
          <p:cNvSpPr>
            <a:spLocks noChangeAspect="1" noChangeArrowheads="1"/>
          </p:cNvSpPr>
          <p:nvPr/>
        </p:nvSpPr>
        <p:spPr bwMode="auto">
          <a:xfrm>
            <a:off x="3186158" y="3836245"/>
            <a:ext cx="3606528" cy="36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70" y="2108202"/>
            <a:ext cx="4448175" cy="3323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51" y="2220686"/>
            <a:ext cx="4617835" cy="32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DejaVu Sans</vt:lpstr>
      <vt:lpstr>Franklin Gothic Book</vt:lpstr>
      <vt:lpstr>Tahoma</vt:lpstr>
      <vt:lpstr>Times New Roman</vt:lpstr>
      <vt:lpstr>Verdana</vt:lpstr>
      <vt:lpstr>1_RetrospectVTI</vt:lpstr>
      <vt:lpstr>Máy học Phân loại động vật  CS114.K21</vt:lpstr>
      <vt:lpstr>Nội dung</vt:lpstr>
      <vt:lpstr>Lý do chọn đề tài</vt:lpstr>
      <vt:lpstr>Giới thiệu bài toán</vt:lpstr>
      <vt:lpstr>Mô tả bài toán</vt:lpstr>
      <vt:lpstr>Data</vt:lpstr>
      <vt:lpstr>Mô hình VGG16</vt:lpstr>
      <vt:lpstr>Qúa trình train model</vt:lpstr>
      <vt:lpstr>Đánh giá mô hình</vt:lpstr>
      <vt:lpstr>Đánh giá mô hình</vt:lpstr>
      <vt:lpstr>Kết luận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2020-06-04T07:28:58Z</dcterms:created>
  <dcterms:modified xsi:type="dcterms:W3CDTF">2020-08-03T01:41:02Z</dcterms:modified>
</cp:coreProperties>
</file>