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0" r:id="rId4"/>
    <p:sldId id="292" r:id="rId5"/>
    <p:sldId id="261" r:id="rId6"/>
    <p:sldId id="262" r:id="rId7"/>
    <p:sldId id="284" r:id="rId8"/>
    <p:sldId id="291" r:id="rId9"/>
    <p:sldId id="280" r:id="rId10"/>
  </p:sldIdLst>
  <p:sldSz cx="9144000" cy="5143500" type="screen16x9"/>
  <p:notesSz cx="6858000" cy="9144000"/>
  <p:embeddedFontLst>
    <p:embeddedFont>
      <p:font typeface="Oswald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0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18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4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08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76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76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65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76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1" y="470594"/>
            <a:ext cx="8967354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2639291"/>
            <a:ext cx="5080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Sách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Thành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Viên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Nguyễn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Minh Quang	16520998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Thạch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Mô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ư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		16521354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073700" y="174297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latin typeface="Times New Roman" pitchFamily="18" charset="0"/>
                <a:cs typeface="Times New Roman" pitchFamily="18" charset="0"/>
              </a:rPr>
              <a:t>DANH MỤC</a:t>
            </a:r>
          </a:p>
        </p:txBody>
      </p:sp>
      <p:sp>
        <p:nvSpPr>
          <p:cNvPr id="4" name="Mũi tên: Hình ngũ giác 3">
            <a:extLst>
              <a:ext uri="{FF2B5EF4-FFF2-40B4-BE49-F238E27FC236}">
                <a16:creationId xmlns:a16="http://schemas.microsoft.com/office/drawing/2014/main" id="{6449BF8B-7B03-460D-B7E9-8040F11F3379}"/>
              </a:ext>
            </a:extLst>
          </p:cNvPr>
          <p:cNvSpPr/>
          <p:nvPr/>
        </p:nvSpPr>
        <p:spPr>
          <a:xfrm>
            <a:off x="325818" y="1650122"/>
            <a:ext cx="2995450" cy="172369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ũi tên: Hình V 4">
            <a:extLst>
              <a:ext uri="{FF2B5EF4-FFF2-40B4-BE49-F238E27FC236}">
                <a16:creationId xmlns:a16="http://schemas.microsoft.com/office/drawing/2014/main" id="{F5094723-EDF3-42A0-9F3A-8140EE41AB66}"/>
              </a:ext>
            </a:extLst>
          </p:cNvPr>
          <p:cNvSpPr/>
          <p:nvPr/>
        </p:nvSpPr>
        <p:spPr>
          <a:xfrm>
            <a:off x="2743201" y="1650122"/>
            <a:ext cx="3468414" cy="172369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Mũi tên: Hình V 11">
            <a:extLst>
              <a:ext uri="{FF2B5EF4-FFF2-40B4-BE49-F238E27FC236}">
                <a16:creationId xmlns:a16="http://schemas.microsoft.com/office/drawing/2014/main" id="{399C9443-06CA-4512-BD22-4F311385B072}"/>
              </a:ext>
            </a:extLst>
          </p:cNvPr>
          <p:cNvSpPr/>
          <p:nvPr/>
        </p:nvSpPr>
        <p:spPr>
          <a:xfrm>
            <a:off x="5633548" y="1650122"/>
            <a:ext cx="3184634" cy="1723697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0"/>
          <p:cNvSpPr txBox="1"/>
          <p:nvPr/>
        </p:nvSpPr>
        <p:spPr>
          <a:xfrm>
            <a:off x="4992413" y="1397875"/>
            <a:ext cx="3825765" cy="34198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vi-VN" sz="1500" b="1" dirty="0" err="1">
                <a:latin typeface="+mj-lt"/>
              </a:rPr>
              <a:t>MainPage</a:t>
            </a:r>
            <a:r>
              <a:rPr lang="vi-VN" sz="1500" dirty="0">
                <a:latin typeface="+mj-lt"/>
              </a:rPr>
              <a:t>: </a:t>
            </a:r>
            <a:r>
              <a:rPr lang="vi-VN" sz="1500" dirty="0" err="1">
                <a:latin typeface="+mj-lt"/>
              </a:rPr>
              <a:t>Hiển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thị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tất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cả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sản</a:t>
            </a:r>
            <a:r>
              <a:rPr lang="vi-VN" sz="1500" dirty="0">
                <a:latin typeface="+mj-lt"/>
              </a:rPr>
              <a:t> </a:t>
            </a:r>
            <a:r>
              <a:rPr lang="vi-VN" sz="1500" dirty="0" err="1">
                <a:latin typeface="+mj-lt"/>
              </a:rPr>
              <a:t>phẩm</a:t>
            </a:r>
            <a:endParaRPr lang="vi-VN" sz="1500" dirty="0">
              <a:latin typeface="+mj-lt"/>
            </a:endParaRPr>
          </a:p>
          <a:p>
            <a:pPr lvl="0">
              <a:spcBef>
                <a:spcPts val="600"/>
              </a:spcBef>
            </a:pPr>
            <a:r>
              <a:rPr lang="vi-VN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LoginPage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: Trang đăng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nhập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để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mua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hàng</a:t>
            </a:r>
            <a:endParaRPr lang="vi-VN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Source Sans Pro"/>
              <a:cs typeface="Times New Roman" pitchFamily="18" charset="0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vi-VN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Register_Page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: Đăng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kí</a:t>
            </a:r>
            <a:endParaRPr lang="vi-VN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Source Sans Pro"/>
              <a:cs typeface="Times New Roman" pitchFamily="18" charset="0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vi-VN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Product_Type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: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Hiển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thị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các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loại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sản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phẩm</a:t>
            </a:r>
            <a:endParaRPr lang="vi-VN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Source Sans Pro"/>
              <a:cs typeface="Times New Roman" pitchFamily="18" charset="0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vi-VN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Product_Detail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: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Hiển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thị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chi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tiết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sản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phẩm</a:t>
            </a:r>
            <a:endParaRPr lang="vi-VN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Source Sans Pro"/>
              <a:cs typeface="Times New Roman" pitchFamily="18" charset="0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vi-VN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Product_Category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: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Hiển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thị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chi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tiết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loại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sản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phẩm</a:t>
            </a:r>
            <a:endParaRPr lang="vi-VN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Source Sans Pro"/>
              <a:cs typeface="Times New Roman" pitchFamily="18" charset="0"/>
              <a:sym typeface="Source Sans Pro"/>
            </a:endParaRPr>
          </a:p>
          <a:p>
            <a:pPr lvl="0">
              <a:spcBef>
                <a:spcPts val="600"/>
              </a:spcBef>
            </a:pPr>
            <a:r>
              <a:rPr lang="vi-VN" sz="1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OrderPage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: Trang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đặt</a:t>
            </a:r>
            <a:r>
              <a:rPr lang="vi-V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1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/>
                <a:cs typeface="Times New Roman" pitchFamily="18" charset="0"/>
                <a:sym typeface="Source Sans Pro"/>
              </a:rPr>
              <a:t>hàng</a:t>
            </a:r>
            <a:endParaRPr lang="vi-VN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Source Sans Pro"/>
              <a:cs typeface="Times New Roman" pitchFamily="18" charset="0"/>
              <a:sym typeface="Source Sans Pro"/>
            </a:endParaRPr>
          </a:p>
          <a:p>
            <a:pPr lvl="0">
              <a:spcBef>
                <a:spcPts val="600"/>
              </a:spcBef>
            </a:pPr>
            <a:endParaRPr lang="vi-VN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Source Sans Pro"/>
              <a:cs typeface="Times New Roman" pitchFamily="18" charset="0"/>
              <a:sym typeface="Source Sans Pro"/>
            </a:endParaRPr>
          </a:p>
          <a:p>
            <a:pPr lvl="0">
              <a:spcBef>
                <a:spcPts val="600"/>
              </a:spcBef>
            </a:pPr>
            <a:endParaRPr lang="en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Source Sans Pro"/>
              <a:cs typeface="Times New Roman" pitchFamily="18" charset="0"/>
              <a:sym typeface="Source Sans Pro"/>
            </a:endParaRPr>
          </a:p>
        </p:txBody>
      </p:sp>
      <p:sp>
        <p:nvSpPr>
          <p:cNvPr id="6" name="Mũi tên: Hình ngũ giác 5">
            <a:extLst>
              <a:ext uri="{FF2B5EF4-FFF2-40B4-BE49-F238E27FC236}">
                <a16:creationId xmlns:a16="http://schemas.microsoft.com/office/drawing/2014/main" id="{45610CD8-DD8E-4757-B4CD-5AB7B32D892F}"/>
              </a:ext>
            </a:extLst>
          </p:cNvPr>
          <p:cNvSpPr/>
          <p:nvPr/>
        </p:nvSpPr>
        <p:spPr>
          <a:xfrm>
            <a:off x="0" y="157655"/>
            <a:ext cx="2995450" cy="140838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ũi tên: Hình V 6">
            <a:extLst>
              <a:ext uri="{FF2B5EF4-FFF2-40B4-BE49-F238E27FC236}">
                <a16:creationId xmlns:a16="http://schemas.microsoft.com/office/drawing/2014/main" id="{36133F7B-FD80-40E0-ADFE-93DB7830F593}"/>
              </a:ext>
            </a:extLst>
          </p:cNvPr>
          <p:cNvSpPr/>
          <p:nvPr/>
        </p:nvSpPr>
        <p:spPr>
          <a:xfrm>
            <a:off x="2488419" y="325820"/>
            <a:ext cx="2598585" cy="1072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 err="1">
                <a:solidFill>
                  <a:schemeClr val="bg1"/>
                </a:solidFill>
              </a:rPr>
              <a:t>Các</a:t>
            </a:r>
            <a:r>
              <a:rPr lang="vi-VN" sz="2000" b="1" dirty="0">
                <a:solidFill>
                  <a:schemeClr val="bg1"/>
                </a:solidFill>
              </a:rPr>
              <a:t> trang </a:t>
            </a:r>
            <a:r>
              <a:rPr lang="vi-VN" sz="2000" b="1" dirty="0" err="1">
                <a:solidFill>
                  <a:schemeClr val="bg1"/>
                </a:solidFill>
              </a:rPr>
              <a:t>hiển</a:t>
            </a:r>
            <a:r>
              <a:rPr lang="vi-VN" sz="2000" b="1" dirty="0">
                <a:solidFill>
                  <a:schemeClr val="bg1"/>
                </a:solidFill>
              </a:rPr>
              <a:t> </a:t>
            </a:r>
            <a:r>
              <a:rPr lang="vi-VN" sz="2000" b="1" dirty="0" err="1">
                <a:solidFill>
                  <a:schemeClr val="bg1"/>
                </a:solidFill>
              </a:rPr>
              <a:t>thị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EB1F920A-E7A8-4E65-86CC-17F5F60F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7" y="1867885"/>
            <a:ext cx="3751373" cy="2479783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D758407-8B71-4AFA-AA01-1C04887C8546}"/>
              </a:ext>
            </a:extLst>
          </p:cNvPr>
          <p:cNvSpPr/>
          <p:nvPr/>
        </p:nvSpPr>
        <p:spPr>
          <a:xfrm>
            <a:off x="2488419" y="1432825"/>
            <a:ext cx="2257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vi-VN" sz="2000" b="1" dirty="0" err="1">
                <a:solidFill>
                  <a:srgbClr val="FF0000"/>
                </a:solidFill>
                <a:latin typeface="+mj-lt"/>
              </a:rPr>
              <a:t>App</a:t>
            </a:r>
            <a:r>
              <a:rPr lang="vi-VN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rgbClr val="FF0000"/>
                </a:solidFill>
                <a:latin typeface="+mj-lt"/>
              </a:rPr>
              <a:t>bán</a:t>
            </a:r>
            <a:r>
              <a:rPr lang="vi-VN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vi-VN" sz="2000" b="1" dirty="0" err="1">
                <a:solidFill>
                  <a:srgbClr val="FF0000"/>
                </a:solidFill>
                <a:latin typeface="+mj-lt"/>
              </a:rPr>
              <a:t>Nước</a:t>
            </a:r>
            <a:r>
              <a:rPr lang="vi-VN" sz="2000" b="1" dirty="0">
                <a:solidFill>
                  <a:srgbClr val="FF0000"/>
                </a:solidFill>
                <a:latin typeface="+mj-lt"/>
              </a:rPr>
              <a:t> hoa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0"/>
          <p:cNvSpPr txBox="1"/>
          <p:nvPr/>
        </p:nvSpPr>
        <p:spPr>
          <a:xfrm>
            <a:off x="304800" y="1761800"/>
            <a:ext cx="3405352" cy="10720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ũi tên: Hình ngũ giác 5">
            <a:extLst>
              <a:ext uri="{FF2B5EF4-FFF2-40B4-BE49-F238E27FC236}">
                <a16:creationId xmlns:a16="http://schemas.microsoft.com/office/drawing/2014/main" id="{45610CD8-DD8E-4757-B4CD-5AB7B32D892F}"/>
              </a:ext>
            </a:extLst>
          </p:cNvPr>
          <p:cNvSpPr/>
          <p:nvPr/>
        </p:nvSpPr>
        <p:spPr>
          <a:xfrm>
            <a:off x="0" y="157655"/>
            <a:ext cx="2995450" cy="140838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ũi tên: Hình V 6">
            <a:extLst>
              <a:ext uri="{FF2B5EF4-FFF2-40B4-BE49-F238E27FC236}">
                <a16:creationId xmlns:a16="http://schemas.microsoft.com/office/drawing/2014/main" id="{36133F7B-FD80-40E0-ADFE-93DB7830F593}"/>
              </a:ext>
            </a:extLst>
          </p:cNvPr>
          <p:cNvSpPr/>
          <p:nvPr/>
        </p:nvSpPr>
        <p:spPr>
          <a:xfrm>
            <a:off x="2488419" y="325820"/>
            <a:ext cx="2598585" cy="1072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Kĩ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thuật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sử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B611BC17-8C5C-49A2-95B4-13DE20B2B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25" y="2983626"/>
            <a:ext cx="3248586" cy="159067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0A5C58DF-299B-4E98-9607-F928BE871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624" y="1848349"/>
            <a:ext cx="525857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0901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60"/>
          <p:cNvSpPr txBox="1"/>
          <p:nvPr/>
        </p:nvSpPr>
        <p:spPr>
          <a:xfrm>
            <a:off x="430923" y="1882745"/>
            <a:ext cx="2886188" cy="2627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Đăng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kí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ts val="600"/>
              </a:spcBef>
              <a:buAutoNum type="arabicPeriod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Mũi tên: Hình ngũ giác 4">
            <a:extLst>
              <a:ext uri="{FF2B5EF4-FFF2-40B4-BE49-F238E27FC236}">
                <a16:creationId xmlns:a16="http://schemas.microsoft.com/office/drawing/2014/main" id="{FD14B360-9517-4439-8BEC-23632B19ECFF}"/>
              </a:ext>
            </a:extLst>
          </p:cNvPr>
          <p:cNvSpPr/>
          <p:nvPr/>
        </p:nvSpPr>
        <p:spPr>
          <a:xfrm>
            <a:off x="0" y="157655"/>
            <a:ext cx="2995450" cy="1408386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D47AC1E-462A-4109-8A9E-1D24ADA1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11" y="1989242"/>
            <a:ext cx="5044966" cy="2627589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AD29C06A-4747-4749-81F8-A59456261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786" y="157655"/>
            <a:ext cx="2995450" cy="16954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60"/>
          <p:cNvSpPr txBox="1"/>
          <p:nvPr/>
        </p:nvSpPr>
        <p:spPr>
          <a:xfrm>
            <a:off x="189188" y="1840909"/>
            <a:ext cx="3857296" cy="2258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Giao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diện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App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cho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đ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ư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ợc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tối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ư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u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cho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ng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ư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ời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dùng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.</a:t>
            </a:r>
          </a:p>
          <a:p>
            <a:pPr lvl="0">
              <a:spcBef>
                <a:spcPts val="600"/>
              </a:spcBef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Các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chức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năng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chỉ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đủ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cho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các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thao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tác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c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ơ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bản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Source Sans Pro"/>
                <a:cs typeface="Times New Roman" pitchFamily="18" charset="0"/>
                <a:sym typeface="Source Sans Pro"/>
              </a:rPr>
              <a:t>.</a:t>
            </a:r>
          </a:p>
        </p:txBody>
      </p:sp>
      <p:sp>
        <p:nvSpPr>
          <p:cNvPr id="5" name="Mũi tên: Hình ngũ giác 4">
            <a:extLst>
              <a:ext uri="{FF2B5EF4-FFF2-40B4-BE49-F238E27FC236}">
                <a16:creationId xmlns:a16="http://schemas.microsoft.com/office/drawing/2014/main" id="{1C3F87FE-BAB7-49FF-A207-5F444EFD36CF}"/>
              </a:ext>
            </a:extLst>
          </p:cNvPr>
          <p:cNvSpPr/>
          <p:nvPr/>
        </p:nvSpPr>
        <p:spPr>
          <a:xfrm>
            <a:off x="0" y="157655"/>
            <a:ext cx="2995450" cy="1408386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ũi tên: Hình V 5">
            <a:extLst>
              <a:ext uri="{FF2B5EF4-FFF2-40B4-BE49-F238E27FC236}">
                <a16:creationId xmlns:a16="http://schemas.microsoft.com/office/drawing/2014/main" id="{2D91D808-2239-4E82-ADBC-773929DC9B08}"/>
              </a:ext>
            </a:extLst>
          </p:cNvPr>
          <p:cNvSpPr/>
          <p:nvPr/>
        </p:nvSpPr>
        <p:spPr>
          <a:xfrm>
            <a:off x="2488419" y="325820"/>
            <a:ext cx="2598585" cy="1072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HẠN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CHẾ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4F083628-D23E-4841-9D47-D8B7ED21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297" y="91308"/>
            <a:ext cx="3573515" cy="45910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60"/>
          <p:cNvSpPr txBox="1"/>
          <p:nvPr/>
        </p:nvSpPr>
        <p:spPr>
          <a:xfrm>
            <a:off x="327445" y="1861932"/>
            <a:ext cx="4759559" cy="2279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</a:t>
            </a:r>
          </a:p>
        </p:txBody>
      </p:sp>
      <p:sp>
        <p:nvSpPr>
          <p:cNvPr id="5" name="Mũi tên: Hình ngũ giác 4">
            <a:extLst>
              <a:ext uri="{FF2B5EF4-FFF2-40B4-BE49-F238E27FC236}">
                <a16:creationId xmlns:a16="http://schemas.microsoft.com/office/drawing/2014/main" id="{7AE4BA98-86C2-4FB8-AE50-52915730CF50}"/>
              </a:ext>
            </a:extLst>
          </p:cNvPr>
          <p:cNvSpPr/>
          <p:nvPr/>
        </p:nvSpPr>
        <p:spPr>
          <a:xfrm>
            <a:off x="0" y="157655"/>
            <a:ext cx="2995450" cy="1408386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ũi tên: Hình V 5">
            <a:extLst>
              <a:ext uri="{FF2B5EF4-FFF2-40B4-BE49-F238E27FC236}">
                <a16:creationId xmlns:a16="http://schemas.microsoft.com/office/drawing/2014/main" id="{C3A3F583-363E-4AB3-B32A-2721F4A28D37}"/>
              </a:ext>
            </a:extLst>
          </p:cNvPr>
          <p:cNvSpPr/>
          <p:nvPr/>
        </p:nvSpPr>
        <p:spPr>
          <a:xfrm>
            <a:off x="2488419" y="325820"/>
            <a:ext cx="2598585" cy="1072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</a:t>
            </a:r>
            <a:r>
              <a:rPr lang="vi-VN" sz="2000" b="1" dirty="0">
                <a:solidFill>
                  <a:schemeClr val="bg1"/>
                </a:solidFill>
              </a:rPr>
              <a:t>Ư</a:t>
            </a:r>
            <a:r>
              <a:rPr lang="en-US" sz="2000" b="1" dirty="0" err="1">
                <a:solidFill>
                  <a:schemeClr val="bg1"/>
                </a:solidFill>
              </a:rPr>
              <a:t>ỚNG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PHÁT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TRIỂN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Kết quả hình ảnh cho app ban hàng đẹp">
            <a:extLst>
              <a:ext uri="{FF2B5EF4-FFF2-40B4-BE49-F238E27FC236}">
                <a16:creationId xmlns:a16="http://schemas.microsoft.com/office/drawing/2014/main" id="{ADDA84F6-A09C-4327-BF73-74FC7B69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0" y="612925"/>
            <a:ext cx="3834652" cy="417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7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0">
            <a:extLst>
              <a:ext uri="{FF2B5EF4-FFF2-40B4-BE49-F238E27FC236}">
                <a16:creationId xmlns:a16="http://schemas.microsoft.com/office/drawing/2014/main" id="{43C50066-AA18-48F8-8134-FE68573BBBCC}"/>
              </a:ext>
            </a:extLst>
          </p:cNvPr>
          <p:cNvSpPr txBox="1"/>
          <p:nvPr/>
        </p:nvSpPr>
        <p:spPr>
          <a:xfrm>
            <a:off x="571716" y="914400"/>
            <a:ext cx="8000567" cy="1429407"/>
          </a:xfrm>
          <a:prstGeom prst="rect">
            <a:avLst/>
          </a:prstGeom>
          <a:noFill/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lvl="0">
              <a:spcBef>
                <a:spcPts val="600"/>
              </a:spcBef>
            </a:pPr>
            <a:endParaRPr lang="en-US" sz="1600" dirty="0"/>
          </a:p>
          <a:p>
            <a:pPr lvl="0">
              <a:spcBef>
                <a:spcPts val="600"/>
              </a:spcBef>
            </a:pPr>
            <a:endParaRPr lang="en-US" sz="1600" dirty="0"/>
          </a:p>
          <a:p>
            <a:pPr lvl="0">
              <a:spcBef>
                <a:spcPts val="600"/>
              </a:spcBef>
            </a:pPr>
            <a:endParaRPr lang="en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Source Sans Pro"/>
              <a:cs typeface="Times New Roman" pitchFamily="18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7321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ctrTitle" idx="4294967295"/>
          </p:nvPr>
        </p:nvSpPr>
        <p:spPr>
          <a:xfrm>
            <a:off x="1171240" y="1590277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 dirty="0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227</Words>
  <Application>Microsoft Office PowerPoint</Application>
  <PresentationFormat>On-screen Show (16:9)</PresentationFormat>
  <Paragraphs>39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Source Sans Pro</vt:lpstr>
      <vt:lpstr>Times New Roman</vt:lpstr>
      <vt:lpstr>Oswald</vt:lpstr>
      <vt:lpstr>Quince template</vt:lpstr>
      <vt:lpstr>XÂY DỰNG ỨNG DỤNG BÁN HÀNG</vt:lpstr>
      <vt:lpstr>DANH MỤC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Trần Lê Thức</dc:creator>
  <cp:lastModifiedBy>Thạch Mô Tưa</cp:lastModifiedBy>
  <cp:revision>39</cp:revision>
  <dcterms:modified xsi:type="dcterms:W3CDTF">2020-01-10T11:08:32Z</dcterms:modified>
</cp:coreProperties>
</file>