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992" y="1519707"/>
            <a:ext cx="8915399" cy="16993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 err="1" smtClean="0"/>
              <a:t>Đồ</a:t>
            </a:r>
            <a:r>
              <a:rPr lang="en-US" sz="7300" dirty="0" smtClean="0"/>
              <a:t> </a:t>
            </a:r>
            <a:r>
              <a:rPr lang="en-US" sz="7300" dirty="0" err="1" smtClean="0"/>
              <a:t>Án</a:t>
            </a:r>
            <a:r>
              <a:rPr lang="en-US" sz="7300" dirty="0"/>
              <a:t/>
            </a:r>
            <a:br>
              <a:rPr lang="en-US" sz="7300" dirty="0"/>
            </a:br>
            <a:r>
              <a:rPr lang="en-US" sz="2700" dirty="0" err="1" smtClean="0"/>
              <a:t>Môn</a:t>
            </a:r>
            <a:r>
              <a:rPr lang="en-US" sz="2700" dirty="0" smtClean="0"/>
              <a:t> : </a:t>
            </a:r>
            <a:r>
              <a:rPr lang="en-US" sz="2700" dirty="0" err="1" smtClean="0"/>
              <a:t>Trí</a:t>
            </a:r>
            <a:r>
              <a:rPr lang="en-US" sz="2700" dirty="0" smtClean="0"/>
              <a:t> </a:t>
            </a:r>
            <a:r>
              <a:rPr lang="en-US" sz="2700" dirty="0" err="1" smtClean="0"/>
              <a:t>Tuệ</a:t>
            </a:r>
            <a:r>
              <a:rPr lang="en-US" sz="2700" dirty="0" smtClean="0"/>
              <a:t> </a:t>
            </a:r>
            <a:r>
              <a:rPr lang="en-US" sz="2700" dirty="0" err="1" smtClean="0"/>
              <a:t>Nhân</a:t>
            </a:r>
            <a:r>
              <a:rPr lang="en-US" sz="2700" dirty="0" smtClean="0"/>
              <a:t> </a:t>
            </a:r>
            <a:r>
              <a:rPr lang="en-US" sz="2700" dirty="0" err="1" smtClean="0"/>
              <a:t>Tạo</a:t>
            </a:r>
            <a:r>
              <a:rPr lang="en-US" sz="2700" dirty="0" smtClean="0"/>
              <a:t> </a:t>
            </a:r>
            <a:r>
              <a:rPr lang="en-US" sz="2800" dirty="0" smtClean="0"/>
              <a:t>- </a:t>
            </a:r>
            <a:r>
              <a:rPr lang="en-US" sz="2800" dirty="0"/>
              <a:t>CS106.K21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394" y="3347825"/>
            <a:ext cx="8915399" cy="92796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: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cứu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môn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09794" y="4955537"/>
            <a:ext cx="8915399" cy="775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 err="1" smtClean="0"/>
              <a:t>Lộc</a:t>
            </a:r>
            <a:r>
              <a:rPr lang="en-US" sz="2400" dirty="0" smtClean="0"/>
              <a:t> Minh </a:t>
            </a:r>
            <a:r>
              <a:rPr lang="en-US" sz="2400" dirty="0" err="1" smtClean="0"/>
              <a:t>Thắng</a:t>
            </a:r>
            <a:r>
              <a:rPr lang="en-US" sz="2400" dirty="0" smtClean="0"/>
              <a:t> _ 16521100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758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240" y="2133600"/>
            <a:ext cx="8915400" cy="3777622"/>
          </a:xfrm>
        </p:spPr>
        <p:txBody>
          <a:bodyPr/>
          <a:lstStyle/>
          <a:p>
            <a:r>
              <a:rPr lang="en-US" dirty="0" smtClean="0"/>
              <a:t>@@##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9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i="1" dirty="0"/>
              <a:t>Cấu trúc dữ liệu và giải thuật là một trong những môn học cơ bản của sinh viên ngành Công nghệ thông </a:t>
            </a:r>
            <a:r>
              <a:rPr lang="vi-VN" i="1" dirty="0" smtClean="0"/>
              <a:t>tin</a:t>
            </a:r>
            <a:endParaRPr lang="en-US" i="1" dirty="0" smtClean="0"/>
          </a:p>
          <a:p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(stack),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(queue),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,tree ….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: </a:t>
            </a:r>
          </a:p>
          <a:p>
            <a:pPr lvl="2"/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giải</a:t>
            </a:r>
            <a:r>
              <a:rPr lang="en-US" sz="1600" dirty="0" smtClean="0"/>
              <a:t> </a:t>
            </a:r>
            <a:r>
              <a:rPr lang="en-US" sz="1600" dirty="0" err="1" smtClean="0"/>
              <a:t>thuật</a:t>
            </a:r>
            <a:r>
              <a:rPr lang="en-US" sz="1600" dirty="0" smtClean="0"/>
              <a:t> </a:t>
            </a:r>
            <a:r>
              <a:rPr lang="en-US" sz="1600" dirty="0" err="1" smtClean="0"/>
              <a:t>tìm</a:t>
            </a:r>
            <a:r>
              <a:rPr lang="en-US" sz="1600" dirty="0" smtClean="0"/>
              <a:t> </a:t>
            </a:r>
            <a:r>
              <a:rPr lang="en-US" sz="1600" dirty="0" err="1" smtClean="0"/>
              <a:t>kiếm</a:t>
            </a:r>
            <a:r>
              <a:rPr lang="en-US" sz="1600" dirty="0" smtClean="0"/>
              <a:t> : </a:t>
            </a:r>
            <a:r>
              <a:rPr lang="en-US" sz="1600" dirty="0"/>
              <a:t>Linear search, </a:t>
            </a:r>
            <a:r>
              <a:rPr lang="en-US" sz="1600" dirty="0" smtClean="0"/>
              <a:t>binary search….</a:t>
            </a:r>
          </a:p>
          <a:p>
            <a:pPr lvl="2"/>
            <a:r>
              <a:rPr lang="en-US" sz="1600" dirty="0" err="1" smtClean="0"/>
              <a:t>Sắp</a:t>
            </a:r>
            <a:r>
              <a:rPr lang="en-US" sz="1600" dirty="0" smtClean="0"/>
              <a:t> </a:t>
            </a:r>
            <a:r>
              <a:rPr lang="en-US" sz="1600" dirty="0" err="1" smtClean="0"/>
              <a:t>xếp</a:t>
            </a:r>
            <a:r>
              <a:rPr lang="en-US" sz="1600" dirty="0" smtClean="0"/>
              <a:t> </a:t>
            </a:r>
            <a:r>
              <a:rPr lang="en-US" sz="1600" dirty="0"/>
              <a:t>Bubble sort, Insertion sort, Merge sort, Quick sort, Radix sort, </a:t>
            </a:r>
            <a:r>
              <a:rPr lang="en-US" sz="1600" dirty="0" smtClean="0"/>
              <a:t>…</a:t>
            </a:r>
          </a:p>
          <a:p>
            <a:pPr lvl="2"/>
            <a:r>
              <a:rPr lang="en-US" sz="1600" dirty="0" err="1"/>
              <a:t>Cấu</a:t>
            </a:r>
            <a:r>
              <a:rPr lang="en-US" sz="1600" dirty="0"/>
              <a:t> </a:t>
            </a:r>
            <a:r>
              <a:rPr lang="en-US" sz="1600" dirty="0" err="1"/>
              <a:t>trúc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thị</a:t>
            </a:r>
            <a:r>
              <a:rPr lang="en-US" sz="1600" dirty="0"/>
              <a:t> (Graph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 err="1"/>
              <a:t>Cấu</a:t>
            </a:r>
            <a:r>
              <a:rPr lang="en-US" sz="1600" dirty="0"/>
              <a:t> </a:t>
            </a:r>
            <a:r>
              <a:rPr lang="en-US" sz="1600" dirty="0" err="1"/>
              <a:t>trúc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 smtClean="0"/>
              <a:t>cây</a:t>
            </a:r>
            <a:endParaRPr lang="en-US" sz="1600" dirty="0" smtClean="0"/>
          </a:p>
          <a:p>
            <a:pPr lvl="2"/>
            <a:r>
              <a:rPr lang="en-US" sz="1600" dirty="0" err="1"/>
              <a:t>Đệ</a:t>
            </a:r>
            <a:r>
              <a:rPr lang="en-US" sz="1600" dirty="0"/>
              <a:t> qui (Recursion)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81919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 &gt;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ontology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ii &gt;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3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&gt;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ontology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6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)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ontology 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 </a:t>
            </a:r>
            <a:r>
              <a:rPr lang="en-US" dirty="0" smtClean="0"/>
              <a:t>O</a:t>
            </a:r>
            <a:r>
              <a:rPr lang="vi-VN" dirty="0" smtClean="0"/>
              <a:t>ntology </a:t>
            </a:r>
            <a:r>
              <a:rPr lang="vi-VN" dirty="0"/>
              <a:t>là một mô hình dữ liệu biểu diễn một lĩnh vực và được sử dụng để suy luận về các đối tượng trong lĩnh vực đó và mối quan hệ giữa </a:t>
            </a:r>
            <a:r>
              <a:rPr lang="vi-VN" dirty="0" smtClean="0"/>
              <a:t>chúng</a:t>
            </a:r>
            <a:r>
              <a:rPr lang="en-US" dirty="0" smtClean="0"/>
              <a:t>.</a:t>
            </a:r>
          </a:p>
          <a:p>
            <a:r>
              <a:rPr lang="vi-VN" dirty="0"/>
              <a:t>Ontology là một cấu trúc được định nghĩa như sau</a:t>
            </a:r>
            <a:r>
              <a:rPr lang="vi-VN" dirty="0" smtClean="0"/>
              <a:t>:</a:t>
            </a:r>
            <a:endParaRPr lang="en-US" dirty="0" smtClean="0"/>
          </a:p>
          <a:p>
            <a:pPr lvl="2"/>
            <a:r>
              <a:rPr lang="vi-VN" dirty="0" smtClean="0"/>
              <a:t> </a:t>
            </a:r>
            <a:r>
              <a:rPr lang="vi-VN" dirty="0"/>
              <a:t>O = (C, I, R, Z), trong đó</a:t>
            </a:r>
            <a:r>
              <a:rPr lang="vi-VN" dirty="0" smtClean="0"/>
              <a:t>:</a:t>
            </a:r>
            <a:endParaRPr lang="en-US" dirty="0" smtClean="0"/>
          </a:p>
          <a:p>
            <a:pPr lvl="3"/>
            <a:r>
              <a:rPr lang="vi-VN" dirty="0" smtClean="0"/>
              <a:t> </a:t>
            </a:r>
            <a:r>
              <a:rPr lang="vi-VN" dirty="0"/>
              <a:t>– C là tập hợp các khái niệm </a:t>
            </a:r>
            <a:endParaRPr lang="en-US" dirty="0" smtClean="0"/>
          </a:p>
          <a:p>
            <a:pPr lvl="3"/>
            <a:r>
              <a:rPr lang="vi-VN" dirty="0" smtClean="0"/>
              <a:t>– </a:t>
            </a:r>
            <a:r>
              <a:rPr lang="vi-VN" dirty="0"/>
              <a:t>I là tập hợp các thực thể </a:t>
            </a:r>
            <a:endParaRPr lang="en-US" dirty="0" smtClean="0"/>
          </a:p>
          <a:p>
            <a:pPr lvl="3"/>
            <a:r>
              <a:rPr lang="vi-VN" dirty="0" smtClean="0"/>
              <a:t>– </a:t>
            </a:r>
            <a:r>
              <a:rPr lang="vi-VN" dirty="0"/>
              <a:t>R là tập hợp các quan hệ </a:t>
            </a:r>
            <a:endParaRPr lang="en-US" dirty="0" smtClean="0"/>
          </a:p>
          <a:p>
            <a:pPr lvl="3"/>
            <a:r>
              <a:rPr lang="vi-VN" dirty="0" smtClean="0"/>
              <a:t>– </a:t>
            </a:r>
            <a:r>
              <a:rPr lang="vi-VN" dirty="0"/>
              <a:t>Z là tập hợp các tiên đề biểu diễn các ràng buộc toàn vẹn hoặc các mối quan hệ giữa các thực thể và các khái niệm.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1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B)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ontology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protégé‘  </a:t>
            </a:r>
            <a:r>
              <a:rPr lang="en-US" sz="1600" dirty="0" smtClean="0"/>
              <a:t>(</a:t>
            </a:r>
            <a:r>
              <a:rPr lang="en-US" sz="1600" dirty="0" err="1" smtClean="0"/>
              <a:t>đây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1 </a:t>
            </a:r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 err="1" smtClean="0"/>
              <a:t>cụ</a:t>
            </a:r>
            <a:r>
              <a:rPr lang="en-US" sz="1600" dirty="0" smtClean="0"/>
              <a:t> </a:t>
            </a:r>
            <a:r>
              <a:rPr lang="en-US" sz="1600" dirty="0" err="1" smtClean="0"/>
              <a:t>hỗ</a:t>
            </a:r>
            <a:r>
              <a:rPr lang="en-US" sz="1600" dirty="0" smtClean="0"/>
              <a:t> </a:t>
            </a:r>
            <a:r>
              <a:rPr lang="en-US" sz="1600" dirty="0" err="1" smtClean="0"/>
              <a:t>trợ</a:t>
            </a:r>
            <a:r>
              <a:rPr lang="en-US" sz="1600" dirty="0" smtClean="0"/>
              <a:t> </a:t>
            </a:r>
            <a:r>
              <a:rPr lang="en-US" sz="1600" dirty="0" err="1" smtClean="0"/>
              <a:t>xây</a:t>
            </a:r>
            <a:r>
              <a:rPr lang="en-US" sz="1600" dirty="0" smtClean="0"/>
              <a:t> </a:t>
            </a:r>
            <a:r>
              <a:rPr lang="en-US" sz="1600" dirty="0" err="1" smtClean="0"/>
              <a:t>dựng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ontology ).</a:t>
            </a:r>
          </a:p>
          <a:p>
            <a:r>
              <a:rPr lang="en-US" sz="1600" dirty="0" err="1" smtClean="0"/>
              <a:t>Gồm</a:t>
            </a:r>
            <a:r>
              <a:rPr lang="en-US" sz="1600" dirty="0" smtClean="0"/>
              <a:t> 10 class </a:t>
            </a:r>
            <a:r>
              <a:rPr lang="en-US" sz="1600" dirty="0" err="1" smtClean="0"/>
              <a:t>chính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36 subclass :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902" y="3003059"/>
            <a:ext cx="6581104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3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7770" y="244699"/>
            <a:ext cx="5206842" cy="63106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4" y="126104"/>
            <a:ext cx="5336192" cy="64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6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556" y="337555"/>
            <a:ext cx="8911687" cy="1280890"/>
          </a:xfrm>
        </p:spPr>
        <p:txBody>
          <a:bodyPr/>
          <a:lstStyle/>
          <a:p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/>
              <a:t>properties 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477" y="1618445"/>
            <a:ext cx="8915400" cy="3777622"/>
          </a:xfrm>
        </p:spPr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77" y="2253803"/>
            <a:ext cx="10032642" cy="40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2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48" y="373487"/>
            <a:ext cx="10200068" cy="57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210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199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Tahoma</vt:lpstr>
      <vt:lpstr>Wingdings 3</vt:lpstr>
      <vt:lpstr>Wisp</vt:lpstr>
      <vt:lpstr>Đồ Án Môn : Trí Tuệ Nhân Tạo - CS106.K21  </vt:lpstr>
      <vt:lpstr>1 . Giới Thiệu :</vt:lpstr>
      <vt:lpstr>2. Xây dựng hệ thống  </vt:lpstr>
      <vt:lpstr>I &gt; Hệ thống ontology về cấu trúc dữ liệu và giải thuật </vt:lpstr>
      <vt:lpstr>A ) Giới Thiệu về ontology :  </vt:lpstr>
      <vt:lpstr>B) Xây dựng ontology về cấu trúc dữ liệu và giải thuật </vt:lpstr>
      <vt:lpstr>PowerPoint Presentation</vt:lpstr>
      <vt:lpstr>Datatype properties : </vt:lpstr>
      <vt:lpstr>PowerPoint Presentation</vt:lpstr>
      <vt:lpstr>Xây dựng giao diện Web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Môn : Trí Tuệ Nhân Tạo - CS106.K21</dc:title>
  <dc:creator>admin</dc:creator>
  <cp:lastModifiedBy>admin</cp:lastModifiedBy>
  <cp:revision>8</cp:revision>
  <dcterms:created xsi:type="dcterms:W3CDTF">2020-07-02T13:02:30Z</dcterms:created>
  <dcterms:modified xsi:type="dcterms:W3CDTF">2020-07-02T14:36:39Z</dcterms:modified>
</cp:coreProperties>
</file>