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91" r:id="rId7"/>
    <p:sldId id="322" r:id="rId8"/>
    <p:sldId id="266" r:id="rId9"/>
    <p:sldId id="292" r:id="rId10"/>
    <p:sldId id="325" r:id="rId11"/>
    <p:sldId id="323" r:id="rId12"/>
    <p:sldId id="281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81" d="100"/>
          <a:sy n="81" d="100"/>
        </p:scale>
        <p:origin x="-84" y="-1326"/>
      </p:cViewPr>
      <p:guideLst>
        <p:guide orient="horz" pos="1620"/>
        <p:guide pos="289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860032" y="343584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21701" y="1270"/>
            <a:ext cx="9274221" cy="51434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3310128"/>
            <a:ext cx="9252520" cy="183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507854"/>
            <a:ext cx="9252520" cy="1636776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-21701" y="3300784"/>
            <a:ext cx="9144000" cy="1833372"/>
          </a:xfrm>
          <a:prstGeom prst="rect">
            <a:avLst/>
          </a:prstGeom>
        </p:spPr>
      </p:pic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4139952" y="3363838"/>
            <a:ext cx="4392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花旗工会兴趣小组</a:t>
            </a:r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New Generation Desktop App</a:t>
            </a:r>
            <a:endParaRPr lang="en-US" altLang="zh-CN" sz="1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1068070" y="1831975"/>
            <a:ext cx="746379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基于房产交易的朋友圈融资平台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76056" y="-30857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0679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450661" y="470202"/>
            <a:ext cx="343825" cy="309997"/>
            <a:chOff x="4634991" y="2138335"/>
            <a:chExt cx="428348" cy="386204"/>
          </a:xfrm>
        </p:grpSpPr>
        <p:sp>
          <p:nvSpPr>
            <p:cNvPr id="25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09900" y="470202"/>
            <a:ext cx="343825" cy="309997"/>
            <a:chOff x="5076056" y="2138335"/>
            <a:chExt cx="428348" cy="386204"/>
          </a:xfrm>
        </p:grpSpPr>
        <p:sp>
          <p:nvSpPr>
            <p:cNvPr id="27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69139" y="470202"/>
            <a:ext cx="343825" cy="309997"/>
            <a:chOff x="5557128" y="2138335"/>
            <a:chExt cx="428348" cy="386204"/>
          </a:xfrm>
        </p:grpSpPr>
        <p:sp>
          <p:nvSpPr>
            <p:cNvPr id="29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28378" y="470202"/>
            <a:ext cx="343825" cy="309997"/>
            <a:chOff x="6068610" y="2138335"/>
            <a:chExt cx="428348" cy="386204"/>
          </a:xfrm>
        </p:grpSpPr>
        <p:sp>
          <p:nvSpPr>
            <p:cNvPr id="31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887616" y="470202"/>
            <a:ext cx="343825" cy="309997"/>
            <a:chOff x="6623914" y="2138335"/>
            <a:chExt cx="428348" cy="386204"/>
          </a:xfrm>
        </p:grpSpPr>
        <p:sp>
          <p:nvSpPr>
            <p:cNvPr id="3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2" presetClass="entr" presetSubtype="0" fill="hold" grpId="0" nodeType="withEffect">
                                  <p:stCondLst>
                                    <p:cond delay="2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2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1682008"/>
            <a:ext cx="9144000" cy="1636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3310128"/>
            <a:ext cx="9144000" cy="1833372"/>
          </a:xfrm>
          <a:prstGeom prst="rect">
            <a:avLst/>
          </a:prstGeom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087724" y="3478453"/>
            <a:ext cx="49685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演示完毕 感谢聆听</a:t>
            </a:r>
            <a:endParaRPr lang="zh-CN" altLang="en-US" sz="4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158365" y="1714500"/>
            <a:ext cx="3666490" cy="1846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基于房产交易的朋友圈融资平台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bg1"/>
                </a:solidFill>
                <a:latin typeface="Swis721 Th BT" pitchFamily="34" charset="0"/>
                <a:ea typeface="微软雅黑" panose="020B0503020204020204" pitchFamily="34" charset="-122"/>
                <a:cs typeface="LilyUPC" pitchFamily="34" charset="-34"/>
                <a:sym typeface="微软雅黑" panose="020B0503020204020204" pitchFamily="34" charset="-122"/>
              </a:rPr>
              <a:t> 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Swis721 Th BT" pitchFamily="34" charset="0"/>
              <a:ea typeface="微软雅黑" panose="020B0503020204020204" pitchFamily="34" charset="-122"/>
              <a:cs typeface="LilyUPC" pitchFamily="34" charset="-34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699641" y="1022654"/>
            <a:ext cx="343825" cy="309997"/>
            <a:chOff x="4634991" y="2138335"/>
            <a:chExt cx="428348" cy="386204"/>
          </a:xfrm>
        </p:grpSpPr>
        <p:sp>
          <p:nvSpPr>
            <p:cNvPr id="20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58880" y="1022654"/>
            <a:ext cx="343825" cy="309997"/>
            <a:chOff x="5076056" y="2138335"/>
            <a:chExt cx="428348" cy="386204"/>
          </a:xfrm>
        </p:grpSpPr>
        <p:sp>
          <p:nvSpPr>
            <p:cNvPr id="23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18119" y="1022654"/>
            <a:ext cx="343825" cy="309997"/>
            <a:chOff x="5557128" y="2138335"/>
            <a:chExt cx="428348" cy="386204"/>
          </a:xfrm>
        </p:grpSpPr>
        <p:sp>
          <p:nvSpPr>
            <p:cNvPr id="26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77358" y="1022654"/>
            <a:ext cx="343825" cy="309997"/>
            <a:chOff x="6068610" y="2138335"/>
            <a:chExt cx="428348" cy="386204"/>
          </a:xfrm>
        </p:grpSpPr>
        <p:sp>
          <p:nvSpPr>
            <p:cNvPr id="29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36596" y="1022654"/>
            <a:ext cx="343825" cy="309997"/>
            <a:chOff x="6623914" y="2138335"/>
            <a:chExt cx="428348" cy="386204"/>
          </a:xfrm>
        </p:grpSpPr>
        <p:sp>
          <p:nvSpPr>
            <p:cNvPr id="32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7124" y="267494"/>
            <a:ext cx="932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7"/>
          <p:cNvSpPr>
            <a:spLocks noChangeArrowheads="1"/>
          </p:cNvSpPr>
          <p:nvPr/>
        </p:nvSpPr>
        <p:spPr bwMode="auto">
          <a:xfrm>
            <a:off x="2393702" y="4301098"/>
            <a:ext cx="4392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花旗工会兴趣小组</a:t>
            </a:r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New Generation Desktop App</a:t>
            </a:r>
            <a:endParaRPr lang="en-US" altLang="zh-CN" sz="12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8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1" name="文本框 9"/>
          <p:cNvSpPr txBox="1"/>
          <p:nvPr/>
        </p:nvSpPr>
        <p:spPr>
          <a:xfrm>
            <a:off x="843186" y="2982445"/>
            <a:ext cx="1278124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8684" y="793673"/>
            <a:ext cx="104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>
            <a:off x="102516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KSO_Shape"/>
          <p:cNvSpPr/>
          <p:nvPr/>
        </p:nvSpPr>
        <p:spPr bwMode="auto">
          <a:xfrm>
            <a:off x="1193566" y="2229020"/>
            <a:ext cx="608566" cy="417882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>
            <a:off x="2622644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KSO_Shape"/>
          <p:cNvSpPr/>
          <p:nvPr/>
        </p:nvSpPr>
        <p:spPr bwMode="auto">
          <a:xfrm>
            <a:off x="2848830" y="2233038"/>
            <a:ext cx="506538" cy="43140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>
            <a:off x="422012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KSO_Shape"/>
          <p:cNvSpPr/>
          <p:nvPr/>
        </p:nvSpPr>
        <p:spPr bwMode="auto">
          <a:xfrm>
            <a:off x="4429776" y="2172795"/>
            <a:ext cx="526068" cy="52080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7" name="Freeform 5"/>
          <p:cNvSpPr/>
          <p:nvPr/>
        </p:nvSpPr>
        <p:spPr bwMode="auto">
          <a:xfrm>
            <a:off x="5817605" y="2011783"/>
            <a:ext cx="945370" cy="8523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KSO_Shape"/>
          <p:cNvSpPr/>
          <p:nvPr/>
        </p:nvSpPr>
        <p:spPr bwMode="auto">
          <a:xfrm>
            <a:off x="6034180" y="2197752"/>
            <a:ext cx="512220" cy="435386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3" name="文本框 9"/>
          <p:cNvSpPr txBox="1"/>
          <p:nvPr/>
        </p:nvSpPr>
        <p:spPr>
          <a:xfrm>
            <a:off x="2233538" y="2979698"/>
            <a:ext cx="1723583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9"/>
          <p:cNvSpPr txBox="1"/>
          <p:nvPr/>
        </p:nvSpPr>
        <p:spPr>
          <a:xfrm>
            <a:off x="3887179" y="2982445"/>
            <a:ext cx="1611262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各方利益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9"/>
          <p:cNvSpPr txBox="1"/>
          <p:nvPr/>
        </p:nvSpPr>
        <p:spPr>
          <a:xfrm>
            <a:off x="5589291" y="2982445"/>
            <a:ext cx="1401998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5"/>
          <p:cNvSpPr/>
          <p:nvPr/>
        </p:nvSpPr>
        <p:spPr bwMode="auto">
          <a:xfrm>
            <a:off x="3637930" y="0"/>
            <a:ext cx="1870372" cy="79172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70415" y="1896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 animBg="1"/>
      <p:bldP spid="25" grpId="0" animBg="1"/>
      <p:bldP spid="27" grpId="0" animBg="1"/>
      <p:bldP spid="29" grpId="0" animBg="1"/>
      <p:bldP spid="30" grpId="0" animBg="1"/>
      <p:bldP spid="36" grpId="0" animBg="1"/>
      <p:bldP spid="37" grpId="0" animBg="1"/>
      <p:bldP spid="40" grpId="0" animBg="1"/>
      <p:bldP spid="53" grpId="0"/>
      <p:bldP spid="55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/>
          <p:cNvSpPr/>
          <p:nvPr/>
        </p:nvSpPr>
        <p:spPr bwMode="auto">
          <a:xfrm>
            <a:off x="697567" y="2052816"/>
            <a:ext cx="1538704" cy="138731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24" name="椭圆 22"/>
          <p:cNvSpPr/>
          <p:nvPr/>
        </p:nvSpPr>
        <p:spPr>
          <a:xfrm>
            <a:off x="2657061" y="1235232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2"/>
          <p:cNvSpPr/>
          <p:nvPr/>
        </p:nvSpPr>
        <p:spPr>
          <a:xfrm>
            <a:off x="2716696" y="1295695"/>
            <a:ext cx="2973124" cy="29725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76056" y="1534128"/>
            <a:ext cx="504056" cy="504056"/>
            <a:chOff x="2769119" y="1848492"/>
            <a:chExt cx="504056" cy="504056"/>
          </a:xfrm>
        </p:grpSpPr>
        <p:sp>
          <p:nvSpPr>
            <p:cNvPr id="27" name="椭圆 26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08589" y="193124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25521" y="2529957"/>
            <a:ext cx="504056" cy="504056"/>
            <a:chOff x="2471142" y="2586760"/>
            <a:chExt cx="504056" cy="504056"/>
          </a:xfrm>
        </p:grpSpPr>
        <p:sp>
          <p:nvSpPr>
            <p:cNvPr id="30" name="椭圆 29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0612" y="266951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76056" y="3509471"/>
            <a:ext cx="504056" cy="504056"/>
            <a:chOff x="2769119" y="3325028"/>
            <a:chExt cx="504056" cy="504056"/>
          </a:xfrm>
        </p:grpSpPr>
        <p:sp>
          <p:nvSpPr>
            <p:cNvPr id="35" name="椭圆 34"/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08589" y="3407779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2178263" y="2759538"/>
            <a:ext cx="51192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49270" y="1616850"/>
            <a:ext cx="2200588" cy="384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卖房，需要借钱解除房产的质押。垫资年华利率达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47249" y="2529640"/>
            <a:ext cx="2200588" cy="384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买房但是钱不够，公积金里面有钱，但是取不出来</a:t>
            </a:r>
            <a:endParaRPr 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89580" y="3665998"/>
            <a:ext cx="2200588" cy="19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银行房贷利率上浮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，达到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6.37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77222" y="2392991"/>
            <a:ext cx="1179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来源及背景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3848" y="1951624"/>
            <a:ext cx="1872208" cy="1615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中国人的一生都离不开房子。出生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上学，结婚，生娃，上学，结婚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周而复始。然而房产的价格却越来越高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 animBg="1"/>
      <p:bldP spid="25" grpId="0" animBg="1"/>
      <p:bldP spid="39" grpId="0"/>
      <p:bldP spid="40" grpId="0"/>
      <p:bldP spid="43" grpId="0"/>
      <p:bldP spid="4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椭圆 22"/>
          <p:cNvSpPr/>
          <p:nvPr/>
        </p:nvSpPr>
        <p:spPr>
          <a:xfrm>
            <a:off x="1298524" y="776883"/>
            <a:ext cx="1944572" cy="1584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2132" y="1014973"/>
            <a:ext cx="1257356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市场现状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8484" y="2505075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38484" y="4305275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2500" y="2603080"/>
            <a:ext cx="25202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社会上的融资平台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552" y="3458016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各种手续费？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0552" y="3729211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各种套路贷？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0552" y="4017243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各种小费？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484" y="4411977"/>
            <a:ext cx="2808312" cy="19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看不完的恐怖新闻，从此不敢再网贷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4246442" y="949664"/>
            <a:ext cx="931331" cy="3822203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4088" y="949664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364088" y="1508372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364088" y="2067080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364088" y="2625788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64088" y="3184496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364088" y="3743204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364088" y="4301909"/>
            <a:ext cx="3168352" cy="4699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950" y="1107699"/>
            <a:ext cx="2313434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网络主播遭遇套路贷 警方打掉诈骗团伙...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950" y="1666407"/>
            <a:ext cx="2313434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一个跳楼的贷款人,告诉你网贷到底有多可怕……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950" y="2225115"/>
            <a:ext cx="2313434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套路贷里套路深 再缺钱也别掉进坑……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4950" y="2783823"/>
            <a:ext cx="2313434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只借到7500元险赔1套房 “套路贷”套路深千万要小心</a:t>
            </a:r>
            <a:endParaRPr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950" y="3342531"/>
            <a:ext cx="2313434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揭秘网络消费贷套现:不到20秒到账 手续费3%到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950" y="3901239"/>
            <a:ext cx="2313434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轻信网络贷款?骗你没商量!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4950" y="4459944"/>
            <a:ext cx="2313434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网络轻松贷 真的轻松吗?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椭圆 22"/>
          <p:cNvSpPr/>
          <p:nvPr/>
        </p:nvSpPr>
        <p:spPr>
          <a:xfrm>
            <a:off x="1298524" y="776883"/>
            <a:ext cx="1944572" cy="15841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42132" y="1014973"/>
            <a:ext cx="1257356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市场现状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38484" y="2505075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38484" y="4305275"/>
            <a:ext cx="2808312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2500" y="2603080"/>
            <a:ext cx="252028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家庭亲戚借钱买房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552" y="3458016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各种手续费？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0552" y="3729211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各种套路贷？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0552" y="4017243"/>
            <a:ext cx="1584176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各种小费？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484" y="4411977"/>
            <a:ext cx="2808312" cy="191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看不完的恐怖新闻，从此不敢再网贷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4246442" y="949664"/>
            <a:ext cx="931331" cy="3822203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363845" y="949960"/>
            <a:ext cx="3168650" cy="10064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287645" y="2270125"/>
            <a:ext cx="3168650" cy="102997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287645" y="3674110"/>
            <a:ext cx="3168650" cy="109791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950" y="1107699"/>
            <a:ext cx="231343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亲戚的家都有子女，也要结婚买房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6360" y="2505242"/>
            <a:ext cx="231343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银行只接受政策内的贷款申请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6360" y="3915485"/>
            <a:ext cx="231343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网络贷款到处是陷阱，不敢用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9" grpId="0"/>
      <p:bldP spid="10" grpId="0"/>
      <p:bldP spid="11" grpId="0"/>
      <p:bldP spid="12" grpId="0"/>
      <p:bldP spid="14" grpId="0"/>
      <p:bldP spid="15" grpId="0" bldLvl="0" animBg="1"/>
      <p:bldP spid="16" grpId="0" bldLvl="0" animBg="1"/>
      <p:bldP spid="17" grpId="0" bldLvl="0" animBg="1"/>
      <p:bldP spid="18" grpId="0" bldLvl="0" animBg="1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项目解决什么问题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77290" y="1043305"/>
            <a:ext cx="381381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/>
                </a:solidFill>
              </a:rPr>
              <a:t>为朋友需求方提供融资平台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77463" y="1412443"/>
            <a:ext cx="2890481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为亲戚朋友提供基于房产交易的融资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一切均以真实的房产交易为背景，以保本为底线。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42988" y="2272381"/>
            <a:ext cx="3503612" cy="1309688"/>
            <a:chOff x="1042988" y="2273002"/>
            <a:chExt cx="3503612" cy="1309688"/>
          </a:xfrm>
        </p:grpSpPr>
        <p:sp>
          <p:nvSpPr>
            <p:cNvPr id="53" name="Freeform 7"/>
            <p:cNvSpPr/>
            <p:nvPr/>
          </p:nvSpPr>
          <p:spPr bwMode="auto">
            <a:xfrm>
              <a:off x="1042988" y="2273002"/>
              <a:ext cx="3503612" cy="1309688"/>
            </a:xfrm>
            <a:custGeom>
              <a:avLst/>
              <a:gdLst>
                <a:gd name="T0" fmla="*/ 987 w 9385"/>
                <a:gd name="T1" fmla="*/ 1974 h 3491"/>
                <a:gd name="T2" fmla="*/ 6935 w 9385"/>
                <a:gd name="T3" fmla="*/ 1974 h 3491"/>
                <a:gd name="T4" fmla="*/ 9212 w 9385"/>
                <a:gd name="T5" fmla="*/ 3194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7 h 3491"/>
                <a:gd name="T16" fmla="*/ 0 w 9385"/>
                <a:gd name="T17" fmla="*/ 987 h 3491"/>
                <a:gd name="T18" fmla="*/ 987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4"/>
                  </a:moveTo>
                  <a:lnTo>
                    <a:pt x="6935" y="1974"/>
                  </a:lnTo>
                  <a:cubicBezTo>
                    <a:pt x="8046" y="1974"/>
                    <a:pt x="8807" y="2498"/>
                    <a:pt x="9212" y="3194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7"/>
                  </a:cubicBezTo>
                  <a:lnTo>
                    <a:pt x="0" y="987"/>
                  </a:lnTo>
                  <a:cubicBezTo>
                    <a:pt x="0" y="1530"/>
                    <a:pt x="444" y="1974"/>
                    <a:pt x="987" y="1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49743" y="2455247"/>
              <a:ext cx="231838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融资解除房产质押。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151814" y="2393960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42988" y="3331244"/>
            <a:ext cx="3503612" cy="1309688"/>
            <a:chOff x="1042988" y="3331865"/>
            <a:chExt cx="3503612" cy="1309688"/>
          </a:xfrm>
        </p:grpSpPr>
        <p:sp>
          <p:nvSpPr>
            <p:cNvPr id="57" name="Freeform 8"/>
            <p:cNvSpPr/>
            <p:nvPr/>
          </p:nvSpPr>
          <p:spPr bwMode="auto">
            <a:xfrm>
              <a:off x="1042988" y="3331865"/>
              <a:ext cx="3503612" cy="1309688"/>
            </a:xfrm>
            <a:custGeom>
              <a:avLst/>
              <a:gdLst>
                <a:gd name="T0" fmla="*/ 987 w 9385"/>
                <a:gd name="T1" fmla="*/ 1973 h 3491"/>
                <a:gd name="T2" fmla="*/ 6935 w 9385"/>
                <a:gd name="T3" fmla="*/ 1973 h 3491"/>
                <a:gd name="T4" fmla="*/ 9212 w 9385"/>
                <a:gd name="T5" fmla="*/ 3193 h 3491"/>
                <a:gd name="T6" fmla="*/ 9385 w 9385"/>
                <a:gd name="T7" fmla="*/ 3491 h 3491"/>
                <a:gd name="T8" fmla="*/ 9385 w 9385"/>
                <a:gd name="T9" fmla="*/ 2623 h 3491"/>
                <a:gd name="T10" fmla="*/ 6386 w 9385"/>
                <a:gd name="T11" fmla="*/ 0 h 3491"/>
                <a:gd name="T12" fmla="*/ 987 w 9385"/>
                <a:gd name="T13" fmla="*/ 0 h 3491"/>
                <a:gd name="T14" fmla="*/ 0 w 9385"/>
                <a:gd name="T15" fmla="*/ 986 h 3491"/>
                <a:gd name="T16" fmla="*/ 0 w 9385"/>
                <a:gd name="T17" fmla="*/ 986 h 3491"/>
                <a:gd name="T18" fmla="*/ 987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987" y="1973"/>
                  </a:moveTo>
                  <a:lnTo>
                    <a:pt x="6935" y="1973"/>
                  </a:lnTo>
                  <a:cubicBezTo>
                    <a:pt x="8046" y="1973"/>
                    <a:pt x="8807" y="2497"/>
                    <a:pt x="9212" y="3193"/>
                  </a:cubicBezTo>
                  <a:lnTo>
                    <a:pt x="9385" y="3491"/>
                  </a:lnTo>
                  <a:lnTo>
                    <a:pt x="9385" y="2623"/>
                  </a:lnTo>
                  <a:cubicBezTo>
                    <a:pt x="9385" y="1089"/>
                    <a:pt x="8339" y="0"/>
                    <a:pt x="6386" y="0"/>
                  </a:cubicBezTo>
                  <a:lnTo>
                    <a:pt x="987" y="0"/>
                  </a:lnTo>
                  <a:cubicBezTo>
                    <a:pt x="444" y="0"/>
                    <a:pt x="0" y="444"/>
                    <a:pt x="0" y="986"/>
                  </a:cubicBezTo>
                  <a:lnTo>
                    <a:pt x="0" y="986"/>
                  </a:lnTo>
                  <a:cubicBezTo>
                    <a:pt x="0" y="1529"/>
                    <a:pt x="444" y="1973"/>
                    <a:pt x="987" y="19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50678" y="3522860"/>
              <a:ext cx="208823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/>
                <a:t>以住房公积金余额为担保，融资凑钱支付首付。</a:t>
              </a:r>
              <a:endParaRPr lang="en-US" altLang="zh-CN" sz="12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51814" y="3445916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35500" y="1719931"/>
            <a:ext cx="3503930" cy="1309688"/>
            <a:chOff x="4635500" y="1720552"/>
            <a:chExt cx="3503930" cy="1309688"/>
          </a:xfrm>
        </p:grpSpPr>
        <p:sp>
          <p:nvSpPr>
            <p:cNvPr id="61" name="Freeform 5"/>
            <p:cNvSpPr/>
            <p:nvPr/>
          </p:nvSpPr>
          <p:spPr bwMode="auto">
            <a:xfrm>
              <a:off x="4635500" y="1720552"/>
              <a:ext cx="3503612" cy="1309688"/>
            </a:xfrm>
            <a:custGeom>
              <a:avLst/>
              <a:gdLst>
                <a:gd name="T0" fmla="*/ 8398 w 9385"/>
                <a:gd name="T1" fmla="*/ 1974 h 3491"/>
                <a:gd name="T2" fmla="*/ 2450 w 9385"/>
                <a:gd name="T3" fmla="*/ 1974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4"/>
                  </a:moveTo>
                  <a:lnTo>
                    <a:pt x="2450" y="1974"/>
                  </a:lnTo>
                  <a:cubicBezTo>
                    <a:pt x="1339" y="1974"/>
                    <a:pt x="578" y="2498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30"/>
                    <a:pt x="8941" y="1974"/>
                    <a:pt x="8398" y="19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0405" y="1874222"/>
              <a:ext cx="235902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/>
                <a:t>低于银行利率借入部分资金。</a:t>
              </a:r>
              <a:endParaRPr lang="zh-CN" altLang="en-US" sz="1400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159007" y="182856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35500" y="2780381"/>
            <a:ext cx="3503612" cy="1309688"/>
            <a:chOff x="4635500" y="2781002"/>
            <a:chExt cx="3503612" cy="1309688"/>
          </a:xfrm>
        </p:grpSpPr>
        <p:sp>
          <p:nvSpPr>
            <p:cNvPr id="65" name="Freeform 6"/>
            <p:cNvSpPr/>
            <p:nvPr/>
          </p:nvSpPr>
          <p:spPr bwMode="auto">
            <a:xfrm>
              <a:off x="4635500" y="2781002"/>
              <a:ext cx="3503612" cy="1309688"/>
            </a:xfrm>
            <a:custGeom>
              <a:avLst/>
              <a:gdLst>
                <a:gd name="T0" fmla="*/ 8398 w 9385"/>
                <a:gd name="T1" fmla="*/ 1973 h 3491"/>
                <a:gd name="T2" fmla="*/ 2450 w 9385"/>
                <a:gd name="T3" fmla="*/ 1973 h 3491"/>
                <a:gd name="T4" fmla="*/ 173 w 9385"/>
                <a:gd name="T5" fmla="*/ 3194 h 3491"/>
                <a:gd name="T6" fmla="*/ 0 w 9385"/>
                <a:gd name="T7" fmla="*/ 3491 h 3491"/>
                <a:gd name="T8" fmla="*/ 0 w 9385"/>
                <a:gd name="T9" fmla="*/ 2623 h 3491"/>
                <a:gd name="T10" fmla="*/ 2999 w 9385"/>
                <a:gd name="T11" fmla="*/ 0 h 3491"/>
                <a:gd name="T12" fmla="*/ 8398 w 9385"/>
                <a:gd name="T13" fmla="*/ 0 h 3491"/>
                <a:gd name="T14" fmla="*/ 9385 w 9385"/>
                <a:gd name="T15" fmla="*/ 987 h 3491"/>
                <a:gd name="T16" fmla="*/ 9385 w 9385"/>
                <a:gd name="T17" fmla="*/ 987 h 3491"/>
                <a:gd name="T18" fmla="*/ 8398 w 9385"/>
                <a:gd name="T19" fmla="*/ 1973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5" h="3491">
                  <a:moveTo>
                    <a:pt x="8398" y="1973"/>
                  </a:moveTo>
                  <a:lnTo>
                    <a:pt x="2450" y="1973"/>
                  </a:lnTo>
                  <a:cubicBezTo>
                    <a:pt x="1339" y="1973"/>
                    <a:pt x="578" y="2497"/>
                    <a:pt x="173" y="3194"/>
                  </a:cubicBezTo>
                  <a:lnTo>
                    <a:pt x="0" y="3491"/>
                  </a:lnTo>
                  <a:lnTo>
                    <a:pt x="0" y="2623"/>
                  </a:lnTo>
                  <a:cubicBezTo>
                    <a:pt x="0" y="1089"/>
                    <a:pt x="1046" y="0"/>
                    <a:pt x="2999" y="0"/>
                  </a:cubicBezTo>
                  <a:lnTo>
                    <a:pt x="8398" y="0"/>
                  </a:lnTo>
                  <a:cubicBezTo>
                    <a:pt x="8941" y="0"/>
                    <a:pt x="9385" y="444"/>
                    <a:pt x="9385" y="987"/>
                  </a:cubicBezTo>
                  <a:lnTo>
                    <a:pt x="9385" y="987"/>
                  </a:lnTo>
                  <a:cubicBezTo>
                    <a:pt x="9385" y="1529"/>
                    <a:pt x="8941" y="1973"/>
                    <a:pt x="8398" y="1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785942" y="2917105"/>
              <a:ext cx="2088231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just">
                <a:defRPr sz="9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200" dirty="0"/>
                <a:t>可信赖的融资平台。</a:t>
              </a:r>
              <a:endParaRPr lang="en-US" altLang="zh-CN" sz="12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59007" y="2899082"/>
              <a:ext cx="6270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出资方利益</a:t>
            </a:r>
            <a:endParaRPr lang="zh-CN" altLang="en-US" dirty="0"/>
          </a:p>
        </p:txBody>
      </p:sp>
      <p:sp>
        <p:nvSpPr>
          <p:cNvPr id="3" name="Freeform 5"/>
          <p:cNvSpPr/>
          <p:nvPr/>
        </p:nvSpPr>
        <p:spPr bwMode="auto">
          <a:xfrm>
            <a:off x="1030379" y="142752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0643" y="1772530"/>
            <a:ext cx="63845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平台可视</a:t>
            </a:r>
            <a:endParaRPr lang="zh-CN" altLang="en-US" sz="2000" b="1" dirty="0"/>
          </a:p>
        </p:txBody>
      </p:sp>
      <p:sp>
        <p:nvSpPr>
          <p:cNvPr id="5" name="矩形 3"/>
          <p:cNvSpPr/>
          <p:nvPr/>
        </p:nvSpPr>
        <p:spPr>
          <a:xfrm>
            <a:off x="2309587" y="874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/>
          <p:nvPr/>
        </p:nvSpPr>
        <p:spPr bwMode="auto">
          <a:xfrm>
            <a:off x="2225767" y="2141901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/>
        </p:nvSpPr>
        <p:spPr bwMode="auto">
          <a:xfrm>
            <a:off x="1030379" y="2837226"/>
            <a:ext cx="1448034" cy="130556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3"/>
          <p:cNvSpPr/>
          <p:nvPr/>
        </p:nvSpPr>
        <p:spPr>
          <a:xfrm>
            <a:off x="3726907" y="2207538"/>
            <a:ext cx="4608541" cy="1158747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/>
          <p:cNvSpPr/>
          <p:nvPr/>
        </p:nvSpPr>
        <p:spPr>
          <a:xfrm>
            <a:off x="2309587" y="3541038"/>
            <a:ext cx="6025861" cy="1158747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5"/>
                  <a:pt x="6019294" y="625800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5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45625" y="1917889"/>
            <a:ext cx="360284" cy="324836"/>
            <a:chOff x="2142410" y="2298139"/>
            <a:chExt cx="360284" cy="324836"/>
          </a:xfrm>
        </p:grpSpPr>
        <p:sp>
          <p:nvSpPr>
            <p:cNvPr id="11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1"/>
                  </a:solidFill>
                </a:rPr>
                <a:t>1</a:t>
              </a:r>
              <a:endParaRPr lang="zh-CN" altLang="en-US"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34126" y="2487664"/>
            <a:ext cx="63845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风险可控</a:t>
            </a:r>
            <a:endParaRPr lang="zh-CN" altLang="en-US" sz="20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29108" y="2633023"/>
            <a:ext cx="360284" cy="324836"/>
            <a:chOff x="2142410" y="2298139"/>
            <a:chExt cx="360284" cy="324836"/>
          </a:xfrm>
        </p:grpSpPr>
        <p:sp>
          <p:nvSpPr>
            <p:cNvPr id="15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</a:rPr>
                <a:t>2</a:t>
              </a: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0643" y="3182230"/>
            <a:ext cx="638454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000" b="1" dirty="0"/>
              <a:t>较高回报</a:t>
            </a:r>
            <a:endParaRPr lang="zh-CN" altLang="en-US" sz="20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045625" y="3327589"/>
            <a:ext cx="360284" cy="324836"/>
            <a:chOff x="2142410" y="2298139"/>
            <a:chExt cx="360284" cy="324836"/>
          </a:xfrm>
        </p:grpSpPr>
        <p:sp>
          <p:nvSpPr>
            <p:cNvPr id="19" name="Freeform 5"/>
            <p:cNvSpPr/>
            <p:nvPr/>
          </p:nvSpPr>
          <p:spPr bwMode="auto">
            <a:xfrm flipH="1" flipV="1">
              <a:off x="2142410" y="2298139"/>
              <a:ext cx="360284" cy="32483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1796" y="2306669"/>
              <a:ext cx="20151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2000" b="1" dirty="0" smtClean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970530" y="1273810"/>
            <a:ext cx="4944110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平台组织就在身边，可以实时了解目前平台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的运行状态。自己参与的标的的运行状况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8475" y="2553970"/>
            <a:ext cx="3606165" cy="538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对借入方的为人，资信了解。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有房产作为抵押品，风险可控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0620" y="3940874"/>
            <a:ext cx="4350186" cy="179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比货币基金更高的收益率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251520" y="138559"/>
            <a:ext cx="310764" cy="26466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7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产品形式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115616" y="987574"/>
            <a:ext cx="2016224" cy="20162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72052" y="987574"/>
            <a:ext cx="2016224" cy="20162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28488" y="987574"/>
            <a:ext cx="2016224" cy="2016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5967" y="2087449"/>
            <a:ext cx="1036867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员工组织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4505" y="2087449"/>
            <a:ext cx="13313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电脑客户端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3347" y="2087449"/>
            <a:ext cx="11665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KSO_Shape"/>
          <p:cNvSpPr/>
          <p:nvPr/>
        </p:nvSpPr>
        <p:spPr bwMode="auto">
          <a:xfrm>
            <a:off x="4324644" y="1314173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KSO_Shape"/>
          <p:cNvSpPr/>
          <p:nvPr/>
        </p:nvSpPr>
        <p:spPr bwMode="auto">
          <a:xfrm>
            <a:off x="6961479" y="1339588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3" name="KSO_Shape"/>
          <p:cNvSpPr/>
          <p:nvPr/>
        </p:nvSpPr>
        <p:spPr bwMode="auto">
          <a:xfrm>
            <a:off x="1800560" y="1268496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46743" y="1840483"/>
            <a:ext cx="310406" cy="310406"/>
            <a:chOff x="3264324" y="1749600"/>
            <a:chExt cx="348156" cy="348156"/>
          </a:xfrm>
        </p:grpSpPr>
        <p:sp>
          <p:nvSpPr>
            <p:cNvPr id="19" name="矩形 18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03179" y="1840483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65910" y="2418080"/>
            <a:ext cx="1196340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由员工组织形成团体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/>
      <p:bldP spid="7" grpId="0"/>
      <p:bldP spid="8" grpId="0"/>
      <p:bldP spid="9" grpId="0" bldLvl="0" animBg="1"/>
      <p:bldP spid="11" grpId="0" bldLvl="0" animBg="1"/>
      <p:bldP spid="13" grpId="0" bldLvl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网络营销方案</a:t>
            </a:r>
            <a:endParaRPr lang="zh-CN" altLang="en-US" dirty="0"/>
          </a:p>
        </p:txBody>
      </p:sp>
      <p:sp>
        <p:nvSpPr>
          <p:cNvPr id="7" name="Freeform 5"/>
          <p:cNvSpPr/>
          <p:nvPr/>
        </p:nvSpPr>
        <p:spPr bwMode="auto">
          <a:xfrm>
            <a:off x="3831275" y="982663"/>
            <a:ext cx="1536700" cy="3668713"/>
          </a:xfrm>
          <a:custGeom>
            <a:avLst/>
            <a:gdLst/>
            <a:ahLst/>
            <a:cxnLst/>
            <a:rect l="l" t="t" r="r" b="b"/>
            <a:pathLst>
              <a:path w="1536700" h="3668713">
                <a:moveTo>
                  <a:pt x="196789" y="0"/>
                </a:moveTo>
                <a:lnTo>
                  <a:pt x="978699" y="0"/>
                </a:lnTo>
                <a:lnTo>
                  <a:pt x="982663" y="0"/>
                </a:lnTo>
                <a:lnTo>
                  <a:pt x="982663" y="401"/>
                </a:lnTo>
                <a:cubicBezTo>
                  <a:pt x="1135160" y="1079"/>
                  <a:pt x="1273070" y="63504"/>
                  <a:pt x="1373318" y="163655"/>
                </a:cubicBezTo>
                <a:cubicBezTo>
                  <a:pt x="1474168" y="264940"/>
                  <a:pt x="1536700" y="404607"/>
                  <a:pt x="1536700" y="558933"/>
                </a:cubicBezTo>
                <a:cubicBezTo>
                  <a:pt x="1536700" y="712993"/>
                  <a:pt x="1474168" y="852926"/>
                  <a:pt x="1373318" y="953945"/>
                </a:cubicBezTo>
                <a:cubicBezTo>
                  <a:pt x="1272202" y="1054963"/>
                  <a:pt x="1132768" y="1117600"/>
                  <a:pt x="978699" y="1117600"/>
                </a:cubicBezTo>
                <a:lnTo>
                  <a:pt x="977900" y="1117600"/>
                </a:lnTo>
                <a:lnTo>
                  <a:pt x="556679" y="1117600"/>
                </a:lnTo>
                <a:cubicBezTo>
                  <a:pt x="476645" y="1117871"/>
                  <a:pt x="404309" y="1150571"/>
                  <a:pt x="351679" y="1202999"/>
                </a:cubicBezTo>
                <a:cubicBezTo>
                  <a:pt x="298967" y="1256040"/>
                  <a:pt x="266222" y="1329072"/>
                  <a:pt x="266222" y="1409833"/>
                </a:cubicBezTo>
                <a:cubicBezTo>
                  <a:pt x="266222" y="1490595"/>
                  <a:pt x="298967" y="1563627"/>
                  <a:pt x="351679" y="1616401"/>
                </a:cubicBezTo>
                <a:cubicBezTo>
                  <a:pt x="404427" y="1669212"/>
                  <a:pt x="476967" y="1701677"/>
                  <a:pt x="557213" y="1701855"/>
                </a:cubicBezTo>
                <a:lnTo>
                  <a:pt x="557213" y="1701800"/>
                </a:lnTo>
                <a:lnTo>
                  <a:pt x="978699" y="1701800"/>
                </a:lnTo>
                <a:lnTo>
                  <a:pt x="982663" y="1701800"/>
                </a:lnTo>
                <a:lnTo>
                  <a:pt x="982663" y="1702201"/>
                </a:lnTo>
                <a:cubicBezTo>
                  <a:pt x="1135160" y="1702879"/>
                  <a:pt x="1273070" y="1765289"/>
                  <a:pt x="1373318" y="1865416"/>
                </a:cubicBezTo>
                <a:cubicBezTo>
                  <a:pt x="1474168" y="1966677"/>
                  <a:pt x="1536700" y="2106311"/>
                  <a:pt x="1536700" y="2260600"/>
                </a:cubicBezTo>
                <a:cubicBezTo>
                  <a:pt x="1536700" y="2414890"/>
                  <a:pt x="1474168" y="2554523"/>
                  <a:pt x="1373318" y="2655517"/>
                </a:cubicBezTo>
                <a:cubicBezTo>
                  <a:pt x="1272202" y="2756778"/>
                  <a:pt x="1132768" y="2819400"/>
                  <a:pt x="978699" y="2819400"/>
                </a:cubicBezTo>
                <a:lnTo>
                  <a:pt x="977900" y="2819400"/>
                </a:lnTo>
                <a:lnTo>
                  <a:pt x="552450" y="2819400"/>
                </a:lnTo>
                <a:lnTo>
                  <a:pt x="552450" y="2819385"/>
                </a:lnTo>
                <a:cubicBezTo>
                  <a:pt x="474092" y="2820390"/>
                  <a:pt x="403379" y="2852806"/>
                  <a:pt x="351679" y="2904481"/>
                </a:cubicBezTo>
                <a:cubicBezTo>
                  <a:pt x="298967" y="2957168"/>
                  <a:pt x="266222" y="3030079"/>
                  <a:pt x="266222" y="3110707"/>
                </a:cubicBezTo>
                <a:cubicBezTo>
                  <a:pt x="266222" y="3191334"/>
                  <a:pt x="298967" y="3264245"/>
                  <a:pt x="351679" y="3316932"/>
                </a:cubicBezTo>
                <a:cubicBezTo>
                  <a:pt x="404658" y="3369886"/>
                  <a:pt x="477602" y="3402616"/>
                  <a:pt x="558268" y="3402616"/>
                </a:cubicBezTo>
                <a:lnTo>
                  <a:pt x="558800" y="3402616"/>
                </a:lnTo>
                <a:lnTo>
                  <a:pt x="558800" y="3403600"/>
                </a:lnTo>
                <a:lnTo>
                  <a:pt x="1343112" y="3403600"/>
                </a:lnTo>
                <a:lnTo>
                  <a:pt x="1428750" y="3536157"/>
                </a:lnTo>
                <a:lnTo>
                  <a:pt x="1343112" y="3668713"/>
                </a:lnTo>
                <a:lnTo>
                  <a:pt x="558800" y="3668713"/>
                </a:lnTo>
                <a:lnTo>
                  <a:pt x="558268" y="3668713"/>
                </a:lnTo>
                <a:lnTo>
                  <a:pt x="557212" y="3668713"/>
                </a:lnTo>
                <a:lnTo>
                  <a:pt x="557212" y="3668607"/>
                </a:lnTo>
                <a:cubicBezTo>
                  <a:pt x="403488" y="3668427"/>
                  <a:pt x="264394" y="3605950"/>
                  <a:pt x="163460" y="3505329"/>
                </a:cubicBezTo>
                <a:cubicBezTo>
                  <a:pt x="62562" y="3404212"/>
                  <a:pt x="0" y="3264777"/>
                  <a:pt x="0" y="3110707"/>
                </a:cubicBezTo>
                <a:cubicBezTo>
                  <a:pt x="0" y="2956636"/>
                  <a:pt x="62562" y="2817201"/>
                  <a:pt x="163460" y="2716350"/>
                </a:cubicBezTo>
                <a:cubicBezTo>
                  <a:pt x="263349" y="2616508"/>
                  <a:pt x="400614" y="2554283"/>
                  <a:pt x="552450" y="2553287"/>
                </a:cubicBezTo>
                <a:lnTo>
                  <a:pt x="552450" y="2552700"/>
                </a:lnTo>
                <a:lnTo>
                  <a:pt x="558268" y="2552700"/>
                </a:lnTo>
                <a:lnTo>
                  <a:pt x="977900" y="2552700"/>
                </a:lnTo>
                <a:lnTo>
                  <a:pt x="977900" y="2552924"/>
                </a:lnTo>
                <a:lnTo>
                  <a:pt x="978699" y="2552924"/>
                </a:lnTo>
                <a:cubicBezTo>
                  <a:pt x="1059325" y="2552924"/>
                  <a:pt x="1132235" y="2520148"/>
                  <a:pt x="1185188" y="2467119"/>
                </a:cubicBezTo>
                <a:cubicBezTo>
                  <a:pt x="1237875" y="2414357"/>
                  <a:pt x="1270605" y="2341342"/>
                  <a:pt x="1270605" y="2260600"/>
                </a:cubicBezTo>
                <a:cubicBezTo>
                  <a:pt x="1270605" y="2179858"/>
                  <a:pt x="1237875" y="2106844"/>
                  <a:pt x="1185188" y="2054081"/>
                </a:cubicBezTo>
                <a:cubicBezTo>
                  <a:pt x="1132721" y="2001539"/>
                  <a:pt x="1060661" y="1968879"/>
                  <a:pt x="980914" y="1968500"/>
                </a:cubicBezTo>
                <a:lnTo>
                  <a:pt x="558800" y="1968500"/>
                </a:lnTo>
                <a:lnTo>
                  <a:pt x="558268" y="1968500"/>
                </a:lnTo>
                <a:lnTo>
                  <a:pt x="557213" y="1968500"/>
                </a:lnTo>
                <a:lnTo>
                  <a:pt x="557213" y="1968394"/>
                </a:lnTo>
                <a:cubicBezTo>
                  <a:pt x="403489" y="1968215"/>
                  <a:pt x="264394" y="1905899"/>
                  <a:pt x="163460" y="1804845"/>
                </a:cubicBezTo>
                <a:cubicBezTo>
                  <a:pt x="62562" y="1703826"/>
                  <a:pt x="0" y="1564160"/>
                  <a:pt x="0" y="1409833"/>
                </a:cubicBezTo>
                <a:cubicBezTo>
                  <a:pt x="0" y="1255507"/>
                  <a:pt x="62562" y="1115840"/>
                  <a:pt x="163460" y="1014555"/>
                </a:cubicBezTo>
                <a:cubicBezTo>
                  <a:pt x="263349" y="914810"/>
                  <a:pt x="400614" y="852486"/>
                  <a:pt x="552450" y="851488"/>
                </a:cubicBezTo>
                <a:lnTo>
                  <a:pt x="552450" y="850900"/>
                </a:lnTo>
                <a:lnTo>
                  <a:pt x="558268" y="850900"/>
                </a:lnTo>
                <a:lnTo>
                  <a:pt x="977900" y="850900"/>
                </a:lnTo>
                <a:lnTo>
                  <a:pt x="977900" y="851061"/>
                </a:lnTo>
                <a:lnTo>
                  <a:pt x="978699" y="851061"/>
                </a:lnTo>
                <a:cubicBezTo>
                  <a:pt x="1059325" y="851061"/>
                  <a:pt x="1132235" y="818276"/>
                  <a:pt x="1185188" y="765501"/>
                </a:cubicBezTo>
                <a:cubicBezTo>
                  <a:pt x="1237875" y="712726"/>
                  <a:pt x="1270605" y="639428"/>
                  <a:pt x="1270605" y="558933"/>
                </a:cubicBezTo>
                <a:cubicBezTo>
                  <a:pt x="1270605" y="478172"/>
                  <a:pt x="1237875" y="405140"/>
                  <a:pt x="1185188" y="352099"/>
                </a:cubicBezTo>
                <a:cubicBezTo>
                  <a:pt x="1132583" y="299671"/>
                  <a:pt x="1060283" y="266971"/>
                  <a:pt x="980287" y="266700"/>
                </a:cubicBezTo>
                <a:lnTo>
                  <a:pt x="196789" y="266700"/>
                </a:lnTo>
                <a:lnTo>
                  <a:pt x="111125" y="1333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888549" y="1226821"/>
            <a:ext cx="629288" cy="62928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3665539" y="2057401"/>
            <a:ext cx="629288" cy="62928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4888549" y="2971801"/>
            <a:ext cx="629288" cy="629286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3665539" y="3764281"/>
            <a:ext cx="629288" cy="629286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txBody>
          <a:bodyPr vert="horz" wrap="square" lIns="0" tIns="0" rIns="0" bIns="0" numCol="1" anchor="t" anchorCtr="0" compatLnSpc="1"/>
          <a:lstStyle/>
          <a:p>
            <a:pPr algn="ctr">
              <a:lnSpc>
                <a:spcPct val="150000"/>
              </a:lnSpc>
            </a:pP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7966" y="1362076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朋友圈推广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3470" y="2225676"/>
            <a:ext cx="2322652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支付宝分享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7966" y="3178812"/>
            <a:ext cx="23226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微博营销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93470" y="3940177"/>
            <a:ext cx="2322652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微信营销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7"/>
          <p:cNvSpPr>
            <a:spLocks noEditPoints="1"/>
          </p:cNvSpPr>
          <p:nvPr/>
        </p:nvSpPr>
        <p:spPr bwMode="auto">
          <a:xfrm>
            <a:off x="5021024" y="3142073"/>
            <a:ext cx="364338" cy="288742"/>
          </a:xfrm>
          <a:custGeom>
            <a:avLst/>
            <a:gdLst>
              <a:gd name="T0" fmla="*/ 1544 w 3234"/>
              <a:gd name="T1" fmla="*/ 1510 h 2566"/>
              <a:gd name="T2" fmla="*/ 1705 w 3234"/>
              <a:gd name="T3" fmla="*/ 1803 h 2566"/>
              <a:gd name="T4" fmla="*/ 1577 w 3234"/>
              <a:gd name="T5" fmla="*/ 2111 h 2566"/>
              <a:gd name="T6" fmla="*/ 1236 w 3234"/>
              <a:gd name="T7" fmla="*/ 2250 h 2566"/>
              <a:gd name="T8" fmla="*/ 878 w 3234"/>
              <a:gd name="T9" fmla="*/ 2140 h 2566"/>
              <a:gd name="T10" fmla="*/ 716 w 3234"/>
              <a:gd name="T11" fmla="*/ 1847 h 2566"/>
              <a:gd name="T12" fmla="*/ 845 w 3234"/>
              <a:gd name="T13" fmla="*/ 1539 h 2566"/>
              <a:gd name="T14" fmla="*/ 1186 w 3234"/>
              <a:gd name="T15" fmla="*/ 1400 h 2566"/>
              <a:gd name="T16" fmla="*/ 1970 w 3234"/>
              <a:gd name="T17" fmla="*/ 743 h 2566"/>
              <a:gd name="T18" fmla="*/ 2318 w 3234"/>
              <a:gd name="T19" fmla="*/ 824 h 2566"/>
              <a:gd name="T20" fmla="*/ 2351 w 3234"/>
              <a:gd name="T21" fmla="*/ 1079 h 2566"/>
              <a:gd name="T22" fmla="*/ 2310 w 3234"/>
              <a:gd name="T23" fmla="*/ 1229 h 2566"/>
              <a:gd name="T24" fmla="*/ 2669 w 3234"/>
              <a:gd name="T25" fmla="*/ 1458 h 2566"/>
              <a:gd name="T26" fmla="*/ 2697 w 3234"/>
              <a:gd name="T27" fmla="*/ 1893 h 2566"/>
              <a:gd name="T28" fmla="*/ 2009 w 3234"/>
              <a:gd name="T29" fmla="*/ 2454 h 2566"/>
              <a:gd name="T30" fmla="*/ 749 w 3234"/>
              <a:gd name="T31" fmla="*/ 2480 h 2566"/>
              <a:gd name="T32" fmla="*/ 70 w 3234"/>
              <a:gd name="T33" fmla="*/ 1960 h 2566"/>
              <a:gd name="T34" fmla="*/ 104 w 3234"/>
              <a:gd name="T35" fmla="*/ 1357 h 2566"/>
              <a:gd name="T36" fmla="*/ 619 w 3234"/>
              <a:gd name="T37" fmla="*/ 701 h 2566"/>
              <a:gd name="T38" fmla="*/ 1122 w 3234"/>
              <a:gd name="T39" fmla="*/ 398 h 2566"/>
              <a:gd name="T40" fmla="*/ 1472 w 3234"/>
              <a:gd name="T41" fmla="*/ 425 h 2566"/>
              <a:gd name="T42" fmla="*/ 1588 w 3234"/>
              <a:gd name="T43" fmla="*/ 601 h 2566"/>
              <a:gd name="T44" fmla="*/ 2277 w 3234"/>
              <a:gd name="T45" fmla="*/ 678 h 2566"/>
              <a:gd name="T46" fmla="*/ 2208 w 3234"/>
              <a:gd name="T47" fmla="*/ 565 h 2566"/>
              <a:gd name="T48" fmla="*/ 2300 w 3234"/>
              <a:gd name="T49" fmla="*/ 492 h 2566"/>
              <a:gd name="T50" fmla="*/ 2505 w 3234"/>
              <a:gd name="T51" fmla="*/ 533 h 2566"/>
              <a:gd name="T52" fmla="*/ 2715 w 3234"/>
              <a:gd name="T53" fmla="*/ 764 h 2566"/>
              <a:gd name="T54" fmla="*/ 2739 w 3234"/>
              <a:gd name="T55" fmla="*/ 953 h 2566"/>
              <a:gd name="T56" fmla="*/ 2675 w 3234"/>
              <a:gd name="T57" fmla="*/ 1063 h 2566"/>
              <a:gd name="T58" fmla="*/ 2553 w 3234"/>
              <a:gd name="T59" fmla="*/ 1011 h 2566"/>
              <a:gd name="T60" fmla="*/ 2554 w 3234"/>
              <a:gd name="T61" fmla="*/ 907 h 2566"/>
              <a:gd name="T62" fmla="*/ 2486 w 3234"/>
              <a:gd name="T63" fmla="*/ 746 h 2566"/>
              <a:gd name="T64" fmla="*/ 2325 w 3234"/>
              <a:gd name="T65" fmla="*/ 679 h 2566"/>
              <a:gd name="T66" fmla="*/ 2102 w 3234"/>
              <a:gd name="T67" fmla="*/ 298 h 2566"/>
              <a:gd name="T68" fmla="*/ 2038 w 3234"/>
              <a:gd name="T69" fmla="*/ 95 h 2566"/>
              <a:gd name="T70" fmla="*/ 2227 w 3234"/>
              <a:gd name="T71" fmla="*/ 6 h 2566"/>
              <a:gd name="T72" fmla="*/ 2574 w 3234"/>
              <a:gd name="T73" fmla="*/ 35 h 2566"/>
              <a:gd name="T74" fmla="*/ 2886 w 3234"/>
              <a:gd name="T75" fmla="*/ 194 h 2566"/>
              <a:gd name="T76" fmla="*/ 3113 w 3234"/>
              <a:gd name="T77" fmla="*/ 456 h 2566"/>
              <a:gd name="T78" fmla="*/ 3226 w 3234"/>
              <a:gd name="T79" fmla="*/ 791 h 2566"/>
              <a:gd name="T80" fmla="*/ 3225 w 3234"/>
              <a:gd name="T81" fmla="*/ 1029 h 2566"/>
              <a:gd name="T82" fmla="*/ 3090 w 3234"/>
              <a:gd name="T83" fmla="*/ 1227 h 2566"/>
              <a:gd name="T84" fmla="*/ 2916 w 3234"/>
              <a:gd name="T85" fmla="*/ 1107 h 2566"/>
              <a:gd name="T86" fmla="*/ 2933 w 3234"/>
              <a:gd name="T87" fmla="*/ 908 h 2566"/>
              <a:gd name="T88" fmla="*/ 2813 w 3234"/>
              <a:gd name="T89" fmla="*/ 544 h 2566"/>
              <a:gd name="T90" fmla="*/ 2417 w 3234"/>
              <a:gd name="T91" fmla="*/ 306 h 2566"/>
              <a:gd name="T92" fmla="*/ 1278 w 3234"/>
              <a:gd name="T93" fmla="*/ 1152 h 2566"/>
              <a:gd name="T94" fmla="*/ 1943 w 3234"/>
              <a:gd name="T95" fmla="*/ 1302 h 2566"/>
              <a:gd name="T96" fmla="*/ 2218 w 3234"/>
              <a:gd name="T97" fmla="*/ 1719 h 2566"/>
              <a:gd name="T98" fmla="*/ 1937 w 3234"/>
              <a:gd name="T99" fmla="*/ 2152 h 2566"/>
              <a:gd name="T100" fmla="*/ 1263 w 3234"/>
              <a:gd name="T101" fmla="*/ 2353 h 2566"/>
              <a:gd name="T102" fmla="*/ 598 w 3234"/>
              <a:gd name="T103" fmla="*/ 2202 h 2566"/>
              <a:gd name="T104" fmla="*/ 324 w 3234"/>
              <a:gd name="T105" fmla="*/ 1786 h 2566"/>
              <a:gd name="T106" fmla="*/ 604 w 3234"/>
              <a:gd name="T107" fmla="*/ 1353 h 2566"/>
              <a:gd name="T108" fmla="*/ 1306 w 3234"/>
              <a:gd name="T109" fmla="*/ 1702 h 2566"/>
              <a:gd name="T110" fmla="*/ 1363 w 3234"/>
              <a:gd name="T111" fmla="*/ 1760 h 2566"/>
              <a:gd name="T112" fmla="*/ 1306 w 3234"/>
              <a:gd name="T113" fmla="*/ 1818 h 2566"/>
              <a:gd name="T114" fmla="*/ 1248 w 3234"/>
              <a:gd name="T115" fmla="*/ 1760 h 2566"/>
              <a:gd name="T116" fmla="*/ 1306 w 3234"/>
              <a:gd name="T117" fmla="*/ 1702 h 2566"/>
              <a:gd name="T118" fmla="*/ 1192 w 3234"/>
              <a:gd name="T119" fmla="*/ 1900 h 2566"/>
              <a:gd name="T120" fmla="*/ 1060 w 3234"/>
              <a:gd name="T121" fmla="*/ 2062 h 2566"/>
              <a:gd name="T122" fmla="*/ 897 w 3234"/>
              <a:gd name="T123" fmla="*/ 1930 h 2566"/>
              <a:gd name="T124" fmla="*/ 1029 w 3234"/>
              <a:gd name="T125" fmla="*/ 1768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234" h="2566">
                <a:moveTo>
                  <a:pt x="1211" y="1400"/>
                </a:moveTo>
                <a:lnTo>
                  <a:pt x="1236" y="1400"/>
                </a:lnTo>
                <a:lnTo>
                  <a:pt x="1261" y="1402"/>
                </a:lnTo>
                <a:lnTo>
                  <a:pt x="1287" y="1405"/>
                </a:lnTo>
                <a:lnTo>
                  <a:pt x="1311" y="1408"/>
                </a:lnTo>
                <a:lnTo>
                  <a:pt x="1334" y="1413"/>
                </a:lnTo>
                <a:lnTo>
                  <a:pt x="1358" y="1419"/>
                </a:lnTo>
                <a:lnTo>
                  <a:pt x="1380" y="1426"/>
                </a:lnTo>
                <a:lnTo>
                  <a:pt x="1404" y="1433"/>
                </a:lnTo>
                <a:lnTo>
                  <a:pt x="1425" y="1442"/>
                </a:lnTo>
                <a:lnTo>
                  <a:pt x="1447" y="1451"/>
                </a:lnTo>
                <a:lnTo>
                  <a:pt x="1467" y="1461"/>
                </a:lnTo>
                <a:lnTo>
                  <a:pt x="1487" y="1472"/>
                </a:lnTo>
                <a:lnTo>
                  <a:pt x="1507" y="1484"/>
                </a:lnTo>
                <a:lnTo>
                  <a:pt x="1526" y="1496"/>
                </a:lnTo>
                <a:lnTo>
                  <a:pt x="1544" y="1510"/>
                </a:lnTo>
                <a:lnTo>
                  <a:pt x="1561" y="1525"/>
                </a:lnTo>
                <a:lnTo>
                  <a:pt x="1577" y="1539"/>
                </a:lnTo>
                <a:lnTo>
                  <a:pt x="1592" y="1555"/>
                </a:lnTo>
                <a:lnTo>
                  <a:pt x="1607" y="1571"/>
                </a:lnTo>
                <a:lnTo>
                  <a:pt x="1621" y="1587"/>
                </a:lnTo>
                <a:lnTo>
                  <a:pt x="1634" y="1604"/>
                </a:lnTo>
                <a:lnTo>
                  <a:pt x="1646" y="1622"/>
                </a:lnTo>
                <a:lnTo>
                  <a:pt x="1657" y="1640"/>
                </a:lnTo>
                <a:lnTo>
                  <a:pt x="1667" y="1660"/>
                </a:lnTo>
                <a:lnTo>
                  <a:pt x="1675" y="1679"/>
                </a:lnTo>
                <a:lnTo>
                  <a:pt x="1683" y="1699"/>
                </a:lnTo>
                <a:lnTo>
                  <a:pt x="1690" y="1719"/>
                </a:lnTo>
                <a:lnTo>
                  <a:pt x="1695" y="1739"/>
                </a:lnTo>
                <a:lnTo>
                  <a:pt x="1700" y="1760"/>
                </a:lnTo>
                <a:lnTo>
                  <a:pt x="1703" y="1781"/>
                </a:lnTo>
                <a:lnTo>
                  <a:pt x="1705" y="1803"/>
                </a:lnTo>
                <a:lnTo>
                  <a:pt x="1705" y="1825"/>
                </a:lnTo>
                <a:lnTo>
                  <a:pt x="1705" y="1847"/>
                </a:lnTo>
                <a:lnTo>
                  <a:pt x="1703" y="1868"/>
                </a:lnTo>
                <a:lnTo>
                  <a:pt x="1700" y="1890"/>
                </a:lnTo>
                <a:lnTo>
                  <a:pt x="1695" y="1910"/>
                </a:lnTo>
                <a:lnTo>
                  <a:pt x="1690" y="1931"/>
                </a:lnTo>
                <a:lnTo>
                  <a:pt x="1683" y="1952"/>
                </a:lnTo>
                <a:lnTo>
                  <a:pt x="1675" y="1971"/>
                </a:lnTo>
                <a:lnTo>
                  <a:pt x="1667" y="1991"/>
                </a:lnTo>
                <a:lnTo>
                  <a:pt x="1657" y="2009"/>
                </a:lnTo>
                <a:lnTo>
                  <a:pt x="1646" y="2028"/>
                </a:lnTo>
                <a:lnTo>
                  <a:pt x="1634" y="2045"/>
                </a:lnTo>
                <a:lnTo>
                  <a:pt x="1621" y="2062"/>
                </a:lnTo>
                <a:lnTo>
                  <a:pt x="1607" y="2080"/>
                </a:lnTo>
                <a:lnTo>
                  <a:pt x="1592" y="2096"/>
                </a:lnTo>
                <a:lnTo>
                  <a:pt x="1577" y="2111"/>
                </a:lnTo>
                <a:lnTo>
                  <a:pt x="1561" y="2126"/>
                </a:lnTo>
                <a:lnTo>
                  <a:pt x="1544" y="2140"/>
                </a:lnTo>
                <a:lnTo>
                  <a:pt x="1526" y="2153"/>
                </a:lnTo>
                <a:lnTo>
                  <a:pt x="1507" y="2166"/>
                </a:lnTo>
                <a:lnTo>
                  <a:pt x="1487" y="2177"/>
                </a:lnTo>
                <a:lnTo>
                  <a:pt x="1467" y="2188"/>
                </a:lnTo>
                <a:lnTo>
                  <a:pt x="1447" y="2199"/>
                </a:lnTo>
                <a:lnTo>
                  <a:pt x="1425" y="2208"/>
                </a:lnTo>
                <a:lnTo>
                  <a:pt x="1404" y="2217"/>
                </a:lnTo>
                <a:lnTo>
                  <a:pt x="1380" y="2225"/>
                </a:lnTo>
                <a:lnTo>
                  <a:pt x="1358" y="2232"/>
                </a:lnTo>
                <a:lnTo>
                  <a:pt x="1334" y="2237"/>
                </a:lnTo>
                <a:lnTo>
                  <a:pt x="1311" y="2242"/>
                </a:lnTo>
                <a:lnTo>
                  <a:pt x="1287" y="2246"/>
                </a:lnTo>
                <a:lnTo>
                  <a:pt x="1261" y="2248"/>
                </a:lnTo>
                <a:lnTo>
                  <a:pt x="1236" y="2250"/>
                </a:lnTo>
                <a:lnTo>
                  <a:pt x="1211" y="2250"/>
                </a:lnTo>
                <a:lnTo>
                  <a:pt x="1186" y="2250"/>
                </a:lnTo>
                <a:lnTo>
                  <a:pt x="1160" y="2248"/>
                </a:lnTo>
                <a:lnTo>
                  <a:pt x="1135" y="2246"/>
                </a:lnTo>
                <a:lnTo>
                  <a:pt x="1111" y="2242"/>
                </a:lnTo>
                <a:lnTo>
                  <a:pt x="1087" y="2237"/>
                </a:lnTo>
                <a:lnTo>
                  <a:pt x="1064" y="2232"/>
                </a:lnTo>
                <a:lnTo>
                  <a:pt x="1040" y="2225"/>
                </a:lnTo>
                <a:lnTo>
                  <a:pt x="1018" y="2217"/>
                </a:lnTo>
                <a:lnTo>
                  <a:pt x="996" y="2208"/>
                </a:lnTo>
                <a:lnTo>
                  <a:pt x="975" y="2199"/>
                </a:lnTo>
                <a:lnTo>
                  <a:pt x="955" y="2188"/>
                </a:lnTo>
                <a:lnTo>
                  <a:pt x="934" y="2177"/>
                </a:lnTo>
                <a:lnTo>
                  <a:pt x="914" y="2166"/>
                </a:lnTo>
                <a:lnTo>
                  <a:pt x="896" y="2153"/>
                </a:lnTo>
                <a:lnTo>
                  <a:pt x="878" y="2140"/>
                </a:lnTo>
                <a:lnTo>
                  <a:pt x="861" y="2126"/>
                </a:lnTo>
                <a:lnTo>
                  <a:pt x="845" y="2111"/>
                </a:lnTo>
                <a:lnTo>
                  <a:pt x="828" y="2096"/>
                </a:lnTo>
                <a:lnTo>
                  <a:pt x="814" y="2080"/>
                </a:lnTo>
                <a:lnTo>
                  <a:pt x="800" y="2062"/>
                </a:lnTo>
                <a:lnTo>
                  <a:pt x="787" y="2045"/>
                </a:lnTo>
                <a:lnTo>
                  <a:pt x="776" y="2028"/>
                </a:lnTo>
                <a:lnTo>
                  <a:pt x="765" y="2009"/>
                </a:lnTo>
                <a:lnTo>
                  <a:pt x="755" y="1991"/>
                </a:lnTo>
                <a:lnTo>
                  <a:pt x="746" y="1971"/>
                </a:lnTo>
                <a:lnTo>
                  <a:pt x="739" y="1952"/>
                </a:lnTo>
                <a:lnTo>
                  <a:pt x="732" y="1931"/>
                </a:lnTo>
                <a:lnTo>
                  <a:pt x="726" y="1910"/>
                </a:lnTo>
                <a:lnTo>
                  <a:pt x="721" y="1890"/>
                </a:lnTo>
                <a:lnTo>
                  <a:pt x="718" y="1868"/>
                </a:lnTo>
                <a:lnTo>
                  <a:pt x="716" y="1847"/>
                </a:lnTo>
                <a:lnTo>
                  <a:pt x="716" y="1825"/>
                </a:lnTo>
                <a:lnTo>
                  <a:pt x="716" y="1803"/>
                </a:lnTo>
                <a:lnTo>
                  <a:pt x="718" y="1781"/>
                </a:lnTo>
                <a:lnTo>
                  <a:pt x="721" y="1760"/>
                </a:lnTo>
                <a:lnTo>
                  <a:pt x="726" y="1739"/>
                </a:lnTo>
                <a:lnTo>
                  <a:pt x="732" y="1719"/>
                </a:lnTo>
                <a:lnTo>
                  <a:pt x="739" y="1699"/>
                </a:lnTo>
                <a:lnTo>
                  <a:pt x="746" y="1679"/>
                </a:lnTo>
                <a:lnTo>
                  <a:pt x="755" y="1660"/>
                </a:lnTo>
                <a:lnTo>
                  <a:pt x="765" y="1640"/>
                </a:lnTo>
                <a:lnTo>
                  <a:pt x="776" y="1622"/>
                </a:lnTo>
                <a:lnTo>
                  <a:pt x="787" y="1604"/>
                </a:lnTo>
                <a:lnTo>
                  <a:pt x="800" y="1587"/>
                </a:lnTo>
                <a:lnTo>
                  <a:pt x="814" y="1571"/>
                </a:lnTo>
                <a:lnTo>
                  <a:pt x="828" y="1555"/>
                </a:lnTo>
                <a:lnTo>
                  <a:pt x="845" y="1539"/>
                </a:lnTo>
                <a:lnTo>
                  <a:pt x="861" y="1525"/>
                </a:lnTo>
                <a:lnTo>
                  <a:pt x="878" y="1510"/>
                </a:lnTo>
                <a:lnTo>
                  <a:pt x="896" y="1496"/>
                </a:lnTo>
                <a:lnTo>
                  <a:pt x="914" y="1484"/>
                </a:lnTo>
                <a:lnTo>
                  <a:pt x="934" y="1472"/>
                </a:lnTo>
                <a:lnTo>
                  <a:pt x="955" y="1461"/>
                </a:lnTo>
                <a:lnTo>
                  <a:pt x="975" y="1451"/>
                </a:lnTo>
                <a:lnTo>
                  <a:pt x="996" y="1442"/>
                </a:lnTo>
                <a:lnTo>
                  <a:pt x="1018" y="1433"/>
                </a:lnTo>
                <a:lnTo>
                  <a:pt x="1040" y="1426"/>
                </a:lnTo>
                <a:lnTo>
                  <a:pt x="1064" y="1419"/>
                </a:lnTo>
                <a:lnTo>
                  <a:pt x="1087" y="1413"/>
                </a:lnTo>
                <a:lnTo>
                  <a:pt x="1111" y="1408"/>
                </a:lnTo>
                <a:lnTo>
                  <a:pt x="1135" y="1405"/>
                </a:lnTo>
                <a:lnTo>
                  <a:pt x="1160" y="1402"/>
                </a:lnTo>
                <a:lnTo>
                  <a:pt x="1186" y="1400"/>
                </a:lnTo>
                <a:lnTo>
                  <a:pt x="1211" y="1400"/>
                </a:lnTo>
                <a:close/>
                <a:moveTo>
                  <a:pt x="1573" y="848"/>
                </a:moveTo>
                <a:lnTo>
                  <a:pt x="1575" y="850"/>
                </a:lnTo>
                <a:lnTo>
                  <a:pt x="1579" y="851"/>
                </a:lnTo>
                <a:lnTo>
                  <a:pt x="1585" y="851"/>
                </a:lnTo>
                <a:lnTo>
                  <a:pt x="1591" y="851"/>
                </a:lnTo>
                <a:lnTo>
                  <a:pt x="1608" y="847"/>
                </a:lnTo>
                <a:lnTo>
                  <a:pt x="1629" y="840"/>
                </a:lnTo>
                <a:lnTo>
                  <a:pt x="1682" y="821"/>
                </a:lnTo>
                <a:lnTo>
                  <a:pt x="1751" y="796"/>
                </a:lnTo>
                <a:lnTo>
                  <a:pt x="1789" y="783"/>
                </a:lnTo>
                <a:lnTo>
                  <a:pt x="1830" y="771"/>
                </a:lnTo>
                <a:lnTo>
                  <a:pt x="1875" y="760"/>
                </a:lnTo>
                <a:lnTo>
                  <a:pt x="1921" y="751"/>
                </a:lnTo>
                <a:lnTo>
                  <a:pt x="1945" y="747"/>
                </a:lnTo>
                <a:lnTo>
                  <a:pt x="1970" y="743"/>
                </a:lnTo>
                <a:lnTo>
                  <a:pt x="1995" y="741"/>
                </a:lnTo>
                <a:lnTo>
                  <a:pt x="2020" y="739"/>
                </a:lnTo>
                <a:lnTo>
                  <a:pt x="2045" y="737"/>
                </a:lnTo>
                <a:lnTo>
                  <a:pt x="2072" y="737"/>
                </a:lnTo>
                <a:lnTo>
                  <a:pt x="2098" y="738"/>
                </a:lnTo>
                <a:lnTo>
                  <a:pt x="2125" y="739"/>
                </a:lnTo>
                <a:lnTo>
                  <a:pt x="2152" y="742"/>
                </a:lnTo>
                <a:lnTo>
                  <a:pt x="2178" y="746"/>
                </a:lnTo>
                <a:lnTo>
                  <a:pt x="2202" y="752"/>
                </a:lnTo>
                <a:lnTo>
                  <a:pt x="2223" y="759"/>
                </a:lnTo>
                <a:lnTo>
                  <a:pt x="2243" y="767"/>
                </a:lnTo>
                <a:lnTo>
                  <a:pt x="2261" y="776"/>
                </a:lnTo>
                <a:lnTo>
                  <a:pt x="2277" y="787"/>
                </a:lnTo>
                <a:lnTo>
                  <a:pt x="2293" y="798"/>
                </a:lnTo>
                <a:lnTo>
                  <a:pt x="2306" y="810"/>
                </a:lnTo>
                <a:lnTo>
                  <a:pt x="2318" y="824"/>
                </a:lnTo>
                <a:lnTo>
                  <a:pt x="2328" y="837"/>
                </a:lnTo>
                <a:lnTo>
                  <a:pt x="2337" y="852"/>
                </a:lnTo>
                <a:lnTo>
                  <a:pt x="2345" y="866"/>
                </a:lnTo>
                <a:lnTo>
                  <a:pt x="2351" y="882"/>
                </a:lnTo>
                <a:lnTo>
                  <a:pt x="2356" y="898"/>
                </a:lnTo>
                <a:lnTo>
                  <a:pt x="2360" y="914"/>
                </a:lnTo>
                <a:lnTo>
                  <a:pt x="2363" y="930"/>
                </a:lnTo>
                <a:lnTo>
                  <a:pt x="2365" y="947"/>
                </a:lnTo>
                <a:lnTo>
                  <a:pt x="2366" y="965"/>
                </a:lnTo>
                <a:lnTo>
                  <a:pt x="2366" y="981"/>
                </a:lnTo>
                <a:lnTo>
                  <a:pt x="2365" y="998"/>
                </a:lnTo>
                <a:lnTo>
                  <a:pt x="2364" y="1015"/>
                </a:lnTo>
                <a:lnTo>
                  <a:pt x="2361" y="1031"/>
                </a:lnTo>
                <a:lnTo>
                  <a:pt x="2359" y="1048"/>
                </a:lnTo>
                <a:lnTo>
                  <a:pt x="2355" y="1064"/>
                </a:lnTo>
                <a:lnTo>
                  <a:pt x="2351" y="1079"/>
                </a:lnTo>
                <a:lnTo>
                  <a:pt x="2347" y="1094"/>
                </a:lnTo>
                <a:lnTo>
                  <a:pt x="2342" y="1110"/>
                </a:lnTo>
                <a:lnTo>
                  <a:pt x="2336" y="1124"/>
                </a:lnTo>
                <a:lnTo>
                  <a:pt x="2331" y="1137"/>
                </a:lnTo>
                <a:lnTo>
                  <a:pt x="2325" y="1149"/>
                </a:lnTo>
                <a:lnTo>
                  <a:pt x="2319" y="1161"/>
                </a:lnTo>
                <a:lnTo>
                  <a:pt x="2313" y="1172"/>
                </a:lnTo>
                <a:lnTo>
                  <a:pt x="2306" y="1182"/>
                </a:lnTo>
                <a:lnTo>
                  <a:pt x="2301" y="1192"/>
                </a:lnTo>
                <a:lnTo>
                  <a:pt x="2298" y="1201"/>
                </a:lnTo>
                <a:lnTo>
                  <a:pt x="2298" y="1206"/>
                </a:lnTo>
                <a:lnTo>
                  <a:pt x="2298" y="1211"/>
                </a:lnTo>
                <a:lnTo>
                  <a:pt x="2300" y="1215"/>
                </a:lnTo>
                <a:lnTo>
                  <a:pt x="2302" y="1220"/>
                </a:lnTo>
                <a:lnTo>
                  <a:pt x="2306" y="1224"/>
                </a:lnTo>
                <a:lnTo>
                  <a:pt x="2310" y="1229"/>
                </a:lnTo>
                <a:lnTo>
                  <a:pt x="2316" y="1234"/>
                </a:lnTo>
                <a:lnTo>
                  <a:pt x="2324" y="1240"/>
                </a:lnTo>
                <a:lnTo>
                  <a:pt x="2356" y="1255"/>
                </a:lnTo>
                <a:lnTo>
                  <a:pt x="2407" y="1277"/>
                </a:lnTo>
                <a:lnTo>
                  <a:pt x="2437" y="1290"/>
                </a:lnTo>
                <a:lnTo>
                  <a:pt x="2469" y="1306"/>
                </a:lnTo>
                <a:lnTo>
                  <a:pt x="2503" y="1324"/>
                </a:lnTo>
                <a:lnTo>
                  <a:pt x="2538" y="1344"/>
                </a:lnTo>
                <a:lnTo>
                  <a:pt x="2555" y="1356"/>
                </a:lnTo>
                <a:lnTo>
                  <a:pt x="2572" y="1368"/>
                </a:lnTo>
                <a:lnTo>
                  <a:pt x="2589" y="1382"/>
                </a:lnTo>
                <a:lnTo>
                  <a:pt x="2606" y="1395"/>
                </a:lnTo>
                <a:lnTo>
                  <a:pt x="2623" y="1410"/>
                </a:lnTo>
                <a:lnTo>
                  <a:pt x="2639" y="1425"/>
                </a:lnTo>
                <a:lnTo>
                  <a:pt x="2654" y="1441"/>
                </a:lnTo>
                <a:lnTo>
                  <a:pt x="2669" y="1458"/>
                </a:lnTo>
                <a:lnTo>
                  <a:pt x="2682" y="1476"/>
                </a:lnTo>
                <a:lnTo>
                  <a:pt x="2695" y="1495"/>
                </a:lnTo>
                <a:lnTo>
                  <a:pt x="2707" y="1516"/>
                </a:lnTo>
                <a:lnTo>
                  <a:pt x="2719" y="1537"/>
                </a:lnTo>
                <a:lnTo>
                  <a:pt x="2728" y="1559"/>
                </a:lnTo>
                <a:lnTo>
                  <a:pt x="2738" y="1582"/>
                </a:lnTo>
                <a:lnTo>
                  <a:pt x="2746" y="1606"/>
                </a:lnTo>
                <a:lnTo>
                  <a:pt x="2752" y="1631"/>
                </a:lnTo>
                <a:lnTo>
                  <a:pt x="2756" y="1659"/>
                </a:lnTo>
                <a:lnTo>
                  <a:pt x="2757" y="1688"/>
                </a:lnTo>
                <a:lnTo>
                  <a:pt x="2754" y="1719"/>
                </a:lnTo>
                <a:lnTo>
                  <a:pt x="2749" y="1751"/>
                </a:lnTo>
                <a:lnTo>
                  <a:pt x="2741" y="1784"/>
                </a:lnTo>
                <a:lnTo>
                  <a:pt x="2729" y="1820"/>
                </a:lnTo>
                <a:lnTo>
                  <a:pt x="2715" y="1856"/>
                </a:lnTo>
                <a:lnTo>
                  <a:pt x="2697" y="1893"/>
                </a:lnTo>
                <a:lnTo>
                  <a:pt x="2677" y="1930"/>
                </a:lnTo>
                <a:lnTo>
                  <a:pt x="2654" y="1969"/>
                </a:lnTo>
                <a:lnTo>
                  <a:pt x="2628" y="2007"/>
                </a:lnTo>
                <a:lnTo>
                  <a:pt x="2597" y="2046"/>
                </a:lnTo>
                <a:lnTo>
                  <a:pt x="2565" y="2085"/>
                </a:lnTo>
                <a:lnTo>
                  <a:pt x="2530" y="2123"/>
                </a:lnTo>
                <a:lnTo>
                  <a:pt x="2491" y="2161"/>
                </a:lnTo>
                <a:lnTo>
                  <a:pt x="2450" y="2198"/>
                </a:lnTo>
                <a:lnTo>
                  <a:pt x="2405" y="2235"/>
                </a:lnTo>
                <a:lnTo>
                  <a:pt x="2357" y="2271"/>
                </a:lnTo>
                <a:lnTo>
                  <a:pt x="2307" y="2305"/>
                </a:lnTo>
                <a:lnTo>
                  <a:pt x="2253" y="2338"/>
                </a:lnTo>
                <a:lnTo>
                  <a:pt x="2197" y="2370"/>
                </a:lnTo>
                <a:lnTo>
                  <a:pt x="2137" y="2400"/>
                </a:lnTo>
                <a:lnTo>
                  <a:pt x="2075" y="2428"/>
                </a:lnTo>
                <a:lnTo>
                  <a:pt x="2009" y="2454"/>
                </a:lnTo>
                <a:lnTo>
                  <a:pt x="1940" y="2478"/>
                </a:lnTo>
                <a:lnTo>
                  <a:pt x="1869" y="2500"/>
                </a:lnTo>
                <a:lnTo>
                  <a:pt x="1794" y="2518"/>
                </a:lnTo>
                <a:lnTo>
                  <a:pt x="1716" y="2534"/>
                </a:lnTo>
                <a:lnTo>
                  <a:pt x="1636" y="2547"/>
                </a:lnTo>
                <a:lnTo>
                  <a:pt x="1552" y="2557"/>
                </a:lnTo>
                <a:lnTo>
                  <a:pt x="1466" y="2563"/>
                </a:lnTo>
                <a:lnTo>
                  <a:pt x="1376" y="2566"/>
                </a:lnTo>
                <a:lnTo>
                  <a:pt x="1287" y="2565"/>
                </a:lnTo>
                <a:lnTo>
                  <a:pt x="1201" y="2562"/>
                </a:lnTo>
                <a:lnTo>
                  <a:pt x="1117" y="2555"/>
                </a:lnTo>
                <a:lnTo>
                  <a:pt x="1037" y="2545"/>
                </a:lnTo>
                <a:lnTo>
                  <a:pt x="961" y="2533"/>
                </a:lnTo>
                <a:lnTo>
                  <a:pt x="887" y="2518"/>
                </a:lnTo>
                <a:lnTo>
                  <a:pt x="816" y="2501"/>
                </a:lnTo>
                <a:lnTo>
                  <a:pt x="749" y="2480"/>
                </a:lnTo>
                <a:lnTo>
                  <a:pt x="684" y="2458"/>
                </a:lnTo>
                <a:lnTo>
                  <a:pt x="623" y="2434"/>
                </a:lnTo>
                <a:lnTo>
                  <a:pt x="564" y="2409"/>
                </a:lnTo>
                <a:lnTo>
                  <a:pt x="509" y="2381"/>
                </a:lnTo>
                <a:lnTo>
                  <a:pt x="456" y="2351"/>
                </a:lnTo>
                <a:lnTo>
                  <a:pt x="406" y="2320"/>
                </a:lnTo>
                <a:lnTo>
                  <a:pt x="359" y="2288"/>
                </a:lnTo>
                <a:lnTo>
                  <a:pt x="316" y="2255"/>
                </a:lnTo>
                <a:lnTo>
                  <a:pt x="274" y="2220"/>
                </a:lnTo>
                <a:lnTo>
                  <a:pt x="237" y="2184"/>
                </a:lnTo>
                <a:lnTo>
                  <a:pt x="202" y="2148"/>
                </a:lnTo>
                <a:lnTo>
                  <a:pt x="170" y="2111"/>
                </a:lnTo>
                <a:lnTo>
                  <a:pt x="140" y="2073"/>
                </a:lnTo>
                <a:lnTo>
                  <a:pt x="114" y="2036"/>
                </a:lnTo>
                <a:lnTo>
                  <a:pt x="91" y="1998"/>
                </a:lnTo>
                <a:lnTo>
                  <a:pt x="70" y="1960"/>
                </a:lnTo>
                <a:lnTo>
                  <a:pt x="51" y="1921"/>
                </a:lnTo>
                <a:lnTo>
                  <a:pt x="36" y="1883"/>
                </a:lnTo>
                <a:lnTo>
                  <a:pt x="23" y="1846"/>
                </a:lnTo>
                <a:lnTo>
                  <a:pt x="13" y="1808"/>
                </a:lnTo>
                <a:lnTo>
                  <a:pt x="6" y="1771"/>
                </a:lnTo>
                <a:lnTo>
                  <a:pt x="2" y="1735"/>
                </a:lnTo>
                <a:lnTo>
                  <a:pt x="0" y="1701"/>
                </a:lnTo>
                <a:lnTo>
                  <a:pt x="1" y="1667"/>
                </a:lnTo>
                <a:lnTo>
                  <a:pt x="4" y="1632"/>
                </a:lnTo>
                <a:lnTo>
                  <a:pt x="11" y="1596"/>
                </a:lnTo>
                <a:lnTo>
                  <a:pt x="20" y="1559"/>
                </a:lnTo>
                <a:lnTo>
                  <a:pt x="32" y="1521"/>
                </a:lnTo>
                <a:lnTo>
                  <a:pt x="47" y="1481"/>
                </a:lnTo>
                <a:lnTo>
                  <a:pt x="64" y="1441"/>
                </a:lnTo>
                <a:lnTo>
                  <a:pt x="83" y="1400"/>
                </a:lnTo>
                <a:lnTo>
                  <a:pt x="104" y="1357"/>
                </a:lnTo>
                <a:lnTo>
                  <a:pt x="127" y="1315"/>
                </a:lnTo>
                <a:lnTo>
                  <a:pt x="152" y="1272"/>
                </a:lnTo>
                <a:lnTo>
                  <a:pt x="179" y="1228"/>
                </a:lnTo>
                <a:lnTo>
                  <a:pt x="207" y="1185"/>
                </a:lnTo>
                <a:lnTo>
                  <a:pt x="237" y="1142"/>
                </a:lnTo>
                <a:lnTo>
                  <a:pt x="267" y="1099"/>
                </a:lnTo>
                <a:lnTo>
                  <a:pt x="300" y="1056"/>
                </a:lnTo>
                <a:lnTo>
                  <a:pt x="333" y="1013"/>
                </a:lnTo>
                <a:lnTo>
                  <a:pt x="367" y="971"/>
                </a:lnTo>
                <a:lnTo>
                  <a:pt x="402" y="929"/>
                </a:lnTo>
                <a:lnTo>
                  <a:pt x="437" y="889"/>
                </a:lnTo>
                <a:lnTo>
                  <a:pt x="473" y="849"/>
                </a:lnTo>
                <a:lnTo>
                  <a:pt x="510" y="810"/>
                </a:lnTo>
                <a:lnTo>
                  <a:pt x="546" y="772"/>
                </a:lnTo>
                <a:lnTo>
                  <a:pt x="582" y="736"/>
                </a:lnTo>
                <a:lnTo>
                  <a:pt x="619" y="701"/>
                </a:lnTo>
                <a:lnTo>
                  <a:pt x="655" y="667"/>
                </a:lnTo>
                <a:lnTo>
                  <a:pt x="690" y="636"/>
                </a:lnTo>
                <a:lnTo>
                  <a:pt x="726" y="606"/>
                </a:lnTo>
                <a:lnTo>
                  <a:pt x="761" y="579"/>
                </a:lnTo>
                <a:lnTo>
                  <a:pt x="794" y="553"/>
                </a:lnTo>
                <a:lnTo>
                  <a:pt x="827" y="529"/>
                </a:lnTo>
                <a:lnTo>
                  <a:pt x="860" y="508"/>
                </a:lnTo>
                <a:lnTo>
                  <a:pt x="891" y="490"/>
                </a:lnTo>
                <a:lnTo>
                  <a:pt x="921" y="473"/>
                </a:lnTo>
                <a:lnTo>
                  <a:pt x="951" y="458"/>
                </a:lnTo>
                <a:lnTo>
                  <a:pt x="981" y="445"/>
                </a:lnTo>
                <a:lnTo>
                  <a:pt x="1010" y="433"/>
                </a:lnTo>
                <a:lnTo>
                  <a:pt x="1038" y="422"/>
                </a:lnTo>
                <a:lnTo>
                  <a:pt x="1067" y="413"/>
                </a:lnTo>
                <a:lnTo>
                  <a:pt x="1095" y="405"/>
                </a:lnTo>
                <a:lnTo>
                  <a:pt x="1122" y="398"/>
                </a:lnTo>
                <a:lnTo>
                  <a:pt x="1149" y="391"/>
                </a:lnTo>
                <a:lnTo>
                  <a:pt x="1176" y="387"/>
                </a:lnTo>
                <a:lnTo>
                  <a:pt x="1202" y="384"/>
                </a:lnTo>
                <a:lnTo>
                  <a:pt x="1227" y="381"/>
                </a:lnTo>
                <a:lnTo>
                  <a:pt x="1251" y="380"/>
                </a:lnTo>
                <a:lnTo>
                  <a:pt x="1275" y="380"/>
                </a:lnTo>
                <a:lnTo>
                  <a:pt x="1299" y="381"/>
                </a:lnTo>
                <a:lnTo>
                  <a:pt x="1321" y="383"/>
                </a:lnTo>
                <a:lnTo>
                  <a:pt x="1343" y="385"/>
                </a:lnTo>
                <a:lnTo>
                  <a:pt x="1364" y="389"/>
                </a:lnTo>
                <a:lnTo>
                  <a:pt x="1384" y="393"/>
                </a:lnTo>
                <a:lnTo>
                  <a:pt x="1404" y="399"/>
                </a:lnTo>
                <a:lnTo>
                  <a:pt x="1423" y="404"/>
                </a:lnTo>
                <a:lnTo>
                  <a:pt x="1440" y="411"/>
                </a:lnTo>
                <a:lnTo>
                  <a:pt x="1457" y="418"/>
                </a:lnTo>
                <a:lnTo>
                  <a:pt x="1472" y="425"/>
                </a:lnTo>
                <a:lnTo>
                  <a:pt x="1487" y="433"/>
                </a:lnTo>
                <a:lnTo>
                  <a:pt x="1501" y="442"/>
                </a:lnTo>
                <a:lnTo>
                  <a:pt x="1514" y="451"/>
                </a:lnTo>
                <a:lnTo>
                  <a:pt x="1526" y="460"/>
                </a:lnTo>
                <a:lnTo>
                  <a:pt x="1536" y="470"/>
                </a:lnTo>
                <a:lnTo>
                  <a:pt x="1546" y="480"/>
                </a:lnTo>
                <a:lnTo>
                  <a:pt x="1554" y="490"/>
                </a:lnTo>
                <a:lnTo>
                  <a:pt x="1561" y="501"/>
                </a:lnTo>
                <a:lnTo>
                  <a:pt x="1567" y="512"/>
                </a:lnTo>
                <a:lnTo>
                  <a:pt x="1572" y="523"/>
                </a:lnTo>
                <a:lnTo>
                  <a:pt x="1576" y="536"/>
                </a:lnTo>
                <a:lnTo>
                  <a:pt x="1580" y="549"/>
                </a:lnTo>
                <a:lnTo>
                  <a:pt x="1583" y="561"/>
                </a:lnTo>
                <a:lnTo>
                  <a:pt x="1585" y="574"/>
                </a:lnTo>
                <a:lnTo>
                  <a:pt x="1587" y="588"/>
                </a:lnTo>
                <a:lnTo>
                  <a:pt x="1588" y="601"/>
                </a:lnTo>
                <a:lnTo>
                  <a:pt x="1590" y="629"/>
                </a:lnTo>
                <a:lnTo>
                  <a:pt x="1590" y="656"/>
                </a:lnTo>
                <a:lnTo>
                  <a:pt x="1589" y="685"/>
                </a:lnTo>
                <a:lnTo>
                  <a:pt x="1586" y="711"/>
                </a:lnTo>
                <a:lnTo>
                  <a:pt x="1580" y="761"/>
                </a:lnTo>
                <a:lnTo>
                  <a:pt x="1574" y="802"/>
                </a:lnTo>
                <a:lnTo>
                  <a:pt x="1572" y="820"/>
                </a:lnTo>
                <a:lnTo>
                  <a:pt x="1571" y="833"/>
                </a:lnTo>
                <a:lnTo>
                  <a:pt x="1571" y="838"/>
                </a:lnTo>
                <a:lnTo>
                  <a:pt x="1571" y="842"/>
                </a:lnTo>
                <a:lnTo>
                  <a:pt x="1572" y="845"/>
                </a:lnTo>
                <a:lnTo>
                  <a:pt x="1573" y="848"/>
                </a:lnTo>
                <a:close/>
                <a:moveTo>
                  <a:pt x="2306" y="680"/>
                </a:moveTo>
                <a:lnTo>
                  <a:pt x="2296" y="680"/>
                </a:lnTo>
                <a:lnTo>
                  <a:pt x="2287" y="679"/>
                </a:lnTo>
                <a:lnTo>
                  <a:pt x="2277" y="678"/>
                </a:lnTo>
                <a:lnTo>
                  <a:pt x="2268" y="675"/>
                </a:lnTo>
                <a:lnTo>
                  <a:pt x="2260" y="671"/>
                </a:lnTo>
                <a:lnTo>
                  <a:pt x="2252" y="667"/>
                </a:lnTo>
                <a:lnTo>
                  <a:pt x="2244" y="662"/>
                </a:lnTo>
                <a:lnTo>
                  <a:pt x="2238" y="656"/>
                </a:lnTo>
                <a:lnTo>
                  <a:pt x="2231" y="650"/>
                </a:lnTo>
                <a:lnTo>
                  <a:pt x="2225" y="643"/>
                </a:lnTo>
                <a:lnTo>
                  <a:pt x="2220" y="636"/>
                </a:lnTo>
                <a:lnTo>
                  <a:pt x="2216" y="628"/>
                </a:lnTo>
                <a:lnTo>
                  <a:pt x="2212" y="620"/>
                </a:lnTo>
                <a:lnTo>
                  <a:pt x="2209" y="611"/>
                </a:lnTo>
                <a:lnTo>
                  <a:pt x="2207" y="602"/>
                </a:lnTo>
                <a:lnTo>
                  <a:pt x="2206" y="593"/>
                </a:lnTo>
                <a:lnTo>
                  <a:pt x="2206" y="583"/>
                </a:lnTo>
                <a:lnTo>
                  <a:pt x="2206" y="574"/>
                </a:lnTo>
                <a:lnTo>
                  <a:pt x="2208" y="565"/>
                </a:lnTo>
                <a:lnTo>
                  <a:pt x="2210" y="556"/>
                </a:lnTo>
                <a:lnTo>
                  <a:pt x="2214" y="548"/>
                </a:lnTo>
                <a:lnTo>
                  <a:pt x="2218" y="540"/>
                </a:lnTo>
                <a:lnTo>
                  <a:pt x="2223" y="531"/>
                </a:lnTo>
                <a:lnTo>
                  <a:pt x="2228" y="524"/>
                </a:lnTo>
                <a:lnTo>
                  <a:pt x="2234" y="518"/>
                </a:lnTo>
                <a:lnTo>
                  <a:pt x="2241" y="512"/>
                </a:lnTo>
                <a:lnTo>
                  <a:pt x="2248" y="507"/>
                </a:lnTo>
                <a:lnTo>
                  <a:pt x="2256" y="502"/>
                </a:lnTo>
                <a:lnTo>
                  <a:pt x="2265" y="499"/>
                </a:lnTo>
                <a:lnTo>
                  <a:pt x="2273" y="496"/>
                </a:lnTo>
                <a:lnTo>
                  <a:pt x="2282" y="494"/>
                </a:lnTo>
                <a:lnTo>
                  <a:pt x="2293" y="493"/>
                </a:lnTo>
                <a:lnTo>
                  <a:pt x="2295" y="492"/>
                </a:lnTo>
                <a:lnTo>
                  <a:pt x="2297" y="492"/>
                </a:lnTo>
                <a:lnTo>
                  <a:pt x="2300" y="492"/>
                </a:lnTo>
                <a:lnTo>
                  <a:pt x="2301" y="492"/>
                </a:lnTo>
                <a:lnTo>
                  <a:pt x="2304" y="492"/>
                </a:lnTo>
                <a:lnTo>
                  <a:pt x="2305" y="492"/>
                </a:lnTo>
                <a:lnTo>
                  <a:pt x="2317" y="492"/>
                </a:lnTo>
                <a:lnTo>
                  <a:pt x="2325" y="491"/>
                </a:lnTo>
                <a:lnTo>
                  <a:pt x="2325" y="491"/>
                </a:lnTo>
                <a:lnTo>
                  <a:pt x="2325" y="492"/>
                </a:lnTo>
                <a:lnTo>
                  <a:pt x="2346" y="492"/>
                </a:lnTo>
                <a:lnTo>
                  <a:pt x="2367" y="494"/>
                </a:lnTo>
                <a:lnTo>
                  <a:pt x="2388" y="497"/>
                </a:lnTo>
                <a:lnTo>
                  <a:pt x="2409" y="500"/>
                </a:lnTo>
                <a:lnTo>
                  <a:pt x="2429" y="505"/>
                </a:lnTo>
                <a:lnTo>
                  <a:pt x="2448" y="510"/>
                </a:lnTo>
                <a:lnTo>
                  <a:pt x="2468" y="517"/>
                </a:lnTo>
                <a:lnTo>
                  <a:pt x="2486" y="524"/>
                </a:lnTo>
                <a:lnTo>
                  <a:pt x="2505" y="533"/>
                </a:lnTo>
                <a:lnTo>
                  <a:pt x="2524" y="543"/>
                </a:lnTo>
                <a:lnTo>
                  <a:pt x="2541" y="553"/>
                </a:lnTo>
                <a:lnTo>
                  <a:pt x="2558" y="563"/>
                </a:lnTo>
                <a:lnTo>
                  <a:pt x="2574" y="575"/>
                </a:lnTo>
                <a:lnTo>
                  <a:pt x="2589" y="587"/>
                </a:lnTo>
                <a:lnTo>
                  <a:pt x="2604" y="600"/>
                </a:lnTo>
                <a:lnTo>
                  <a:pt x="2619" y="614"/>
                </a:lnTo>
                <a:lnTo>
                  <a:pt x="2633" y="628"/>
                </a:lnTo>
                <a:lnTo>
                  <a:pt x="2646" y="643"/>
                </a:lnTo>
                <a:lnTo>
                  <a:pt x="2659" y="659"/>
                </a:lnTo>
                <a:lnTo>
                  <a:pt x="2670" y="676"/>
                </a:lnTo>
                <a:lnTo>
                  <a:pt x="2681" y="692"/>
                </a:lnTo>
                <a:lnTo>
                  <a:pt x="2691" y="710"/>
                </a:lnTo>
                <a:lnTo>
                  <a:pt x="2700" y="727"/>
                </a:lnTo>
                <a:lnTo>
                  <a:pt x="2708" y="746"/>
                </a:lnTo>
                <a:lnTo>
                  <a:pt x="2715" y="764"/>
                </a:lnTo>
                <a:lnTo>
                  <a:pt x="2722" y="784"/>
                </a:lnTo>
                <a:lnTo>
                  <a:pt x="2727" y="803"/>
                </a:lnTo>
                <a:lnTo>
                  <a:pt x="2733" y="824"/>
                </a:lnTo>
                <a:lnTo>
                  <a:pt x="2737" y="844"/>
                </a:lnTo>
                <a:lnTo>
                  <a:pt x="2739" y="865"/>
                </a:lnTo>
                <a:lnTo>
                  <a:pt x="2741" y="886"/>
                </a:lnTo>
                <a:lnTo>
                  <a:pt x="2741" y="907"/>
                </a:lnTo>
                <a:lnTo>
                  <a:pt x="2742" y="907"/>
                </a:lnTo>
                <a:lnTo>
                  <a:pt x="2742" y="908"/>
                </a:lnTo>
                <a:lnTo>
                  <a:pt x="2742" y="909"/>
                </a:lnTo>
                <a:lnTo>
                  <a:pt x="2741" y="909"/>
                </a:lnTo>
                <a:lnTo>
                  <a:pt x="2741" y="920"/>
                </a:lnTo>
                <a:lnTo>
                  <a:pt x="2741" y="932"/>
                </a:lnTo>
                <a:lnTo>
                  <a:pt x="2740" y="942"/>
                </a:lnTo>
                <a:lnTo>
                  <a:pt x="2739" y="953"/>
                </a:lnTo>
                <a:lnTo>
                  <a:pt x="2739" y="953"/>
                </a:lnTo>
                <a:lnTo>
                  <a:pt x="2739" y="959"/>
                </a:lnTo>
                <a:lnTo>
                  <a:pt x="2738" y="961"/>
                </a:lnTo>
                <a:lnTo>
                  <a:pt x="2737" y="971"/>
                </a:lnTo>
                <a:lnTo>
                  <a:pt x="2735" y="980"/>
                </a:lnTo>
                <a:lnTo>
                  <a:pt x="2734" y="989"/>
                </a:lnTo>
                <a:lnTo>
                  <a:pt x="2731" y="996"/>
                </a:lnTo>
                <a:lnTo>
                  <a:pt x="2729" y="1006"/>
                </a:lnTo>
                <a:lnTo>
                  <a:pt x="2725" y="1014"/>
                </a:lnTo>
                <a:lnTo>
                  <a:pt x="2721" y="1023"/>
                </a:lnTo>
                <a:lnTo>
                  <a:pt x="2716" y="1030"/>
                </a:lnTo>
                <a:lnTo>
                  <a:pt x="2711" y="1037"/>
                </a:lnTo>
                <a:lnTo>
                  <a:pt x="2705" y="1044"/>
                </a:lnTo>
                <a:lnTo>
                  <a:pt x="2698" y="1050"/>
                </a:lnTo>
                <a:lnTo>
                  <a:pt x="2691" y="1055"/>
                </a:lnTo>
                <a:lnTo>
                  <a:pt x="2683" y="1059"/>
                </a:lnTo>
                <a:lnTo>
                  <a:pt x="2675" y="1063"/>
                </a:lnTo>
                <a:lnTo>
                  <a:pt x="2666" y="1066"/>
                </a:lnTo>
                <a:lnTo>
                  <a:pt x="2658" y="1068"/>
                </a:lnTo>
                <a:lnTo>
                  <a:pt x="2649" y="1069"/>
                </a:lnTo>
                <a:lnTo>
                  <a:pt x="2640" y="1070"/>
                </a:lnTo>
                <a:lnTo>
                  <a:pt x="2630" y="1069"/>
                </a:lnTo>
                <a:lnTo>
                  <a:pt x="2620" y="1068"/>
                </a:lnTo>
                <a:lnTo>
                  <a:pt x="2611" y="1065"/>
                </a:lnTo>
                <a:lnTo>
                  <a:pt x="2602" y="1062"/>
                </a:lnTo>
                <a:lnTo>
                  <a:pt x="2594" y="1058"/>
                </a:lnTo>
                <a:lnTo>
                  <a:pt x="2586" y="1053"/>
                </a:lnTo>
                <a:lnTo>
                  <a:pt x="2579" y="1047"/>
                </a:lnTo>
                <a:lnTo>
                  <a:pt x="2572" y="1041"/>
                </a:lnTo>
                <a:lnTo>
                  <a:pt x="2567" y="1034"/>
                </a:lnTo>
                <a:lnTo>
                  <a:pt x="2561" y="1027"/>
                </a:lnTo>
                <a:lnTo>
                  <a:pt x="2557" y="1019"/>
                </a:lnTo>
                <a:lnTo>
                  <a:pt x="2553" y="1011"/>
                </a:lnTo>
                <a:lnTo>
                  <a:pt x="2550" y="1003"/>
                </a:lnTo>
                <a:lnTo>
                  <a:pt x="2548" y="994"/>
                </a:lnTo>
                <a:lnTo>
                  <a:pt x="2547" y="985"/>
                </a:lnTo>
                <a:lnTo>
                  <a:pt x="2547" y="976"/>
                </a:lnTo>
                <a:lnTo>
                  <a:pt x="2547" y="967"/>
                </a:lnTo>
                <a:lnTo>
                  <a:pt x="2549" y="957"/>
                </a:lnTo>
                <a:lnTo>
                  <a:pt x="2551" y="946"/>
                </a:lnTo>
                <a:lnTo>
                  <a:pt x="2552" y="937"/>
                </a:lnTo>
                <a:lnTo>
                  <a:pt x="2552" y="937"/>
                </a:lnTo>
                <a:lnTo>
                  <a:pt x="2553" y="932"/>
                </a:lnTo>
                <a:lnTo>
                  <a:pt x="2554" y="919"/>
                </a:lnTo>
                <a:lnTo>
                  <a:pt x="2554" y="909"/>
                </a:lnTo>
                <a:lnTo>
                  <a:pt x="2554" y="909"/>
                </a:lnTo>
                <a:lnTo>
                  <a:pt x="2554" y="908"/>
                </a:lnTo>
                <a:lnTo>
                  <a:pt x="2554" y="907"/>
                </a:lnTo>
                <a:lnTo>
                  <a:pt x="2554" y="907"/>
                </a:lnTo>
                <a:lnTo>
                  <a:pt x="2554" y="896"/>
                </a:lnTo>
                <a:lnTo>
                  <a:pt x="2553" y="884"/>
                </a:lnTo>
                <a:lnTo>
                  <a:pt x="2552" y="873"/>
                </a:lnTo>
                <a:lnTo>
                  <a:pt x="2550" y="862"/>
                </a:lnTo>
                <a:lnTo>
                  <a:pt x="2547" y="851"/>
                </a:lnTo>
                <a:lnTo>
                  <a:pt x="2544" y="840"/>
                </a:lnTo>
                <a:lnTo>
                  <a:pt x="2540" y="829"/>
                </a:lnTo>
                <a:lnTo>
                  <a:pt x="2536" y="819"/>
                </a:lnTo>
                <a:lnTo>
                  <a:pt x="2532" y="808"/>
                </a:lnTo>
                <a:lnTo>
                  <a:pt x="2527" y="798"/>
                </a:lnTo>
                <a:lnTo>
                  <a:pt x="2521" y="789"/>
                </a:lnTo>
                <a:lnTo>
                  <a:pt x="2515" y="779"/>
                </a:lnTo>
                <a:lnTo>
                  <a:pt x="2508" y="770"/>
                </a:lnTo>
                <a:lnTo>
                  <a:pt x="2501" y="762"/>
                </a:lnTo>
                <a:lnTo>
                  <a:pt x="2494" y="753"/>
                </a:lnTo>
                <a:lnTo>
                  <a:pt x="2486" y="746"/>
                </a:lnTo>
                <a:lnTo>
                  <a:pt x="2478" y="738"/>
                </a:lnTo>
                <a:lnTo>
                  <a:pt x="2470" y="731"/>
                </a:lnTo>
                <a:lnTo>
                  <a:pt x="2462" y="724"/>
                </a:lnTo>
                <a:lnTo>
                  <a:pt x="2453" y="718"/>
                </a:lnTo>
                <a:lnTo>
                  <a:pt x="2443" y="712"/>
                </a:lnTo>
                <a:lnTo>
                  <a:pt x="2434" y="706"/>
                </a:lnTo>
                <a:lnTo>
                  <a:pt x="2424" y="701"/>
                </a:lnTo>
                <a:lnTo>
                  <a:pt x="2414" y="697"/>
                </a:lnTo>
                <a:lnTo>
                  <a:pt x="2404" y="693"/>
                </a:lnTo>
                <a:lnTo>
                  <a:pt x="2392" y="689"/>
                </a:lnTo>
                <a:lnTo>
                  <a:pt x="2381" y="686"/>
                </a:lnTo>
                <a:lnTo>
                  <a:pt x="2370" y="684"/>
                </a:lnTo>
                <a:lnTo>
                  <a:pt x="2359" y="682"/>
                </a:lnTo>
                <a:lnTo>
                  <a:pt x="2348" y="680"/>
                </a:lnTo>
                <a:lnTo>
                  <a:pt x="2336" y="679"/>
                </a:lnTo>
                <a:lnTo>
                  <a:pt x="2325" y="679"/>
                </a:lnTo>
                <a:lnTo>
                  <a:pt x="2325" y="679"/>
                </a:lnTo>
                <a:lnTo>
                  <a:pt x="2325" y="679"/>
                </a:lnTo>
                <a:lnTo>
                  <a:pt x="2314" y="679"/>
                </a:lnTo>
                <a:lnTo>
                  <a:pt x="2311" y="679"/>
                </a:lnTo>
                <a:lnTo>
                  <a:pt x="2311" y="679"/>
                </a:lnTo>
                <a:lnTo>
                  <a:pt x="2309" y="680"/>
                </a:lnTo>
                <a:lnTo>
                  <a:pt x="2309" y="680"/>
                </a:lnTo>
                <a:lnTo>
                  <a:pt x="2306" y="680"/>
                </a:lnTo>
                <a:close/>
                <a:moveTo>
                  <a:pt x="2202" y="312"/>
                </a:moveTo>
                <a:lnTo>
                  <a:pt x="2187" y="314"/>
                </a:lnTo>
                <a:lnTo>
                  <a:pt x="2171" y="315"/>
                </a:lnTo>
                <a:lnTo>
                  <a:pt x="2156" y="314"/>
                </a:lnTo>
                <a:lnTo>
                  <a:pt x="2142" y="312"/>
                </a:lnTo>
                <a:lnTo>
                  <a:pt x="2128" y="309"/>
                </a:lnTo>
                <a:lnTo>
                  <a:pt x="2115" y="304"/>
                </a:lnTo>
                <a:lnTo>
                  <a:pt x="2102" y="298"/>
                </a:lnTo>
                <a:lnTo>
                  <a:pt x="2089" y="290"/>
                </a:lnTo>
                <a:lnTo>
                  <a:pt x="2078" y="282"/>
                </a:lnTo>
                <a:lnTo>
                  <a:pt x="2067" y="273"/>
                </a:lnTo>
                <a:lnTo>
                  <a:pt x="2056" y="262"/>
                </a:lnTo>
                <a:lnTo>
                  <a:pt x="2048" y="250"/>
                </a:lnTo>
                <a:lnTo>
                  <a:pt x="2040" y="237"/>
                </a:lnTo>
                <a:lnTo>
                  <a:pt x="2034" y="224"/>
                </a:lnTo>
                <a:lnTo>
                  <a:pt x="2028" y="210"/>
                </a:lnTo>
                <a:lnTo>
                  <a:pt x="2025" y="196"/>
                </a:lnTo>
                <a:lnTo>
                  <a:pt x="2022" y="181"/>
                </a:lnTo>
                <a:lnTo>
                  <a:pt x="2021" y="166"/>
                </a:lnTo>
                <a:lnTo>
                  <a:pt x="2022" y="151"/>
                </a:lnTo>
                <a:lnTo>
                  <a:pt x="2024" y="137"/>
                </a:lnTo>
                <a:lnTo>
                  <a:pt x="2028" y="123"/>
                </a:lnTo>
                <a:lnTo>
                  <a:pt x="2032" y="108"/>
                </a:lnTo>
                <a:lnTo>
                  <a:pt x="2038" y="95"/>
                </a:lnTo>
                <a:lnTo>
                  <a:pt x="2046" y="83"/>
                </a:lnTo>
                <a:lnTo>
                  <a:pt x="2054" y="72"/>
                </a:lnTo>
                <a:lnTo>
                  <a:pt x="2065" y="61"/>
                </a:lnTo>
                <a:lnTo>
                  <a:pt x="2075" y="51"/>
                </a:lnTo>
                <a:lnTo>
                  <a:pt x="2086" y="42"/>
                </a:lnTo>
                <a:lnTo>
                  <a:pt x="2099" y="35"/>
                </a:lnTo>
                <a:lnTo>
                  <a:pt x="2112" y="28"/>
                </a:lnTo>
                <a:lnTo>
                  <a:pt x="2126" y="23"/>
                </a:lnTo>
                <a:lnTo>
                  <a:pt x="2141" y="19"/>
                </a:lnTo>
                <a:lnTo>
                  <a:pt x="2142" y="19"/>
                </a:lnTo>
                <a:lnTo>
                  <a:pt x="2143" y="19"/>
                </a:lnTo>
                <a:lnTo>
                  <a:pt x="2161" y="15"/>
                </a:lnTo>
                <a:lnTo>
                  <a:pt x="2167" y="14"/>
                </a:lnTo>
                <a:lnTo>
                  <a:pt x="2178" y="12"/>
                </a:lnTo>
                <a:lnTo>
                  <a:pt x="2194" y="10"/>
                </a:lnTo>
                <a:lnTo>
                  <a:pt x="2227" y="6"/>
                </a:lnTo>
                <a:lnTo>
                  <a:pt x="2259" y="3"/>
                </a:lnTo>
                <a:lnTo>
                  <a:pt x="2293" y="1"/>
                </a:lnTo>
                <a:lnTo>
                  <a:pt x="2325" y="0"/>
                </a:lnTo>
                <a:lnTo>
                  <a:pt x="2325" y="0"/>
                </a:lnTo>
                <a:lnTo>
                  <a:pt x="2325" y="1"/>
                </a:lnTo>
                <a:lnTo>
                  <a:pt x="2348" y="1"/>
                </a:lnTo>
                <a:lnTo>
                  <a:pt x="2371" y="2"/>
                </a:lnTo>
                <a:lnTo>
                  <a:pt x="2394" y="3"/>
                </a:lnTo>
                <a:lnTo>
                  <a:pt x="2418" y="5"/>
                </a:lnTo>
                <a:lnTo>
                  <a:pt x="2441" y="8"/>
                </a:lnTo>
                <a:lnTo>
                  <a:pt x="2463" y="11"/>
                </a:lnTo>
                <a:lnTo>
                  <a:pt x="2485" y="15"/>
                </a:lnTo>
                <a:lnTo>
                  <a:pt x="2507" y="19"/>
                </a:lnTo>
                <a:lnTo>
                  <a:pt x="2530" y="24"/>
                </a:lnTo>
                <a:lnTo>
                  <a:pt x="2552" y="29"/>
                </a:lnTo>
                <a:lnTo>
                  <a:pt x="2574" y="35"/>
                </a:lnTo>
                <a:lnTo>
                  <a:pt x="2595" y="41"/>
                </a:lnTo>
                <a:lnTo>
                  <a:pt x="2616" y="48"/>
                </a:lnTo>
                <a:lnTo>
                  <a:pt x="2638" y="55"/>
                </a:lnTo>
                <a:lnTo>
                  <a:pt x="2658" y="63"/>
                </a:lnTo>
                <a:lnTo>
                  <a:pt x="2679" y="72"/>
                </a:lnTo>
                <a:lnTo>
                  <a:pt x="2699" y="80"/>
                </a:lnTo>
                <a:lnTo>
                  <a:pt x="2719" y="90"/>
                </a:lnTo>
                <a:lnTo>
                  <a:pt x="2739" y="99"/>
                </a:lnTo>
                <a:lnTo>
                  <a:pt x="2758" y="109"/>
                </a:lnTo>
                <a:lnTo>
                  <a:pt x="2777" y="121"/>
                </a:lnTo>
                <a:lnTo>
                  <a:pt x="2796" y="132"/>
                </a:lnTo>
                <a:lnTo>
                  <a:pt x="2815" y="144"/>
                </a:lnTo>
                <a:lnTo>
                  <a:pt x="2833" y="155"/>
                </a:lnTo>
                <a:lnTo>
                  <a:pt x="2852" y="168"/>
                </a:lnTo>
                <a:lnTo>
                  <a:pt x="2869" y="181"/>
                </a:lnTo>
                <a:lnTo>
                  <a:pt x="2886" y="194"/>
                </a:lnTo>
                <a:lnTo>
                  <a:pt x="2903" y="207"/>
                </a:lnTo>
                <a:lnTo>
                  <a:pt x="2920" y="221"/>
                </a:lnTo>
                <a:lnTo>
                  <a:pt x="2936" y="236"/>
                </a:lnTo>
                <a:lnTo>
                  <a:pt x="2951" y="250"/>
                </a:lnTo>
                <a:lnTo>
                  <a:pt x="2968" y="266"/>
                </a:lnTo>
                <a:lnTo>
                  <a:pt x="2983" y="282"/>
                </a:lnTo>
                <a:lnTo>
                  <a:pt x="2998" y="298"/>
                </a:lnTo>
                <a:lnTo>
                  <a:pt x="3012" y="314"/>
                </a:lnTo>
                <a:lnTo>
                  <a:pt x="3026" y="330"/>
                </a:lnTo>
                <a:lnTo>
                  <a:pt x="3039" y="347"/>
                </a:lnTo>
                <a:lnTo>
                  <a:pt x="3053" y="364"/>
                </a:lnTo>
                <a:lnTo>
                  <a:pt x="3065" y="382"/>
                </a:lnTo>
                <a:lnTo>
                  <a:pt x="3079" y="400"/>
                </a:lnTo>
                <a:lnTo>
                  <a:pt x="3091" y="419"/>
                </a:lnTo>
                <a:lnTo>
                  <a:pt x="3102" y="437"/>
                </a:lnTo>
                <a:lnTo>
                  <a:pt x="3113" y="456"/>
                </a:lnTo>
                <a:lnTo>
                  <a:pt x="3124" y="475"/>
                </a:lnTo>
                <a:lnTo>
                  <a:pt x="3134" y="494"/>
                </a:lnTo>
                <a:lnTo>
                  <a:pt x="3144" y="514"/>
                </a:lnTo>
                <a:lnTo>
                  <a:pt x="3153" y="533"/>
                </a:lnTo>
                <a:lnTo>
                  <a:pt x="3162" y="554"/>
                </a:lnTo>
                <a:lnTo>
                  <a:pt x="3170" y="575"/>
                </a:lnTo>
                <a:lnTo>
                  <a:pt x="3179" y="595"/>
                </a:lnTo>
                <a:lnTo>
                  <a:pt x="3186" y="616"/>
                </a:lnTo>
                <a:lnTo>
                  <a:pt x="3193" y="637"/>
                </a:lnTo>
                <a:lnTo>
                  <a:pt x="3199" y="658"/>
                </a:lnTo>
                <a:lnTo>
                  <a:pt x="3205" y="681"/>
                </a:lnTo>
                <a:lnTo>
                  <a:pt x="3210" y="703"/>
                </a:lnTo>
                <a:lnTo>
                  <a:pt x="3215" y="725"/>
                </a:lnTo>
                <a:lnTo>
                  <a:pt x="3219" y="747"/>
                </a:lnTo>
                <a:lnTo>
                  <a:pt x="3223" y="769"/>
                </a:lnTo>
                <a:lnTo>
                  <a:pt x="3226" y="791"/>
                </a:lnTo>
                <a:lnTo>
                  <a:pt x="3229" y="815"/>
                </a:lnTo>
                <a:lnTo>
                  <a:pt x="3231" y="838"/>
                </a:lnTo>
                <a:lnTo>
                  <a:pt x="3232" y="861"/>
                </a:lnTo>
                <a:lnTo>
                  <a:pt x="3233" y="884"/>
                </a:lnTo>
                <a:lnTo>
                  <a:pt x="3233" y="907"/>
                </a:lnTo>
                <a:lnTo>
                  <a:pt x="3234" y="907"/>
                </a:lnTo>
                <a:lnTo>
                  <a:pt x="3234" y="908"/>
                </a:lnTo>
                <a:lnTo>
                  <a:pt x="3234" y="908"/>
                </a:lnTo>
                <a:lnTo>
                  <a:pt x="3233" y="908"/>
                </a:lnTo>
                <a:lnTo>
                  <a:pt x="3233" y="936"/>
                </a:lnTo>
                <a:lnTo>
                  <a:pt x="3232" y="963"/>
                </a:lnTo>
                <a:lnTo>
                  <a:pt x="3230" y="988"/>
                </a:lnTo>
                <a:lnTo>
                  <a:pt x="3228" y="1012"/>
                </a:lnTo>
                <a:lnTo>
                  <a:pt x="3228" y="1013"/>
                </a:lnTo>
                <a:lnTo>
                  <a:pt x="3226" y="1027"/>
                </a:lnTo>
                <a:lnTo>
                  <a:pt x="3225" y="1029"/>
                </a:lnTo>
                <a:lnTo>
                  <a:pt x="3222" y="1050"/>
                </a:lnTo>
                <a:lnTo>
                  <a:pt x="3219" y="1072"/>
                </a:lnTo>
                <a:lnTo>
                  <a:pt x="3215" y="1092"/>
                </a:lnTo>
                <a:lnTo>
                  <a:pt x="3210" y="1114"/>
                </a:lnTo>
                <a:lnTo>
                  <a:pt x="3206" y="1128"/>
                </a:lnTo>
                <a:lnTo>
                  <a:pt x="3201" y="1142"/>
                </a:lnTo>
                <a:lnTo>
                  <a:pt x="3194" y="1155"/>
                </a:lnTo>
                <a:lnTo>
                  <a:pt x="3186" y="1168"/>
                </a:lnTo>
                <a:lnTo>
                  <a:pt x="3176" y="1179"/>
                </a:lnTo>
                <a:lnTo>
                  <a:pt x="3166" y="1189"/>
                </a:lnTo>
                <a:lnTo>
                  <a:pt x="3155" y="1198"/>
                </a:lnTo>
                <a:lnTo>
                  <a:pt x="3143" y="1206"/>
                </a:lnTo>
                <a:lnTo>
                  <a:pt x="3131" y="1213"/>
                </a:lnTo>
                <a:lnTo>
                  <a:pt x="3118" y="1219"/>
                </a:lnTo>
                <a:lnTo>
                  <a:pt x="3104" y="1224"/>
                </a:lnTo>
                <a:lnTo>
                  <a:pt x="3090" y="1227"/>
                </a:lnTo>
                <a:lnTo>
                  <a:pt x="3076" y="1229"/>
                </a:lnTo>
                <a:lnTo>
                  <a:pt x="3060" y="1229"/>
                </a:lnTo>
                <a:lnTo>
                  <a:pt x="3045" y="1228"/>
                </a:lnTo>
                <a:lnTo>
                  <a:pt x="3030" y="1225"/>
                </a:lnTo>
                <a:lnTo>
                  <a:pt x="3016" y="1221"/>
                </a:lnTo>
                <a:lnTo>
                  <a:pt x="3002" y="1216"/>
                </a:lnTo>
                <a:lnTo>
                  <a:pt x="2989" y="1209"/>
                </a:lnTo>
                <a:lnTo>
                  <a:pt x="2977" y="1201"/>
                </a:lnTo>
                <a:lnTo>
                  <a:pt x="2965" y="1192"/>
                </a:lnTo>
                <a:lnTo>
                  <a:pt x="2954" y="1182"/>
                </a:lnTo>
                <a:lnTo>
                  <a:pt x="2945" y="1171"/>
                </a:lnTo>
                <a:lnTo>
                  <a:pt x="2937" y="1160"/>
                </a:lnTo>
                <a:lnTo>
                  <a:pt x="2930" y="1147"/>
                </a:lnTo>
                <a:lnTo>
                  <a:pt x="2924" y="1134"/>
                </a:lnTo>
                <a:lnTo>
                  <a:pt x="2919" y="1121"/>
                </a:lnTo>
                <a:lnTo>
                  <a:pt x="2916" y="1107"/>
                </a:lnTo>
                <a:lnTo>
                  <a:pt x="2914" y="1091"/>
                </a:lnTo>
                <a:lnTo>
                  <a:pt x="2914" y="1076"/>
                </a:lnTo>
                <a:lnTo>
                  <a:pt x="2915" y="1062"/>
                </a:lnTo>
                <a:lnTo>
                  <a:pt x="2918" y="1047"/>
                </a:lnTo>
                <a:lnTo>
                  <a:pt x="2921" y="1032"/>
                </a:lnTo>
                <a:lnTo>
                  <a:pt x="2924" y="1018"/>
                </a:lnTo>
                <a:lnTo>
                  <a:pt x="2926" y="1005"/>
                </a:lnTo>
                <a:lnTo>
                  <a:pt x="2928" y="991"/>
                </a:lnTo>
                <a:lnTo>
                  <a:pt x="2928" y="991"/>
                </a:lnTo>
                <a:lnTo>
                  <a:pt x="2930" y="977"/>
                </a:lnTo>
                <a:lnTo>
                  <a:pt x="2930" y="977"/>
                </a:lnTo>
                <a:lnTo>
                  <a:pt x="2932" y="959"/>
                </a:lnTo>
                <a:lnTo>
                  <a:pt x="2933" y="941"/>
                </a:lnTo>
                <a:lnTo>
                  <a:pt x="2934" y="924"/>
                </a:lnTo>
                <a:lnTo>
                  <a:pt x="2934" y="908"/>
                </a:lnTo>
                <a:lnTo>
                  <a:pt x="2933" y="908"/>
                </a:lnTo>
                <a:lnTo>
                  <a:pt x="2933" y="908"/>
                </a:lnTo>
                <a:lnTo>
                  <a:pt x="2933" y="907"/>
                </a:lnTo>
                <a:lnTo>
                  <a:pt x="2934" y="907"/>
                </a:lnTo>
                <a:lnTo>
                  <a:pt x="2933" y="876"/>
                </a:lnTo>
                <a:lnTo>
                  <a:pt x="2931" y="846"/>
                </a:lnTo>
                <a:lnTo>
                  <a:pt x="2927" y="816"/>
                </a:lnTo>
                <a:lnTo>
                  <a:pt x="2922" y="785"/>
                </a:lnTo>
                <a:lnTo>
                  <a:pt x="2915" y="756"/>
                </a:lnTo>
                <a:lnTo>
                  <a:pt x="2907" y="727"/>
                </a:lnTo>
                <a:lnTo>
                  <a:pt x="2897" y="699"/>
                </a:lnTo>
                <a:lnTo>
                  <a:pt x="2886" y="671"/>
                </a:lnTo>
                <a:lnTo>
                  <a:pt x="2874" y="644"/>
                </a:lnTo>
                <a:lnTo>
                  <a:pt x="2861" y="618"/>
                </a:lnTo>
                <a:lnTo>
                  <a:pt x="2846" y="593"/>
                </a:lnTo>
                <a:lnTo>
                  <a:pt x="2830" y="568"/>
                </a:lnTo>
                <a:lnTo>
                  <a:pt x="2813" y="544"/>
                </a:lnTo>
                <a:lnTo>
                  <a:pt x="2795" y="521"/>
                </a:lnTo>
                <a:lnTo>
                  <a:pt x="2776" y="499"/>
                </a:lnTo>
                <a:lnTo>
                  <a:pt x="2756" y="478"/>
                </a:lnTo>
                <a:lnTo>
                  <a:pt x="2735" y="458"/>
                </a:lnTo>
                <a:lnTo>
                  <a:pt x="2712" y="439"/>
                </a:lnTo>
                <a:lnTo>
                  <a:pt x="2689" y="421"/>
                </a:lnTo>
                <a:lnTo>
                  <a:pt x="2665" y="404"/>
                </a:lnTo>
                <a:lnTo>
                  <a:pt x="2640" y="387"/>
                </a:lnTo>
                <a:lnTo>
                  <a:pt x="2614" y="372"/>
                </a:lnTo>
                <a:lnTo>
                  <a:pt x="2588" y="359"/>
                </a:lnTo>
                <a:lnTo>
                  <a:pt x="2561" y="347"/>
                </a:lnTo>
                <a:lnTo>
                  <a:pt x="2534" y="336"/>
                </a:lnTo>
                <a:lnTo>
                  <a:pt x="2505" y="326"/>
                </a:lnTo>
                <a:lnTo>
                  <a:pt x="2476" y="318"/>
                </a:lnTo>
                <a:lnTo>
                  <a:pt x="2447" y="311"/>
                </a:lnTo>
                <a:lnTo>
                  <a:pt x="2417" y="306"/>
                </a:lnTo>
                <a:lnTo>
                  <a:pt x="2386" y="302"/>
                </a:lnTo>
                <a:lnTo>
                  <a:pt x="2356" y="300"/>
                </a:lnTo>
                <a:lnTo>
                  <a:pt x="2325" y="299"/>
                </a:lnTo>
                <a:lnTo>
                  <a:pt x="2325" y="300"/>
                </a:lnTo>
                <a:lnTo>
                  <a:pt x="2325" y="300"/>
                </a:lnTo>
                <a:lnTo>
                  <a:pt x="2302" y="300"/>
                </a:lnTo>
                <a:lnTo>
                  <a:pt x="2279" y="301"/>
                </a:lnTo>
                <a:lnTo>
                  <a:pt x="2257" y="303"/>
                </a:lnTo>
                <a:lnTo>
                  <a:pt x="2236" y="306"/>
                </a:lnTo>
                <a:lnTo>
                  <a:pt x="2219" y="309"/>
                </a:lnTo>
                <a:lnTo>
                  <a:pt x="2207" y="311"/>
                </a:lnTo>
                <a:lnTo>
                  <a:pt x="2203" y="311"/>
                </a:lnTo>
                <a:lnTo>
                  <a:pt x="2203" y="311"/>
                </a:lnTo>
                <a:lnTo>
                  <a:pt x="2202" y="312"/>
                </a:lnTo>
                <a:close/>
                <a:moveTo>
                  <a:pt x="1230" y="1154"/>
                </a:moveTo>
                <a:lnTo>
                  <a:pt x="1278" y="1152"/>
                </a:lnTo>
                <a:lnTo>
                  <a:pt x="1327" y="1151"/>
                </a:lnTo>
                <a:lnTo>
                  <a:pt x="1374" y="1151"/>
                </a:lnTo>
                <a:lnTo>
                  <a:pt x="1421" y="1153"/>
                </a:lnTo>
                <a:lnTo>
                  <a:pt x="1467" y="1157"/>
                </a:lnTo>
                <a:lnTo>
                  <a:pt x="1513" y="1162"/>
                </a:lnTo>
                <a:lnTo>
                  <a:pt x="1557" y="1168"/>
                </a:lnTo>
                <a:lnTo>
                  <a:pt x="1601" y="1176"/>
                </a:lnTo>
                <a:lnTo>
                  <a:pt x="1644" y="1185"/>
                </a:lnTo>
                <a:lnTo>
                  <a:pt x="1685" y="1195"/>
                </a:lnTo>
                <a:lnTo>
                  <a:pt x="1726" y="1207"/>
                </a:lnTo>
                <a:lnTo>
                  <a:pt x="1766" y="1220"/>
                </a:lnTo>
                <a:lnTo>
                  <a:pt x="1804" y="1234"/>
                </a:lnTo>
                <a:lnTo>
                  <a:pt x="1841" y="1250"/>
                </a:lnTo>
                <a:lnTo>
                  <a:pt x="1877" y="1266"/>
                </a:lnTo>
                <a:lnTo>
                  <a:pt x="1910" y="1284"/>
                </a:lnTo>
                <a:lnTo>
                  <a:pt x="1943" y="1302"/>
                </a:lnTo>
                <a:lnTo>
                  <a:pt x="1975" y="1322"/>
                </a:lnTo>
                <a:lnTo>
                  <a:pt x="2004" y="1342"/>
                </a:lnTo>
                <a:lnTo>
                  <a:pt x="2032" y="1364"/>
                </a:lnTo>
                <a:lnTo>
                  <a:pt x="2058" y="1387"/>
                </a:lnTo>
                <a:lnTo>
                  <a:pt x="2083" y="1411"/>
                </a:lnTo>
                <a:lnTo>
                  <a:pt x="2106" y="1435"/>
                </a:lnTo>
                <a:lnTo>
                  <a:pt x="2126" y="1460"/>
                </a:lnTo>
                <a:lnTo>
                  <a:pt x="2145" y="1486"/>
                </a:lnTo>
                <a:lnTo>
                  <a:pt x="2162" y="1512"/>
                </a:lnTo>
                <a:lnTo>
                  <a:pt x="2177" y="1541"/>
                </a:lnTo>
                <a:lnTo>
                  <a:pt x="2190" y="1569"/>
                </a:lnTo>
                <a:lnTo>
                  <a:pt x="2200" y="1597"/>
                </a:lnTo>
                <a:lnTo>
                  <a:pt x="2208" y="1627"/>
                </a:lnTo>
                <a:lnTo>
                  <a:pt x="2214" y="1658"/>
                </a:lnTo>
                <a:lnTo>
                  <a:pt x="2217" y="1688"/>
                </a:lnTo>
                <a:lnTo>
                  <a:pt x="2218" y="1719"/>
                </a:lnTo>
                <a:lnTo>
                  <a:pt x="2216" y="1749"/>
                </a:lnTo>
                <a:lnTo>
                  <a:pt x="2212" y="1779"/>
                </a:lnTo>
                <a:lnTo>
                  <a:pt x="2206" y="1810"/>
                </a:lnTo>
                <a:lnTo>
                  <a:pt x="2197" y="1840"/>
                </a:lnTo>
                <a:lnTo>
                  <a:pt x="2187" y="1869"/>
                </a:lnTo>
                <a:lnTo>
                  <a:pt x="2173" y="1897"/>
                </a:lnTo>
                <a:lnTo>
                  <a:pt x="2158" y="1925"/>
                </a:lnTo>
                <a:lnTo>
                  <a:pt x="2141" y="1954"/>
                </a:lnTo>
                <a:lnTo>
                  <a:pt x="2122" y="1981"/>
                </a:lnTo>
                <a:lnTo>
                  <a:pt x="2101" y="2007"/>
                </a:lnTo>
                <a:lnTo>
                  <a:pt x="2079" y="2033"/>
                </a:lnTo>
                <a:lnTo>
                  <a:pt x="2053" y="2058"/>
                </a:lnTo>
                <a:lnTo>
                  <a:pt x="2027" y="2084"/>
                </a:lnTo>
                <a:lnTo>
                  <a:pt x="1999" y="2107"/>
                </a:lnTo>
                <a:lnTo>
                  <a:pt x="1969" y="2130"/>
                </a:lnTo>
                <a:lnTo>
                  <a:pt x="1937" y="2152"/>
                </a:lnTo>
                <a:lnTo>
                  <a:pt x="1904" y="2173"/>
                </a:lnTo>
                <a:lnTo>
                  <a:pt x="1870" y="2193"/>
                </a:lnTo>
                <a:lnTo>
                  <a:pt x="1833" y="2212"/>
                </a:lnTo>
                <a:lnTo>
                  <a:pt x="1796" y="2231"/>
                </a:lnTo>
                <a:lnTo>
                  <a:pt x="1758" y="2248"/>
                </a:lnTo>
                <a:lnTo>
                  <a:pt x="1718" y="2264"/>
                </a:lnTo>
                <a:lnTo>
                  <a:pt x="1677" y="2279"/>
                </a:lnTo>
                <a:lnTo>
                  <a:pt x="1635" y="2292"/>
                </a:lnTo>
                <a:lnTo>
                  <a:pt x="1591" y="2305"/>
                </a:lnTo>
                <a:lnTo>
                  <a:pt x="1547" y="2316"/>
                </a:lnTo>
                <a:lnTo>
                  <a:pt x="1501" y="2325"/>
                </a:lnTo>
                <a:lnTo>
                  <a:pt x="1455" y="2334"/>
                </a:lnTo>
                <a:lnTo>
                  <a:pt x="1409" y="2341"/>
                </a:lnTo>
                <a:lnTo>
                  <a:pt x="1360" y="2346"/>
                </a:lnTo>
                <a:lnTo>
                  <a:pt x="1312" y="2350"/>
                </a:lnTo>
                <a:lnTo>
                  <a:pt x="1263" y="2353"/>
                </a:lnTo>
                <a:lnTo>
                  <a:pt x="1215" y="2354"/>
                </a:lnTo>
                <a:lnTo>
                  <a:pt x="1167" y="2353"/>
                </a:lnTo>
                <a:lnTo>
                  <a:pt x="1120" y="2351"/>
                </a:lnTo>
                <a:lnTo>
                  <a:pt x="1075" y="2348"/>
                </a:lnTo>
                <a:lnTo>
                  <a:pt x="1029" y="2343"/>
                </a:lnTo>
                <a:lnTo>
                  <a:pt x="984" y="2337"/>
                </a:lnTo>
                <a:lnTo>
                  <a:pt x="940" y="2329"/>
                </a:lnTo>
                <a:lnTo>
                  <a:pt x="898" y="2320"/>
                </a:lnTo>
                <a:lnTo>
                  <a:pt x="856" y="2309"/>
                </a:lnTo>
                <a:lnTo>
                  <a:pt x="815" y="2298"/>
                </a:lnTo>
                <a:lnTo>
                  <a:pt x="776" y="2285"/>
                </a:lnTo>
                <a:lnTo>
                  <a:pt x="738" y="2271"/>
                </a:lnTo>
                <a:lnTo>
                  <a:pt x="701" y="2256"/>
                </a:lnTo>
                <a:lnTo>
                  <a:pt x="665" y="2239"/>
                </a:lnTo>
                <a:lnTo>
                  <a:pt x="631" y="2222"/>
                </a:lnTo>
                <a:lnTo>
                  <a:pt x="598" y="2202"/>
                </a:lnTo>
                <a:lnTo>
                  <a:pt x="567" y="2183"/>
                </a:lnTo>
                <a:lnTo>
                  <a:pt x="538" y="2162"/>
                </a:lnTo>
                <a:lnTo>
                  <a:pt x="510" y="2141"/>
                </a:lnTo>
                <a:lnTo>
                  <a:pt x="483" y="2118"/>
                </a:lnTo>
                <a:lnTo>
                  <a:pt x="459" y="2095"/>
                </a:lnTo>
                <a:lnTo>
                  <a:pt x="436" y="2070"/>
                </a:lnTo>
                <a:lnTo>
                  <a:pt x="416" y="2045"/>
                </a:lnTo>
                <a:lnTo>
                  <a:pt x="397" y="2019"/>
                </a:lnTo>
                <a:lnTo>
                  <a:pt x="379" y="1992"/>
                </a:lnTo>
                <a:lnTo>
                  <a:pt x="365" y="1965"/>
                </a:lnTo>
                <a:lnTo>
                  <a:pt x="352" y="1937"/>
                </a:lnTo>
                <a:lnTo>
                  <a:pt x="342" y="1907"/>
                </a:lnTo>
                <a:lnTo>
                  <a:pt x="334" y="1878"/>
                </a:lnTo>
                <a:lnTo>
                  <a:pt x="328" y="1848"/>
                </a:lnTo>
                <a:lnTo>
                  <a:pt x="325" y="1818"/>
                </a:lnTo>
                <a:lnTo>
                  <a:pt x="324" y="1786"/>
                </a:lnTo>
                <a:lnTo>
                  <a:pt x="326" y="1756"/>
                </a:lnTo>
                <a:lnTo>
                  <a:pt x="330" y="1725"/>
                </a:lnTo>
                <a:lnTo>
                  <a:pt x="336" y="1696"/>
                </a:lnTo>
                <a:lnTo>
                  <a:pt x="344" y="1666"/>
                </a:lnTo>
                <a:lnTo>
                  <a:pt x="355" y="1636"/>
                </a:lnTo>
                <a:lnTo>
                  <a:pt x="368" y="1607"/>
                </a:lnTo>
                <a:lnTo>
                  <a:pt x="383" y="1579"/>
                </a:lnTo>
                <a:lnTo>
                  <a:pt x="401" y="1552"/>
                </a:lnTo>
                <a:lnTo>
                  <a:pt x="420" y="1525"/>
                </a:lnTo>
                <a:lnTo>
                  <a:pt x="441" y="1497"/>
                </a:lnTo>
                <a:lnTo>
                  <a:pt x="463" y="1472"/>
                </a:lnTo>
                <a:lnTo>
                  <a:pt x="488" y="1446"/>
                </a:lnTo>
                <a:lnTo>
                  <a:pt x="515" y="1422"/>
                </a:lnTo>
                <a:lnTo>
                  <a:pt x="543" y="1399"/>
                </a:lnTo>
                <a:lnTo>
                  <a:pt x="573" y="1376"/>
                </a:lnTo>
                <a:lnTo>
                  <a:pt x="604" y="1353"/>
                </a:lnTo>
                <a:lnTo>
                  <a:pt x="638" y="1332"/>
                </a:lnTo>
                <a:lnTo>
                  <a:pt x="672" y="1312"/>
                </a:lnTo>
                <a:lnTo>
                  <a:pt x="708" y="1293"/>
                </a:lnTo>
                <a:lnTo>
                  <a:pt x="746" y="1275"/>
                </a:lnTo>
                <a:lnTo>
                  <a:pt x="784" y="1258"/>
                </a:lnTo>
                <a:lnTo>
                  <a:pt x="823" y="1242"/>
                </a:lnTo>
                <a:lnTo>
                  <a:pt x="865" y="1226"/>
                </a:lnTo>
                <a:lnTo>
                  <a:pt x="907" y="1212"/>
                </a:lnTo>
                <a:lnTo>
                  <a:pt x="951" y="1200"/>
                </a:lnTo>
                <a:lnTo>
                  <a:pt x="995" y="1189"/>
                </a:lnTo>
                <a:lnTo>
                  <a:pt x="1040" y="1179"/>
                </a:lnTo>
                <a:lnTo>
                  <a:pt x="1086" y="1171"/>
                </a:lnTo>
                <a:lnTo>
                  <a:pt x="1133" y="1164"/>
                </a:lnTo>
                <a:lnTo>
                  <a:pt x="1182" y="1158"/>
                </a:lnTo>
                <a:lnTo>
                  <a:pt x="1230" y="1154"/>
                </a:lnTo>
                <a:close/>
                <a:moveTo>
                  <a:pt x="1306" y="1702"/>
                </a:moveTo>
                <a:lnTo>
                  <a:pt x="1312" y="1703"/>
                </a:lnTo>
                <a:lnTo>
                  <a:pt x="1317" y="1704"/>
                </a:lnTo>
                <a:lnTo>
                  <a:pt x="1323" y="1705"/>
                </a:lnTo>
                <a:lnTo>
                  <a:pt x="1328" y="1707"/>
                </a:lnTo>
                <a:lnTo>
                  <a:pt x="1333" y="1709"/>
                </a:lnTo>
                <a:lnTo>
                  <a:pt x="1338" y="1712"/>
                </a:lnTo>
                <a:lnTo>
                  <a:pt x="1342" y="1716"/>
                </a:lnTo>
                <a:lnTo>
                  <a:pt x="1347" y="1719"/>
                </a:lnTo>
                <a:lnTo>
                  <a:pt x="1350" y="1723"/>
                </a:lnTo>
                <a:lnTo>
                  <a:pt x="1354" y="1728"/>
                </a:lnTo>
                <a:lnTo>
                  <a:pt x="1356" y="1733"/>
                </a:lnTo>
                <a:lnTo>
                  <a:pt x="1359" y="1738"/>
                </a:lnTo>
                <a:lnTo>
                  <a:pt x="1361" y="1743"/>
                </a:lnTo>
                <a:lnTo>
                  <a:pt x="1362" y="1748"/>
                </a:lnTo>
                <a:lnTo>
                  <a:pt x="1363" y="1754"/>
                </a:lnTo>
                <a:lnTo>
                  <a:pt x="1363" y="1760"/>
                </a:lnTo>
                <a:lnTo>
                  <a:pt x="1363" y="1766"/>
                </a:lnTo>
                <a:lnTo>
                  <a:pt x="1362" y="1771"/>
                </a:lnTo>
                <a:lnTo>
                  <a:pt x="1361" y="1777"/>
                </a:lnTo>
                <a:lnTo>
                  <a:pt x="1359" y="1782"/>
                </a:lnTo>
                <a:lnTo>
                  <a:pt x="1356" y="1787"/>
                </a:lnTo>
                <a:lnTo>
                  <a:pt x="1354" y="1792"/>
                </a:lnTo>
                <a:lnTo>
                  <a:pt x="1350" y="1797"/>
                </a:lnTo>
                <a:lnTo>
                  <a:pt x="1347" y="1801"/>
                </a:lnTo>
                <a:lnTo>
                  <a:pt x="1342" y="1805"/>
                </a:lnTo>
                <a:lnTo>
                  <a:pt x="1338" y="1808"/>
                </a:lnTo>
                <a:lnTo>
                  <a:pt x="1333" y="1811"/>
                </a:lnTo>
                <a:lnTo>
                  <a:pt x="1328" y="1814"/>
                </a:lnTo>
                <a:lnTo>
                  <a:pt x="1323" y="1816"/>
                </a:lnTo>
                <a:lnTo>
                  <a:pt x="1317" y="1817"/>
                </a:lnTo>
                <a:lnTo>
                  <a:pt x="1312" y="1818"/>
                </a:lnTo>
                <a:lnTo>
                  <a:pt x="1306" y="1818"/>
                </a:lnTo>
                <a:lnTo>
                  <a:pt x="1300" y="1818"/>
                </a:lnTo>
                <a:lnTo>
                  <a:pt x="1294" y="1817"/>
                </a:lnTo>
                <a:lnTo>
                  <a:pt x="1289" y="1816"/>
                </a:lnTo>
                <a:lnTo>
                  <a:pt x="1284" y="1814"/>
                </a:lnTo>
                <a:lnTo>
                  <a:pt x="1278" y="1811"/>
                </a:lnTo>
                <a:lnTo>
                  <a:pt x="1273" y="1808"/>
                </a:lnTo>
                <a:lnTo>
                  <a:pt x="1268" y="1805"/>
                </a:lnTo>
                <a:lnTo>
                  <a:pt x="1264" y="1801"/>
                </a:lnTo>
                <a:lnTo>
                  <a:pt x="1261" y="1797"/>
                </a:lnTo>
                <a:lnTo>
                  <a:pt x="1257" y="1792"/>
                </a:lnTo>
                <a:lnTo>
                  <a:pt x="1254" y="1787"/>
                </a:lnTo>
                <a:lnTo>
                  <a:pt x="1252" y="1782"/>
                </a:lnTo>
                <a:lnTo>
                  <a:pt x="1250" y="1777"/>
                </a:lnTo>
                <a:lnTo>
                  <a:pt x="1249" y="1771"/>
                </a:lnTo>
                <a:lnTo>
                  <a:pt x="1248" y="1766"/>
                </a:lnTo>
                <a:lnTo>
                  <a:pt x="1248" y="1760"/>
                </a:lnTo>
                <a:lnTo>
                  <a:pt x="1248" y="1754"/>
                </a:lnTo>
                <a:lnTo>
                  <a:pt x="1249" y="1748"/>
                </a:lnTo>
                <a:lnTo>
                  <a:pt x="1250" y="1743"/>
                </a:lnTo>
                <a:lnTo>
                  <a:pt x="1252" y="1738"/>
                </a:lnTo>
                <a:lnTo>
                  <a:pt x="1254" y="1733"/>
                </a:lnTo>
                <a:lnTo>
                  <a:pt x="1257" y="1728"/>
                </a:lnTo>
                <a:lnTo>
                  <a:pt x="1261" y="1723"/>
                </a:lnTo>
                <a:lnTo>
                  <a:pt x="1264" y="1719"/>
                </a:lnTo>
                <a:lnTo>
                  <a:pt x="1268" y="1716"/>
                </a:lnTo>
                <a:lnTo>
                  <a:pt x="1273" y="1712"/>
                </a:lnTo>
                <a:lnTo>
                  <a:pt x="1278" y="1709"/>
                </a:lnTo>
                <a:lnTo>
                  <a:pt x="1284" y="1707"/>
                </a:lnTo>
                <a:lnTo>
                  <a:pt x="1289" y="1705"/>
                </a:lnTo>
                <a:lnTo>
                  <a:pt x="1294" y="1704"/>
                </a:lnTo>
                <a:lnTo>
                  <a:pt x="1300" y="1703"/>
                </a:lnTo>
                <a:lnTo>
                  <a:pt x="1306" y="1702"/>
                </a:lnTo>
                <a:close/>
                <a:moveTo>
                  <a:pt x="1044" y="1767"/>
                </a:moveTo>
                <a:lnTo>
                  <a:pt x="1060" y="1768"/>
                </a:lnTo>
                <a:lnTo>
                  <a:pt x="1075" y="1770"/>
                </a:lnTo>
                <a:lnTo>
                  <a:pt x="1089" y="1774"/>
                </a:lnTo>
                <a:lnTo>
                  <a:pt x="1102" y="1778"/>
                </a:lnTo>
                <a:lnTo>
                  <a:pt x="1115" y="1785"/>
                </a:lnTo>
                <a:lnTo>
                  <a:pt x="1127" y="1792"/>
                </a:lnTo>
                <a:lnTo>
                  <a:pt x="1139" y="1801"/>
                </a:lnTo>
                <a:lnTo>
                  <a:pt x="1149" y="1811"/>
                </a:lnTo>
                <a:lnTo>
                  <a:pt x="1158" y="1821"/>
                </a:lnTo>
                <a:lnTo>
                  <a:pt x="1167" y="1833"/>
                </a:lnTo>
                <a:lnTo>
                  <a:pt x="1175" y="1845"/>
                </a:lnTo>
                <a:lnTo>
                  <a:pt x="1181" y="1858"/>
                </a:lnTo>
                <a:lnTo>
                  <a:pt x="1186" y="1871"/>
                </a:lnTo>
                <a:lnTo>
                  <a:pt x="1190" y="1885"/>
                </a:lnTo>
                <a:lnTo>
                  <a:pt x="1192" y="1900"/>
                </a:lnTo>
                <a:lnTo>
                  <a:pt x="1193" y="1915"/>
                </a:lnTo>
                <a:lnTo>
                  <a:pt x="1192" y="1930"/>
                </a:lnTo>
                <a:lnTo>
                  <a:pt x="1190" y="1945"/>
                </a:lnTo>
                <a:lnTo>
                  <a:pt x="1186" y="1959"/>
                </a:lnTo>
                <a:lnTo>
                  <a:pt x="1181" y="1973"/>
                </a:lnTo>
                <a:lnTo>
                  <a:pt x="1175" y="1986"/>
                </a:lnTo>
                <a:lnTo>
                  <a:pt x="1167" y="1998"/>
                </a:lnTo>
                <a:lnTo>
                  <a:pt x="1158" y="2009"/>
                </a:lnTo>
                <a:lnTo>
                  <a:pt x="1149" y="2019"/>
                </a:lnTo>
                <a:lnTo>
                  <a:pt x="1139" y="2029"/>
                </a:lnTo>
                <a:lnTo>
                  <a:pt x="1127" y="2037"/>
                </a:lnTo>
                <a:lnTo>
                  <a:pt x="1115" y="2045"/>
                </a:lnTo>
                <a:lnTo>
                  <a:pt x="1102" y="2051"/>
                </a:lnTo>
                <a:lnTo>
                  <a:pt x="1089" y="2056"/>
                </a:lnTo>
                <a:lnTo>
                  <a:pt x="1075" y="2059"/>
                </a:lnTo>
                <a:lnTo>
                  <a:pt x="1060" y="2062"/>
                </a:lnTo>
                <a:lnTo>
                  <a:pt x="1044" y="2062"/>
                </a:lnTo>
                <a:lnTo>
                  <a:pt x="1029" y="2062"/>
                </a:lnTo>
                <a:lnTo>
                  <a:pt x="1015" y="2059"/>
                </a:lnTo>
                <a:lnTo>
                  <a:pt x="1001" y="2056"/>
                </a:lnTo>
                <a:lnTo>
                  <a:pt x="987" y="2051"/>
                </a:lnTo>
                <a:lnTo>
                  <a:pt x="974" y="2045"/>
                </a:lnTo>
                <a:lnTo>
                  <a:pt x="962" y="2037"/>
                </a:lnTo>
                <a:lnTo>
                  <a:pt x="951" y="2029"/>
                </a:lnTo>
                <a:lnTo>
                  <a:pt x="939" y="2019"/>
                </a:lnTo>
                <a:lnTo>
                  <a:pt x="930" y="2009"/>
                </a:lnTo>
                <a:lnTo>
                  <a:pt x="922" y="1998"/>
                </a:lnTo>
                <a:lnTo>
                  <a:pt x="914" y="1986"/>
                </a:lnTo>
                <a:lnTo>
                  <a:pt x="908" y="1973"/>
                </a:lnTo>
                <a:lnTo>
                  <a:pt x="903" y="1959"/>
                </a:lnTo>
                <a:lnTo>
                  <a:pt x="899" y="1945"/>
                </a:lnTo>
                <a:lnTo>
                  <a:pt x="897" y="1930"/>
                </a:lnTo>
                <a:lnTo>
                  <a:pt x="897" y="1915"/>
                </a:lnTo>
                <a:lnTo>
                  <a:pt x="897" y="1900"/>
                </a:lnTo>
                <a:lnTo>
                  <a:pt x="899" y="1885"/>
                </a:lnTo>
                <a:lnTo>
                  <a:pt x="903" y="1871"/>
                </a:lnTo>
                <a:lnTo>
                  <a:pt x="908" y="1858"/>
                </a:lnTo>
                <a:lnTo>
                  <a:pt x="914" y="1845"/>
                </a:lnTo>
                <a:lnTo>
                  <a:pt x="922" y="1833"/>
                </a:lnTo>
                <a:lnTo>
                  <a:pt x="930" y="1821"/>
                </a:lnTo>
                <a:lnTo>
                  <a:pt x="939" y="1811"/>
                </a:lnTo>
                <a:lnTo>
                  <a:pt x="951" y="1801"/>
                </a:lnTo>
                <a:lnTo>
                  <a:pt x="962" y="1792"/>
                </a:lnTo>
                <a:lnTo>
                  <a:pt x="974" y="1785"/>
                </a:lnTo>
                <a:lnTo>
                  <a:pt x="987" y="1778"/>
                </a:lnTo>
                <a:lnTo>
                  <a:pt x="1001" y="1774"/>
                </a:lnTo>
                <a:lnTo>
                  <a:pt x="1015" y="1770"/>
                </a:lnTo>
                <a:lnTo>
                  <a:pt x="1029" y="1768"/>
                </a:lnTo>
                <a:lnTo>
                  <a:pt x="1044" y="17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797940" y="3926436"/>
            <a:ext cx="364486" cy="304976"/>
            <a:chOff x="4178300" y="4422775"/>
            <a:chExt cx="388938" cy="325438"/>
          </a:xfrm>
          <a:solidFill>
            <a:srgbClr val="1E90B4"/>
          </a:solidFill>
        </p:grpSpPr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4330700" y="4530725"/>
              <a:ext cx="236538" cy="217488"/>
            </a:xfrm>
            <a:custGeom>
              <a:avLst/>
              <a:gdLst>
                <a:gd name="T0" fmla="*/ 742 w 744"/>
                <a:gd name="T1" fmla="*/ 283 h 683"/>
                <a:gd name="T2" fmla="*/ 727 w 744"/>
                <a:gd name="T3" fmla="*/ 221 h 683"/>
                <a:gd name="T4" fmla="*/ 699 w 744"/>
                <a:gd name="T5" fmla="*/ 164 h 683"/>
                <a:gd name="T6" fmla="*/ 659 w 744"/>
                <a:gd name="T7" fmla="*/ 114 h 683"/>
                <a:gd name="T8" fmla="*/ 608 w 744"/>
                <a:gd name="T9" fmla="*/ 72 h 683"/>
                <a:gd name="T10" fmla="*/ 549 w 744"/>
                <a:gd name="T11" fmla="*/ 37 h 683"/>
                <a:gd name="T12" fmla="*/ 483 w 744"/>
                <a:gd name="T13" fmla="*/ 14 h 683"/>
                <a:gd name="T14" fmla="*/ 410 w 744"/>
                <a:gd name="T15" fmla="*/ 1 h 683"/>
                <a:gd name="T16" fmla="*/ 353 w 744"/>
                <a:gd name="T17" fmla="*/ 0 h 683"/>
                <a:gd name="T18" fmla="*/ 278 w 744"/>
                <a:gd name="T19" fmla="*/ 9 h 683"/>
                <a:gd name="T20" fmla="*/ 210 w 744"/>
                <a:gd name="T21" fmla="*/ 30 h 683"/>
                <a:gd name="T22" fmla="*/ 148 w 744"/>
                <a:gd name="T23" fmla="*/ 63 h 683"/>
                <a:gd name="T24" fmla="*/ 96 w 744"/>
                <a:gd name="T25" fmla="*/ 102 h 683"/>
                <a:gd name="T26" fmla="*/ 53 w 744"/>
                <a:gd name="T27" fmla="*/ 151 h 683"/>
                <a:gd name="T28" fmla="*/ 22 w 744"/>
                <a:gd name="T29" fmla="*/ 206 h 683"/>
                <a:gd name="T30" fmla="*/ 3 w 744"/>
                <a:gd name="T31" fmla="*/ 267 h 683"/>
                <a:gd name="T32" fmla="*/ 0 w 744"/>
                <a:gd name="T33" fmla="*/ 316 h 683"/>
                <a:gd name="T34" fmla="*/ 7 w 744"/>
                <a:gd name="T35" fmla="*/ 379 h 683"/>
                <a:gd name="T36" fmla="*/ 29 w 744"/>
                <a:gd name="T37" fmla="*/ 438 h 683"/>
                <a:gd name="T38" fmla="*/ 62 w 744"/>
                <a:gd name="T39" fmla="*/ 492 h 683"/>
                <a:gd name="T40" fmla="*/ 108 w 744"/>
                <a:gd name="T41" fmla="*/ 538 h 683"/>
                <a:gd name="T42" fmla="*/ 163 w 744"/>
                <a:gd name="T43" fmla="*/ 577 h 683"/>
                <a:gd name="T44" fmla="*/ 226 w 744"/>
                <a:gd name="T45" fmla="*/ 606 h 683"/>
                <a:gd name="T46" fmla="*/ 297 w 744"/>
                <a:gd name="T47" fmla="*/ 625 h 683"/>
                <a:gd name="T48" fmla="*/ 371 w 744"/>
                <a:gd name="T49" fmla="*/ 631 h 683"/>
                <a:gd name="T50" fmla="*/ 462 w 744"/>
                <a:gd name="T51" fmla="*/ 621 h 683"/>
                <a:gd name="T52" fmla="*/ 593 w 744"/>
                <a:gd name="T53" fmla="*/ 569 h 683"/>
                <a:gd name="T54" fmla="*/ 656 w 744"/>
                <a:gd name="T55" fmla="*/ 520 h 683"/>
                <a:gd name="T56" fmla="*/ 703 w 744"/>
                <a:gd name="T57" fmla="*/ 459 h 683"/>
                <a:gd name="T58" fmla="*/ 734 w 744"/>
                <a:gd name="T59" fmla="*/ 390 h 683"/>
                <a:gd name="T60" fmla="*/ 744 w 744"/>
                <a:gd name="T61" fmla="*/ 316 h 683"/>
                <a:gd name="T62" fmla="*/ 248 w 744"/>
                <a:gd name="T63" fmla="*/ 273 h 683"/>
                <a:gd name="T64" fmla="*/ 217 w 744"/>
                <a:gd name="T65" fmla="*/ 252 h 683"/>
                <a:gd name="T66" fmla="*/ 208 w 744"/>
                <a:gd name="T67" fmla="*/ 224 h 683"/>
                <a:gd name="T68" fmla="*/ 223 w 744"/>
                <a:gd name="T69" fmla="*/ 187 h 683"/>
                <a:gd name="T70" fmla="*/ 257 w 744"/>
                <a:gd name="T71" fmla="*/ 173 h 683"/>
                <a:gd name="T72" fmla="*/ 285 w 744"/>
                <a:gd name="T73" fmla="*/ 182 h 683"/>
                <a:gd name="T74" fmla="*/ 306 w 744"/>
                <a:gd name="T75" fmla="*/ 213 h 683"/>
                <a:gd name="T76" fmla="*/ 304 w 744"/>
                <a:gd name="T77" fmla="*/ 242 h 683"/>
                <a:gd name="T78" fmla="*/ 277 w 744"/>
                <a:gd name="T79" fmla="*/ 269 h 683"/>
                <a:gd name="T80" fmla="*/ 499 w 744"/>
                <a:gd name="T81" fmla="*/ 274 h 683"/>
                <a:gd name="T82" fmla="*/ 471 w 744"/>
                <a:gd name="T83" fmla="*/ 264 h 683"/>
                <a:gd name="T84" fmla="*/ 450 w 744"/>
                <a:gd name="T85" fmla="*/ 233 h 683"/>
                <a:gd name="T86" fmla="*/ 453 w 744"/>
                <a:gd name="T87" fmla="*/ 204 h 683"/>
                <a:gd name="T88" fmla="*/ 479 w 744"/>
                <a:gd name="T89" fmla="*/ 177 h 683"/>
                <a:gd name="T90" fmla="*/ 509 w 744"/>
                <a:gd name="T91" fmla="*/ 173 h 683"/>
                <a:gd name="T92" fmla="*/ 541 w 744"/>
                <a:gd name="T93" fmla="*/ 194 h 683"/>
                <a:gd name="T94" fmla="*/ 549 w 744"/>
                <a:gd name="T95" fmla="*/ 224 h 683"/>
                <a:gd name="T96" fmla="*/ 534 w 744"/>
                <a:gd name="T97" fmla="*/ 259 h 683"/>
                <a:gd name="T98" fmla="*/ 499 w 744"/>
                <a:gd name="T99" fmla="*/ 274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4" h="683">
                  <a:moveTo>
                    <a:pt x="744" y="316"/>
                  </a:moveTo>
                  <a:lnTo>
                    <a:pt x="744" y="316"/>
                  </a:lnTo>
                  <a:lnTo>
                    <a:pt x="743" y="299"/>
                  </a:lnTo>
                  <a:lnTo>
                    <a:pt x="742" y="283"/>
                  </a:lnTo>
                  <a:lnTo>
                    <a:pt x="739" y="267"/>
                  </a:lnTo>
                  <a:lnTo>
                    <a:pt x="736" y="252"/>
                  </a:lnTo>
                  <a:lnTo>
                    <a:pt x="732" y="236"/>
                  </a:lnTo>
                  <a:lnTo>
                    <a:pt x="727" y="221"/>
                  </a:lnTo>
                  <a:lnTo>
                    <a:pt x="721" y="206"/>
                  </a:lnTo>
                  <a:lnTo>
                    <a:pt x="715" y="192"/>
                  </a:lnTo>
                  <a:lnTo>
                    <a:pt x="707" y="178"/>
                  </a:lnTo>
                  <a:lnTo>
                    <a:pt x="699" y="164"/>
                  </a:lnTo>
                  <a:lnTo>
                    <a:pt x="689" y="151"/>
                  </a:lnTo>
                  <a:lnTo>
                    <a:pt x="680" y="138"/>
                  </a:lnTo>
                  <a:lnTo>
                    <a:pt x="670" y="127"/>
                  </a:lnTo>
                  <a:lnTo>
                    <a:pt x="659" y="114"/>
                  </a:lnTo>
                  <a:lnTo>
                    <a:pt x="648" y="102"/>
                  </a:lnTo>
                  <a:lnTo>
                    <a:pt x="635" y="92"/>
                  </a:lnTo>
                  <a:lnTo>
                    <a:pt x="622" y="81"/>
                  </a:lnTo>
                  <a:lnTo>
                    <a:pt x="608" y="72"/>
                  </a:lnTo>
                  <a:lnTo>
                    <a:pt x="594" y="63"/>
                  </a:lnTo>
                  <a:lnTo>
                    <a:pt x="579" y="53"/>
                  </a:lnTo>
                  <a:lnTo>
                    <a:pt x="564" y="45"/>
                  </a:lnTo>
                  <a:lnTo>
                    <a:pt x="549" y="37"/>
                  </a:lnTo>
                  <a:lnTo>
                    <a:pt x="533" y="30"/>
                  </a:lnTo>
                  <a:lnTo>
                    <a:pt x="516" y="24"/>
                  </a:lnTo>
                  <a:lnTo>
                    <a:pt x="499" y="18"/>
                  </a:lnTo>
                  <a:lnTo>
                    <a:pt x="483" y="14"/>
                  </a:lnTo>
                  <a:lnTo>
                    <a:pt x="464" y="9"/>
                  </a:lnTo>
                  <a:lnTo>
                    <a:pt x="447" y="5"/>
                  </a:lnTo>
                  <a:lnTo>
                    <a:pt x="428" y="3"/>
                  </a:lnTo>
                  <a:lnTo>
                    <a:pt x="410" y="1"/>
                  </a:lnTo>
                  <a:lnTo>
                    <a:pt x="391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53" y="0"/>
                  </a:lnTo>
                  <a:lnTo>
                    <a:pt x="333" y="1"/>
                  </a:lnTo>
                  <a:lnTo>
                    <a:pt x="314" y="3"/>
                  </a:lnTo>
                  <a:lnTo>
                    <a:pt x="297" y="5"/>
                  </a:lnTo>
                  <a:lnTo>
                    <a:pt x="278" y="9"/>
                  </a:lnTo>
                  <a:lnTo>
                    <a:pt x="261" y="14"/>
                  </a:lnTo>
                  <a:lnTo>
                    <a:pt x="244" y="18"/>
                  </a:lnTo>
                  <a:lnTo>
                    <a:pt x="226" y="24"/>
                  </a:lnTo>
                  <a:lnTo>
                    <a:pt x="210" y="30"/>
                  </a:lnTo>
                  <a:lnTo>
                    <a:pt x="194" y="37"/>
                  </a:lnTo>
                  <a:lnTo>
                    <a:pt x="179" y="45"/>
                  </a:lnTo>
                  <a:lnTo>
                    <a:pt x="163" y="53"/>
                  </a:lnTo>
                  <a:lnTo>
                    <a:pt x="148" y="63"/>
                  </a:lnTo>
                  <a:lnTo>
                    <a:pt x="134" y="72"/>
                  </a:lnTo>
                  <a:lnTo>
                    <a:pt x="122" y="81"/>
                  </a:lnTo>
                  <a:lnTo>
                    <a:pt x="108" y="92"/>
                  </a:lnTo>
                  <a:lnTo>
                    <a:pt x="96" y="102"/>
                  </a:lnTo>
                  <a:lnTo>
                    <a:pt x="84" y="114"/>
                  </a:lnTo>
                  <a:lnTo>
                    <a:pt x="73" y="127"/>
                  </a:lnTo>
                  <a:lnTo>
                    <a:pt x="62" y="138"/>
                  </a:lnTo>
                  <a:lnTo>
                    <a:pt x="53" y="151"/>
                  </a:lnTo>
                  <a:lnTo>
                    <a:pt x="44" y="164"/>
                  </a:lnTo>
                  <a:lnTo>
                    <a:pt x="36" y="178"/>
                  </a:lnTo>
                  <a:lnTo>
                    <a:pt x="29" y="192"/>
                  </a:lnTo>
                  <a:lnTo>
                    <a:pt x="22" y="206"/>
                  </a:lnTo>
                  <a:lnTo>
                    <a:pt x="16" y="221"/>
                  </a:lnTo>
                  <a:lnTo>
                    <a:pt x="11" y="236"/>
                  </a:lnTo>
                  <a:lnTo>
                    <a:pt x="7" y="252"/>
                  </a:lnTo>
                  <a:lnTo>
                    <a:pt x="3" y="267"/>
                  </a:lnTo>
                  <a:lnTo>
                    <a:pt x="1" y="283"/>
                  </a:lnTo>
                  <a:lnTo>
                    <a:pt x="0" y="299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31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7" y="379"/>
                  </a:lnTo>
                  <a:lnTo>
                    <a:pt x="11" y="394"/>
                  </a:lnTo>
                  <a:lnTo>
                    <a:pt x="16" y="409"/>
                  </a:lnTo>
                  <a:lnTo>
                    <a:pt x="22" y="424"/>
                  </a:lnTo>
                  <a:lnTo>
                    <a:pt x="29" y="438"/>
                  </a:lnTo>
                  <a:lnTo>
                    <a:pt x="36" y="452"/>
                  </a:lnTo>
                  <a:lnTo>
                    <a:pt x="44" y="466"/>
                  </a:lnTo>
                  <a:lnTo>
                    <a:pt x="53" y="479"/>
                  </a:lnTo>
                  <a:lnTo>
                    <a:pt x="62" y="492"/>
                  </a:lnTo>
                  <a:lnTo>
                    <a:pt x="73" y="505"/>
                  </a:lnTo>
                  <a:lnTo>
                    <a:pt x="84" y="516"/>
                  </a:lnTo>
                  <a:lnTo>
                    <a:pt x="96" y="528"/>
                  </a:lnTo>
                  <a:lnTo>
                    <a:pt x="108" y="538"/>
                  </a:lnTo>
                  <a:lnTo>
                    <a:pt x="122" y="549"/>
                  </a:lnTo>
                  <a:lnTo>
                    <a:pt x="134" y="559"/>
                  </a:lnTo>
                  <a:lnTo>
                    <a:pt x="148" y="569"/>
                  </a:lnTo>
                  <a:lnTo>
                    <a:pt x="163" y="577"/>
                  </a:lnTo>
                  <a:lnTo>
                    <a:pt x="179" y="585"/>
                  </a:lnTo>
                  <a:lnTo>
                    <a:pt x="194" y="593"/>
                  </a:lnTo>
                  <a:lnTo>
                    <a:pt x="210" y="600"/>
                  </a:lnTo>
                  <a:lnTo>
                    <a:pt x="226" y="606"/>
                  </a:lnTo>
                  <a:lnTo>
                    <a:pt x="244" y="612"/>
                  </a:lnTo>
                  <a:lnTo>
                    <a:pt x="261" y="617"/>
                  </a:lnTo>
                  <a:lnTo>
                    <a:pt x="278" y="621"/>
                  </a:lnTo>
                  <a:lnTo>
                    <a:pt x="297" y="625"/>
                  </a:lnTo>
                  <a:lnTo>
                    <a:pt x="314" y="627"/>
                  </a:lnTo>
                  <a:lnTo>
                    <a:pt x="333" y="629"/>
                  </a:lnTo>
                  <a:lnTo>
                    <a:pt x="353" y="631"/>
                  </a:lnTo>
                  <a:lnTo>
                    <a:pt x="371" y="631"/>
                  </a:lnTo>
                  <a:lnTo>
                    <a:pt x="371" y="631"/>
                  </a:lnTo>
                  <a:lnTo>
                    <a:pt x="403" y="629"/>
                  </a:lnTo>
                  <a:lnTo>
                    <a:pt x="433" y="627"/>
                  </a:lnTo>
                  <a:lnTo>
                    <a:pt x="462" y="621"/>
                  </a:lnTo>
                  <a:lnTo>
                    <a:pt x="491" y="614"/>
                  </a:lnTo>
                  <a:lnTo>
                    <a:pt x="635" y="683"/>
                  </a:lnTo>
                  <a:lnTo>
                    <a:pt x="593" y="569"/>
                  </a:lnTo>
                  <a:lnTo>
                    <a:pt x="593" y="569"/>
                  </a:lnTo>
                  <a:lnTo>
                    <a:pt x="610" y="557"/>
                  </a:lnTo>
                  <a:lnTo>
                    <a:pt x="626" y="545"/>
                  </a:lnTo>
                  <a:lnTo>
                    <a:pt x="641" y="533"/>
                  </a:lnTo>
                  <a:lnTo>
                    <a:pt x="656" y="520"/>
                  </a:lnTo>
                  <a:lnTo>
                    <a:pt x="669" y="506"/>
                  </a:lnTo>
                  <a:lnTo>
                    <a:pt x="681" y="491"/>
                  </a:lnTo>
                  <a:lnTo>
                    <a:pt x="693" y="475"/>
                  </a:lnTo>
                  <a:lnTo>
                    <a:pt x="703" y="459"/>
                  </a:lnTo>
                  <a:lnTo>
                    <a:pt x="713" y="443"/>
                  </a:lnTo>
                  <a:lnTo>
                    <a:pt x="721" y="425"/>
                  </a:lnTo>
                  <a:lnTo>
                    <a:pt x="728" y="408"/>
                  </a:lnTo>
                  <a:lnTo>
                    <a:pt x="734" y="390"/>
                  </a:lnTo>
                  <a:lnTo>
                    <a:pt x="738" y="372"/>
                  </a:lnTo>
                  <a:lnTo>
                    <a:pt x="741" y="353"/>
                  </a:lnTo>
                  <a:lnTo>
                    <a:pt x="743" y="334"/>
                  </a:lnTo>
                  <a:lnTo>
                    <a:pt x="744" y="316"/>
                  </a:lnTo>
                  <a:lnTo>
                    <a:pt x="744" y="316"/>
                  </a:lnTo>
                  <a:close/>
                  <a:moveTo>
                    <a:pt x="257" y="274"/>
                  </a:moveTo>
                  <a:lnTo>
                    <a:pt x="257" y="274"/>
                  </a:lnTo>
                  <a:lnTo>
                    <a:pt x="248" y="273"/>
                  </a:lnTo>
                  <a:lnTo>
                    <a:pt x="239" y="269"/>
                  </a:lnTo>
                  <a:lnTo>
                    <a:pt x="230" y="264"/>
                  </a:lnTo>
                  <a:lnTo>
                    <a:pt x="223" y="259"/>
                  </a:lnTo>
                  <a:lnTo>
                    <a:pt x="217" y="252"/>
                  </a:lnTo>
                  <a:lnTo>
                    <a:pt x="212" y="242"/>
                  </a:lnTo>
                  <a:lnTo>
                    <a:pt x="209" y="233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9" y="213"/>
                  </a:lnTo>
                  <a:lnTo>
                    <a:pt x="212" y="204"/>
                  </a:lnTo>
                  <a:lnTo>
                    <a:pt x="217" y="194"/>
                  </a:lnTo>
                  <a:lnTo>
                    <a:pt x="223" y="187"/>
                  </a:lnTo>
                  <a:lnTo>
                    <a:pt x="230" y="182"/>
                  </a:lnTo>
                  <a:lnTo>
                    <a:pt x="239" y="177"/>
                  </a:lnTo>
                  <a:lnTo>
                    <a:pt x="248" y="173"/>
                  </a:lnTo>
                  <a:lnTo>
                    <a:pt x="257" y="173"/>
                  </a:lnTo>
                  <a:lnTo>
                    <a:pt x="257" y="173"/>
                  </a:lnTo>
                  <a:lnTo>
                    <a:pt x="268" y="173"/>
                  </a:lnTo>
                  <a:lnTo>
                    <a:pt x="277" y="177"/>
                  </a:lnTo>
                  <a:lnTo>
                    <a:pt x="285" y="182"/>
                  </a:lnTo>
                  <a:lnTo>
                    <a:pt x="293" y="187"/>
                  </a:lnTo>
                  <a:lnTo>
                    <a:pt x="299" y="194"/>
                  </a:lnTo>
                  <a:lnTo>
                    <a:pt x="304" y="204"/>
                  </a:lnTo>
                  <a:lnTo>
                    <a:pt x="306" y="213"/>
                  </a:lnTo>
                  <a:lnTo>
                    <a:pt x="307" y="224"/>
                  </a:lnTo>
                  <a:lnTo>
                    <a:pt x="307" y="224"/>
                  </a:lnTo>
                  <a:lnTo>
                    <a:pt x="306" y="233"/>
                  </a:lnTo>
                  <a:lnTo>
                    <a:pt x="304" y="242"/>
                  </a:lnTo>
                  <a:lnTo>
                    <a:pt x="299" y="252"/>
                  </a:lnTo>
                  <a:lnTo>
                    <a:pt x="293" y="259"/>
                  </a:lnTo>
                  <a:lnTo>
                    <a:pt x="285" y="264"/>
                  </a:lnTo>
                  <a:lnTo>
                    <a:pt x="277" y="269"/>
                  </a:lnTo>
                  <a:lnTo>
                    <a:pt x="268" y="273"/>
                  </a:lnTo>
                  <a:lnTo>
                    <a:pt x="257" y="274"/>
                  </a:lnTo>
                  <a:lnTo>
                    <a:pt x="257" y="274"/>
                  </a:lnTo>
                  <a:close/>
                  <a:moveTo>
                    <a:pt x="499" y="274"/>
                  </a:moveTo>
                  <a:lnTo>
                    <a:pt x="499" y="274"/>
                  </a:lnTo>
                  <a:lnTo>
                    <a:pt x="489" y="273"/>
                  </a:lnTo>
                  <a:lnTo>
                    <a:pt x="479" y="269"/>
                  </a:lnTo>
                  <a:lnTo>
                    <a:pt x="471" y="264"/>
                  </a:lnTo>
                  <a:lnTo>
                    <a:pt x="464" y="259"/>
                  </a:lnTo>
                  <a:lnTo>
                    <a:pt x="457" y="252"/>
                  </a:lnTo>
                  <a:lnTo>
                    <a:pt x="453" y="242"/>
                  </a:lnTo>
                  <a:lnTo>
                    <a:pt x="450" y="233"/>
                  </a:lnTo>
                  <a:lnTo>
                    <a:pt x="449" y="224"/>
                  </a:lnTo>
                  <a:lnTo>
                    <a:pt x="449" y="224"/>
                  </a:lnTo>
                  <a:lnTo>
                    <a:pt x="450" y="213"/>
                  </a:lnTo>
                  <a:lnTo>
                    <a:pt x="453" y="204"/>
                  </a:lnTo>
                  <a:lnTo>
                    <a:pt x="457" y="194"/>
                  </a:lnTo>
                  <a:lnTo>
                    <a:pt x="464" y="187"/>
                  </a:lnTo>
                  <a:lnTo>
                    <a:pt x="471" y="182"/>
                  </a:lnTo>
                  <a:lnTo>
                    <a:pt x="479" y="177"/>
                  </a:lnTo>
                  <a:lnTo>
                    <a:pt x="489" y="173"/>
                  </a:lnTo>
                  <a:lnTo>
                    <a:pt x="499" y="173"/>
                  </a:lnTo>
                  <a:lnTo>
                    <a:pt x="499" y="173"/>
                  </a:lnTo>
                  <a:lnTo>
                    <a:pt x="509" y="173"/>
                  </a:lnTo>
                  <a:lnTo>
                    <a:pt x="519" y="177"/>
                  </a:lnTo>
                  <a:lnTo>
                    <a:pt x="527" y="182"/>
                  </a:lnTo>
                  <a:lnTo>
                    <a:pt x="534" y="187"/>
                  </a:lnTo>
                  <a:lnTo>
                    <a:pt x="541" y="194"/>
                  </a:lnTo>
                  <a:lnTo>
                    <a:pt x="545" y="204"/>
                  </a:lnTo>
                  <a:lnTo>
                    <a:pt x="548" y="213"/>
                  </a:lnTo>
                  <a:lnTo>
                    <a:pt x="549" y="224"/>
                  </a:lnTo>
                  <a:lnTo>
                    <a:pt x="549" y="224"/>
                  </a:lnTo>
                  <a:lnTo>
                    <a:pt x="548" y="233"/>
                  </a:lnTo>
                  <a:lnTo>
                    <a:pt x="545" y="242"/>
                  </a:lnTo>
                  <a:lnTo>
                    <a:pt x="541" y="252"/>
                  </a:lnTo>
                  <a:lnTo>
                    <a:pt x="534" y="259"/>
                  </a:lnTo>
                  <a:lnTo>
                    <a:pt x="527" y="264"/>
                  </a:lnTo>
                  <a:lnTo>
                    <a:pt x="519" y="269"/>
                  </a:lnTo>
                  <a:lnTo>
                    <a:pt x="509" y="273"/>
                  </a:lnTo>
                  <a:lnTo>
                    <a:pt x="499" y="274"/>
                  </a:lnTo>
                  <a:lnTo>
                    <a:pt x="499" y="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4178300" y="4422775"/>
              <a:ext cx="282575" cy="260350"/>
            </a:xfrm>
            <a:custGeom>
              <a:avLst/>
              <a:gdLst>
                <a:gd name="T0" fmla="*/ 456 w 889"/>
                <a:gd name="T1" fmla="*/ 620 h 821"/>
                <a:gd name="T2" fmla="*/ 473 w 889"/>
                <a:gd name="T3" fmla="*/ 555 h 821"/>
                <a:gd name="T4" fmla="*/ 503 w 889"/>
                <a:gd name="T5" fmla="*/ 494 h 821"/>
                <a:gd name="T6" fmla="*/ 546 w 889"/>
                <a:gd name="T7" fmla="*/ 441 h 821"/>
                <a:gd name="T8" fmla="*/ 599 w 889"/>
                <a:gd name="T9" fmla="*/ 395 h 821"/>
                <a:gd name="T10" fmla="*/ 663 w 889"/>
                <a:gd name="T11" fmla="*/ 358 h 821"/>
                <a:gd name="T12" fmla="*/ 734 w 889"/>
                <a:gd name="T13" fmla="*/ 334 h 821"/>
                <a:gd name="T14" fmla="*/ 812 w 889"/>
                <a:gd name="T15" fmla="*/ 320 h 821"/>
                <a:gd name="T16" fmla="*/ 871 w 889"/>
                <a:gd name="T17" fmla="*/ 318 h 821"/>
                <a:gd name="T18" fmla="*/ 881 w 889"/>
                <a:gd name="T19" fmla="*/ 286 h 821"/>
                <a:gd name="T20" fmla="*/ 855 w 889"/>
                <a:gd name="T21" fmla="*/ 223 h 821"/>
                <a:gd name="T22" fmla="*/ 816 w 889"/>
                <a:gd name="T23" fmla="*/ 166 h 821"/>
                <a:gd name="T24" fmla="*/ 768 w 889"/>
                <a:gd name="T25" fmla="*/ 114 h 821"/>
                <a:gd name="T26" fmla="*/ 708 w 889"/>
                <a:gd name="T27" fmla="*/ 71 h 821"/>
                <a:gd name="T28" fmla="*/ 642 w 889"/>
                <a:gd name="T29" fmla="*/ 37 h 821"/>
                <a:gd name="T30" fmla="*/ 568 w 889"/>
                <a:gd name="T31" fmla="*/ 14 h 821"/>
                <a:gd name="T32" fmla="*/ 489 w 889"/>
                <a:gd name="T33" fmla="*/ 1 h 821"/>
                <a:gd name="T34" fmla="*/ 424 w 889"/>
                <a:gd name="T35" fmla="*/ 0 h 821"/>
                <a:gd name="T36" fmla="*/ 336 w 889"/>
                <a:gd name="T37" fmla="*/ 12 h 821"/>
                <a:gd name="T38" fmla="*/ 253 w 889"/>
                <a:gd name="T39" fmla="*/ 37 h 821"/>
                <a:gd name="T40" fmla="*/ 180 w 889"/>
                <a:gd name="T41" fmla="*/ 76 h 821"/>
                <a:gd name="T42" fmla="*/ 116 w 889"/>
                <a:gd name="T43" fmla="*/ 125 h 821"/>
                <a:gd name="T44" fmla="*/ 65 w 889"/>
                <a:gd name="T45" fmla="*/ 183 h 821"/>
                <a:gd name="T46" fmla="*/ 27 w 889"/>
                <a:gd name="T47" fmla="*/ 248 h 821"/>
                <a:gd name="T48" fmla="*/ 5 w 889"/>
                <a:gd name="T49" fmla="*/ 322 h 821"/>
                <a:gd name="T50" fmla="*/ 0 w 889"/>
                <a:gd name="T51" fmla="*/ 379 h 821"/>
                <a:gd name="T52" fmla="*/ 13 w 889"/>
                <a:gd name="T53" fmla="*/ 470 h 821"/>
                <a:gd name="T54" fmla="*/ 49 w 889"/>
                <a:gd name="T55" fmla="*/ 553 h 821"/>
                <a:gd name="T56" fmla="*/ 106 w 889"/>
                <a:gd name="T57" fmla="*/ 625 h 821"/>
                <a:gd name="T58" fmla="*/ 180 w 889"/>
                <a:gd name="T59" fmla="*/ 684 h 821"/>
                <a:gd name="T60" fmla="*/ 339 w 889"/>
                <a:gd name="T61" fmla="*/ 747 h 821"/>
                <a:gd name="T62" fmla="*/ 447 w 889"/>
                <a:gd name="T63" fmla="*/ 759 h 821"/>
                <a:gd name="T64" fmla="*/ 460 w 889"/>
                <a:gd name="T65" fmla="*/ 708 h 821"/>
                <a:gd name="T66" fmla="*/ 584 w 889"/>
                <a:gd name="T67" fmla="*/ 209 h 821"/>
                <a:gd name="T68" fmla="*/ 618 w 889"/>
                <a:gd name="T69" fmla="*/ 219 h 821"/>
                <a:gd name="T70" fmla="*/ 642 w 889"/>
                <a:gd name="T71" fmla="*/ 257 h 821"/>
                <a:gd name="T72" fmla="*/ 639 w 889"/>
                <a:gd name="T73" fmla="*/ 293 h 821"/>
                <a:gd name="T74" fmla="*/ 607 w 889"/>
                <a:gd name="T75" fmla="*/ 324 h 821"/>
                <a:gd name="T76" fmla="*/ 571 w 889"/>
                <a:gd name="T77" fmla="*/ 328 h 821"/>
                <a:gd name="T78" fmla="*/ 534 w 889"/>
                <a:gd name="T79" fmla="*/ 302 h 821"/>
                <a:gd name="T80" fmla="*/ 524 w 889"/>
                <a:gd name="T81" fmla="*/ 268 h 821"/>
                <a:gd name="T82" fmla="*/ 541 w 889"/>
                <a:gd name="T83" fmla="*/ 226 h 821"/>
                <a:gd name="T84" fmla="*/ 584 w 889"/>
                <a:gd name="T85" fmla="*/ 209 h 821"/>
                <a:gd name="T86" fmla="*/ 282 w 889"/>
                <a:gd name="T87" fmla="*/ 328 h 821"/>
                <a:gd name="T88" fmla="*/ 244 w 889"/>
                <a:gd name="T89" fmla="*/ 302 h 821"/>
                <a:gd name="T90" fmla="*/ 235 w 889"/>
                <a:gd name="T91" fmla="*/ 268 h 821"/>
                <a:gd name="T92" fmla="*/ 252 w 889"/>
                <a:gd name="T93" fmla="*/ 226 h 821"/>
                <a:gd name="T94" fmla="*/ 294 w 889"/>
                <a:gd name="T95" fmla="*/ 209 h 821"/>
                <a:gd name="T96" fmla="*/ 327 w 889"/>
                <a:gd name="T97" fmla="*/ 219 h 821"/>
                <a:gd name="T98" fmla="*/ 353 w 889"/>
                <a:gd name="T99" fmla="*/ 257 h 821"/>
                <a:gd name="T100" fmla="*/ 350 w 889"/>
                <a:gd name="T101" fmla="*/ 293 h 821"/>
                <a:gd name="T102" fmla="*/ 317 w 889"/>
                <a:gd name="T103" fmla="*/ 324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9" h="821">
                  <a:moveTo>
                    <a:pt x="454" y="655"/>
                  </a:moveTo>
                  <a:lnTo>
                    <a:pt x="454" y="655"/>
                  </a:lnTo>
                  <a:lnTo>
                    <a:pt x="455" y="638"/>
                  </a:lnTo>
                  <a:lnTo>
                    <a:pt x="456" y="620"/>
                  </a:lnTo>
                  <a:lnTo>
                    <a:pt x="459" y="604"/>
                  </a:lnTo>
                  <a:lnTo>
                    <a:pt x="462" y="588"/>
                  </a:lnTo>
                  <a:lnTo>
                    <a:pt x="467" y="571"/>
                  </a:lnTo>
                  <a:lnTo>
                    <a:pt x="473" y="555"/>
                  </a:lnTo>
                  <a:lnTo>
                    <a:pt x="478" y="539"/>
                  </a:lnTo>
                  <a:lnTo>
                    <a:pt x="485" y="524"/>
                  </a:lnTo>
                  <a:lnTo>
                    <a:pt x="493" y="510"/>
                  </a:lnTo>
                  <a:lnTo>
                    <a:pt x="503" y="494"/>
                  </a:lnTo>
                  <a:lnTo>
                    <a:pt x="512" y="480"/>
                  </a:lnTo>
                  <a:lnTo>
                    <a:pt x="523" y="466"/>
                  </a:lnTo>
                  <a:lnTo>
                    <a:pt x="534" y="454"/>
                  </a:lnTo>
                  <a:lnTo>
                    <a:pt x="546" y="441"/>
                  </a:lnTo>
                  <a:lnTo>
                    <a:pt x="557" y="428"/>
                  </a:lnTo>
                  <a:lnTo>
                    <a:pt x="571" y="416"/>
                  </a:lnTo>
                  <a:lnTo>
                    <a:pt x="585" y="406"/>
                  </a:lnTo>
                  <a:lnTo>
                    <a:pt x="599" y="395"/>
                  </a:lnTo>
                  <a:lnTo>
                    <a:pt x="614" y="385"/>
                  </a:lnTo>
                  <a:lnTo>
                    <a:pt x="630" y="375"/>
                  </a:lnTo>
                  <a:lnTo>
                    <a:pt x="646" y="366"/>
                  </a:lnTo>
                  <a:lnTo>
                    <a:pt x="663" y="358"/>
                  </a:lnTo>
                  <a:lnTo>
                    <a:pt x="680" y="351"/>
                  </a:lnTo>
                  <a:lnTo>
                    <a:pt x="698" y="344"/>
                  </a:lnTo>
                  <a:lnTo>
                    <a:pt x="715" y="338"/>
                  </a:lnTo>
                  <a:lnTo>
                    <a:pt x="734" y="334"/>
                  </a:lnTo>
                  <a:lnTo>
                    <a:pt x="754" y="329"/>
                  </a:lnTo>
                  <a:lnTo>
                    <a:pt x="772" y="324"/>
                  </a:lnTo>
                  <a:lnTo>
                    <a:pt x="792" y="322"/>
                  </a:lnTo>
                  <a:lnTo>
                    <a:pt x="812" y="320"/>
                  </a:lnTo>
                  <a:lnTo>
                    <a:pt x="833" y="318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71" y="318"/>
                  </a:lnTo>
                  <a:lnTo>
                    <a:pt x="889" y="320"/>
                  </a:lnTo>
                  <a:lnTo>
                    <a:pt x="889" y="320"/>
                  </a:lnTo>
                  <a:lnTo>
                    <a:pt x="885" y="302"/>
                  </a:lnTo>
                  <a:lnTo>
                    <a:pt x="881" y="286"/>
                  </a:lnTo>
                  <a:lnTo>
                    <a:pt x="875" y="269"/>
                  </a:lnTo>
                  <a:lnTo>
                    <a:pt x="870" y="254"/>
                  </a:lnTo>
                  <a:lnTo>
                    <a:pt x="863" y="238"/>
                  </a:lnTo>
                  <a:lnTo>
                    <a:pt x="855" y="223"/>
                  </a:lnTo>
                  <a:lnTo>
                    <a:pt x="846" y="208"/>
                  </a:lnTo>
                  <a:lnTo>
                    <a:pt x="837" y="194"/>
                  </a:lnTo>
                  <a:lnTo>
                    <a:pt x="827" y="178"/>
                  </a:lnTo>
                  <a:lnTo>
                    <a:pt x="816" y="166"/>
                  </a:lnTo>
                  <a:lnTo>
                    <a:pt x="805" y="152"/>
                  </a:lnTo>
                  <a:lnTo>
                    <a:pt x="793" y="139"/>
                  </a:lnTo>
                  <a:lnTo>
                    <a:pt x="780" y="126"/>
                  </a:lnTo>
                  <a:lnTo>
                    <a:pt x="768" y="114"/>
                  </a:lnTo>
                  <a:lnTo>
                    <a:pt x="754" y="103"/>
                  </a:lnTo>
                  <a:lnTo>
                    <a:pt x="738" y="92"/>
                  </a:lnTo>
                  <a:lnTo>
                    <a:pt x="725" y="82"/>
                  </a:lnTo>
                  <a:lnTo>
                    <a:pt x="708" y="71"/>
                  </a:lnTo>
                  <a:lnTo>
                    <a:pt x="692" y="62"/>
                  </a:lnTo>
                  <a:lnTo>
                    <a:pt x="676" y="54"/>
                  </a:lnTo>
                  <a:lnTo>
                    <a:pt x="660" y="45"/>
                  </a:lnTo>
                  <a:lnTo>
                    <a:pt x="642" y="37"/>
                  </a:lnTo>
                  <a:lnTo>
                    <a:pt x="624" y="30"/>
                  </a:lnTo>
                  <a:lnTo>
                    <a:pt x="606" y="24"/>
                  </a:lnTo>
                  <a:lnTo>
                    <a:pt x="586" y="19"/>
                  </a:lnTo>
                  <a:lnTo>
                    <a:pt x="568" y="14"/>
                  </a:lnTo>
                  <a:lnTo>
                    <a:pt x="548" y="9"/>
                  </a:lnTo>
                  <a:lnTo>
                    <a:pt x="528" y="6"/>
                  </a:lnTo>
                  <a:lnTo>
                    <a:pt x="509" y="3"/>
                  </a:lnTo>
                  <a:lnTo>
                    <a:pt x="489" y="1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24" y="0"/>
                  </a:lnTo>
                  <a:lnTo>
                    <a:pt x="402" y="2"/>
                  </a:lnTo>
                  <a:lnTo>
                    <a:pt x="380" y="5"/>
                  </a:lnTo>
                  <a:lnTo>
                    <a:pt x="358" y="8"/>
                  </a:lnTo>
                  <a:lnTo>
                    <a:pt x="336" y="12"/>
                  </a:lnTo>
                  <a:lnTo>
                    <a:pt x="315" y="17"/>
                  </a:lnTo>
                  <a:lnTo>
                    <a:pt x="294" y="23"/>
                  </a:lnTo>
                  <a:lnTo>
                    <a:pt x="273" y="30"/>
                  </a:lnTo>
                  <a:lnTo>
                    <a:pt x="253" y="37"/>
                  </a:lnTo>
                  <a:lnTo>
                    <a:pt x="235" y="45"/>
                  </a:lnTo>
                  <a:lnTo>
                    <a:pt x="215" y="55"/>
                  </a:lnTo>
                  <a:lnTo>
                    <a:pt x="197" y="65"/>
                  </a:lnTo>
                  <a:lnTo>
                    <a:pt x="180" y="76"/>
                  </a:lnTo>
                  <a:lnTo>
                    <a:pt x="163" y="86"/>
                  </a:lnTo>
                  <a:lnTo>
                    <a:pt x="146" y="99"/>
                  </a:lnTo>
                  <a:lnTo>
                    <a:pt x="131" y="111"/>
                  </a:lnTo>
                  <a:lnTo>
                    <a:pt x="116" y="125"/>
                  </a:lnTo>
                  <a:lnTo>
                    <a:pt x="102" y="138"/>
                  </a:lnTo>
                  <a:lnTo>
                    <a:pt x="89" y="153"/>
                  </a:lnTo>
                  <a:lnTo>
                    <a:pt x="77" y="167"/>
                  </a:lnTo>
                  <a:lnTo>
                    <a:pt x="65" y="183"/>
                  </a:lnTo>
                  <a:lnTo>
                    <a:pt x="53" y="198"/>
                  </a:lnTo>
                  <a:lnTo>
                    <a:pt x="44" y="215"/>
                  </a:lnTo>
                  <a:lnTo>
                    <a:pt x="35" y="232"/>
                  </a:lnTo>
                  <a:lnTo>
                    <a:pt x="27" y="248"/>
                  </a:lnTo>
                  <a:lnTo>
                    <a:pt x="20" y="267"/>
                  </a:lnTo>
                  <a:lnTo>
                    <a:pt x="14" y="285"/>
                  </a:lnTo>
                  <a:lnTo>
                    <a:pt x="9" y="303"/>
                  </a:lnTo>
                  <a:lnTo>
                    <a:pt x="5" y="322"/>
                  </a:lnTo>
                  <a:lnTo>
                    <a:pt x="2" y="341"/>
                  </a:lnTo>
                  <a:lnTo>
                    <a:pt x="0" y="360"/>
                  </a:lnTo>
                  <a:lnTo>
                    <a:pt x="0" y="379"/>
                  </a:lnTo>
                  <a:lnTo>
                    <a:pt x="0" y="379"/>
                  </a:lnTo>
                  <a:lnTo>
                    <a:pt x="1" y="402"/>
                  </a:lnTo>
                  <a:lnTo>
                    <a:pt x="3" y="426"/>
                  </a:lnTo>
                  <a:lnTo>
                    <a:pt x="7" y="448"/>
                  </a:lnTo>
                  <a:lnTo>
                    <a:pt x="13" y="470"/>
                  </a:lnTo>
                  <a:lnTo>
                    <a:pt x="20" y="491"/>
                  </a:lnTo>
                  <a:lnTo>
                    <a:pt x="28" y="512"/>
                  </a:lnTo>
                  <a:lnTo>
                    <a:pt x="38" y="533"/>
                  </a:lnTo>
                  <a:lnTo>
                    <a:pt x="49" y="553"/>
                  </a:lnTo>
                  <a:lnTo>
                    <a:pt x="62" y="571"/>
                  </a:lnTo>
                  <a:lnTo>
                    <a:pt x="75" y="590"/>
                  </a:lnTo>
                  <a:lnTo>
                    <a:pt x="91" y="608"/>
                  </a:lnTo>
                  <a:lnTo>
                    <a:pt x="106" y="625"/>
                  </a:lnTo>
                  <a:lnTo>
                    <a:pt x="123" y="641"/>
                  </a:lnTo>
                  <a:lnTo>
                    <a:pt x="142" y="657"/>
                  </a:lnTo>
                  <a:lnTo>
                    <a:pt x="160" y="671"/>
                  </a:lnTo>
                  <a:lnTo>
                    <a:pt x="180" y="684"/>
                  </a:lnTo>
                  <a:lnTo>
                    <a:pt x="131" y="821"/>
                  </a:lnTo>
                  <a:lnTo>
                    <a:pt x="304" y="739"/>
                  </a:lnTo>
                  <a:lnTo>
                    <a:pt x="304" y="739"/>
                  </a:lnTo>
                  <a:lnTo>
                    <a:pt x="339" y="747"/>
                  </a:lnTo>
                  <a:lnTo>
                    <a:pt x="374" y="753"/>
                  </a:lnTo>
                  <a:lnTo>
                    <a:pt x="410" y="758"/>
                  </a:lnTo>
                  <a:lnTo>
                    <a:pt x="447" y="759"/>
                  </a:lnTo>
                  <a:lnTo>
                    <a:pt x="447" y="759"/>
                  </a:lnTo>
                  <a:lnTo>
                    <a:pt x="474" y="758"/>
                  </a:lnTo>
                  <a:lnTo>
                    <a:pt x="474" y="758"/>
                  </a:lnTo>
                  <a:lnTo>
                    <a:pt x="466" y="733"/>
                  </a:lnTo>
                  <a:lnTo>
                    <a:pt x="460" y="708"/>
                  </a:lnTo>
                  <a:lnTo>
                    <a:pt x="455" y="682"/>
                  </a:lnTo>
                  <a:lnTo>
                    <a:pt x="454" y="655"/>
                  </a:lnTo>
                  <a:lnTo>
                    <a:pt x="454" y="655"/>
                  </a:lnTo>
                  <a:close/>
                  <a:moveTo>
                    <a:pt x="584" y="209"/>
                  </a:moveTo>
                  <a:lnTo>
                    <a:pt x="584" y="209"/>
                  </a:lnTo>
                  <a:lnTo>
                    <a:pt x="596" y="210"/>
                  </a:lnTo>
                  <a:lnTo>
                    <a:pt x="607" y="213"/>
                  </a:lnTo>
                  <a:lnTo>
                    <a:pt x="618" y="219"/>
                  </a:lnTo>
                  <a:lnTo>
                    <a:pt x="626" y="226"/>
                  </a:lnTo>
                  <a:lnTo>
                    <a:pt x="634" y="236"/>
                  </a:lnTo>
                  <a:lnTo>
                    <a:pt x="639" y="245"/>
                  </a:lnTo>
                  <a:lnTo>
                    <a:pt x="642" y="257"/>
                  </a:lnTo>
                  <a:lnTo>
                    <a:pt x="643" y="268"/>
                  </a:lnTo>
                  <a:lnTo>
                    <a:pt x="643" y="268"/>
                  </a:lnTo>
                  <a:lnTo>
                    <a:pt x="642" y="281"/>
                  </a:lnTo>
                  <a:lnTo>
                    <a:pt x="639" y="293"/>
                  </a:lnTo>
                  <a:lnTo>
                    <a:pt x="634" y="302"/>
                  </a:lnTo>
                  <a:lnTo>
                    <a:pt x="626" y="311"/>
                  </a:lnTo>
                  <a:lnTo>
                    <a:pt x="618" y="318"/>
                  </a:lnTo>
                  <a:lnTo>
                    <a:pt x="607" y="324"/>
                  </a:lnTo>
                  <a:lnTo>
                    <a:pt x="596" y="328"/>
                  </a:lnTo>
                  <a:lnTo>
                    <a:pt x="584" y="329"/>
                  </a:lnTo>
                  <a:lnTo>
                    <a:pt x="584" y="329"/>
                  </a:lnTo>
                  <a:lnTo>
                    <a:pt x="571" y="328"/>
                  </a:lnTo>
                  <a:lnTo>
                    <a:pt x="561" y="324"/>
                  </a:lnTo>
                  <a:lnTo>
                    <a:pt x="550" y="318"/>
                  </a:lnTo>
                  <a:lnTo>
                    <a:pt x="541" y="311"/>
                  </a:lnTo>
                  <a:lnTo>
                    <a:pt x="534" y="302"/>
                  </a:lnTo>
                  <a:lnTo>
                    <a:pt x="528" y="293"/>
                  </a:lnTo>
                  <a:lnTo>
                    <a:pt x="525" y="281"/>
                  </a:lnTo>
                  <a:lnTo>
                    <a:pt x="524" y="268"/>
                  </a:lnTo>
                  <a:lnTo>
                    <a:pt x="524" y="268"/>
                  </a:lnTo>
                  <a:lnTo>
                    <a:pt x="525" y="257"/>
                  </a:lnTo>
                  <a:lnTo>
                    <a:pt x="528" y="245"/>
                  </a:lnTo>
                  <a:lnTo>
                    <a:pt x="534" y="236"/>
                  </a:lnTo>
                  <a:lnTo>
                    <a:pt x="541" y="226"/>
                  </a:lnTo>
                  <a:lnTo>
                    <a:pt x="550" y="219"/>
                  </a:lnTo>
                  <a:lnTo>
                    <a:pt x="561" y="213"/>
                  </a:lnTo>
                  <a:lnTo>
                    <a:pt x="571" y="210"/>
                  </a:lnTo>
                  <a:lnTo>
                    <a:pt x="584" y="209"/>
                  </a:lnTo>
                  <a:lnTo>
                    <a:pt x="584" y="209"/>
                  </a:lnTo>
                  <a:close/>
                  <a:moveTo>
                    <a:pt x="294" y="329"/>
                  </a:moveTo>
                  <a:lnTo>
                    <a:pt x="294" y="329"/>
                  </a:lnTo>
                  <a:lnTo>
                    <a:pt x="282" y="328"/>
                  </a:lnTo>
                  <a:lnTo>
                    <a:pt x="271" y="324"/>
                  </a:lnTo>
                  <a:lnTo>
                    <a:pt x="260" y="318"/>
                  </a:lnTo>
                  <a:lnTo>
                    <a:pt x="252" y="311"/>
                  </a:lnTo>
                  <a:lnTo>
                    <a:pt x="244" y="302"/>
                  </a:lnTo>
                  <a:lnTo>
                    <a:pt x="239" y="293"/>
                  </a:lnTo>
                  <a:lnTo>
                    <a:pt x="236" y="281"/>
                  </a:lnTo>
                  <a:lnTo>
                    <a:pt x="235" y="268"/>
                  </a:lnTo>
                  <a:lnTo>
                    <a:pt x="235" y="268"/>
                  </a:lnTo>
                  <a:lnTo>
                    <a:pt x="236" y="257"/>
                  </a:lnTo>
                  <a:lnTo>
                    <a:pt x="239" y="245"/>
                  </a:lnTo>
                  <a:lnTo>
                    <a:pt x="244" y="236"/>
                  </a:lnTo>
                  <a:lnTo>
                    <a:pt x="252" y="226"/>
                  </a:lnTo>
                  <a:lnTo>
                    <a:pt x="260" y="219"/>
                  </a:lnTo>
                  <a:lnTo>
                    <a:pt x="271" y="213"/>
                  </a:lnTo>
                  <a:lnTo>
                    <a:pt x="282" y="210"/>
                  </a:lnTo>
                  <a:lnTo>
                    <a:pt x="294" y="209"/>
                  </a:lnTo>
                  <a:lnTo>
                    <a:pt x="294" y="209"/>
                  </a:lnTo>
                  <a:lnTo>
                    <a:pt x="307" y="210"/>
                  </a:lnTo>
                  <a:lnTo>
                    <a:pt x="317" y="213"/>
                  </a:lnTo>
                  <a:lnTo>
                    <a:pt x="327" y="219"/>
                  </a:lnTo>
                  <a:lnTo>
                    <a:pt x="337" y="226"/>
                  </a:lnTo>
                  <a:lnTo>
                    <a:pt x="344" y="236"/>
                  </a:lnTo>
                  <a:lnTo>
                    <a:pt x="350" y="245"/>
                  </a:lnTo>
                  <a:lnTo>
                    <a:pt x="353" y="257"/>
                  </a:lnTo>
                  <a:lnTo>
                    <a:pt x="354" y="268"/>
                  </a:lnTo>
                  <a:lnTo>
                    <a:pt x="354" y="268"/>
                  </a:lnTo>
                  <a:lnTo>
                    <a:pt x="353" y="281"/>
                  </a:lnTo>
                  <a:lnTo>
                    <a:pt x="350" y="293"/>
                  </a:lnTo>
                  <a:lnTo>
                    <a:pt x="344" y="302"/>
                  </a:lnTo>
                  <a:lnTo>
                    <a:pt x="337" y="311"/>
                  </a:lnTo>
                  <a:lnTo>
                    <a:pt x="327" y="318"/>
                  </a:lnTo>
                  <a:lnTo>
                    <a:pt x="317" y="324"/>
                  </a:lnTo>
                  <a:lnTo>
                    <a:pt x="307" y="328"/>
                  </a:lnTo>
                  <a:lnTo>
                    <a:pt x="294" y="329"/>
                  </a:lnTo>
                  <a:lnTo>
                    <a:pt x="294" y="3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Freeform 5"/>
          <p:cNvSpPr/>
          <p:nvPr/>
        </p:nvSpPr>
        <p:spPr bwMode="auto">
          <a:xfrm>
            <a:off x="5025445" y="1362035"/>
            <a:ext cx="355496" cy="358859"/>
          </a:xfrm>
          <a:custGeom>
            <a:avLst/>
            <a:gdLst/>
            <a:ahLst/>
            <a:cxnLst/>
            <a:rect l="l" t="t" r="r" b="b"/>
            <a:pathLst>
              <a:path w="1009550" h="1019105">
                <a:moveTo>
                  <a:pt x="506769" y="481673"/>
                </a:moveTo>
                <a:cubicBezTo>
                  <a:pt x="512508" y="481836"/>
                  <a:pt x="515618" y="482073"/>
                  <a:pt x="515622" y="482073"/>
                </a:cubicBezTo>
                <a:cubicBezTo>
                  <a:pt x="500600" y="550346"/>
                  <a:pt x="583221" y="743787"/>
                  <a:pt x="564444" y="887919"/>
                </a:cubicBezTo>
                <a:cubicBezTo>
                  <a:pt x="553177" y="967571"/>
                  <a:pt x="448023" y="1032051"/>
                  <a:pt x="376668" y="1016879"/>
                </a:cubicBezTo>
                <a:cubicBezTo>
                  <a:pt x="271530" y="1001710"/>
                  <a:pt x="264005" y="887954"/>
                  <a:pt x="264003" y="887919"/>
                </a:cubicBezTo>
                <a:cubicBezTo>
                  <a:pt x="196404" y="895505"/>
                  <a:pt x="136316" y="868954"/>
                  <a:pt x="113783" y="823439"/>
                </a:cubicBezTo>
                <a:cubicBezTo>
                  <a:pt x="83738" y="762751"/>
                  <a:pt x="79983" y="660342"/>
                  <a:pt x="162604" y="595861"/>
                </a:cubicBezTo>
                <a:cubicBezTo>
                  <a:pt x="297333" y="483021"/>
                  <a:pt x="466566" y="480532"/>
                  <a:pt x="506769" y="481673"/>
                </a:cubicBezTo>
                <a:close/>
                <a:moveTo>
                  <a:pt x="803569" y="458221"/>
                </a:moveTo>
                <a:cubicBezTo>
                  <a:pt x="843740" y="458754"/>
                  <a:pt x="880387" y="462305"/>
                  <a:pt x="906697" y="470827"/>
                </a:cubicBezTo>
                <a:cubicBezTo>
                  <a:pt x="1008180" y="508702"/>
                  <a:pt x="1042008" y="629902"/>
                  <a:pt x="974353" y="705652"/>
                </a:cubicBezTo>
                <a:cubicBezTo>
                  <a:pt x="948047" y="735947"/>
                  <a:pt x="869138" y="728379"/>
                  <a:pt x="869111" y="728377"/>
                </a:cubicBezTo>
                <a:cubicBezTo>
                  <a:pt x="869118" y="728406"/>
                  <a:pt x="891655" y="811711"/>
                  <a:pt x="846559" y="860940"/>
                </a:cubicBezTo>
                <a:cubicBezTo>
                  <a:pt x="797696" y="910177"/>
                  <a:pt x="707489" y="917752"/>
                  <a:pt x="662385" y="860940"/>
                </a:cubicBezTo>
                <a:cubicBezTo>
                  <a:pt x="583454" y="766252"/>
                  <a:pt x="530833" y="501127"/>
                  <a:pt x="530833" y="482189"/>
                </a:cubicBezTo>
                <a:cubicBezTo>
                  <a:pt x="530874" y="482182"/>
                  <a:pt x="683074" y="456624"/>
                  <a:pt x="803569" y="458221"/>
                </a:cubicBezTo>
                <a:close/>
                <a:moveTo>
                  <a:pt x="324738" y="38090"/>
                </a:moveTo>
                <a:cubicBezTo>
                  <a:pt x="343703" y="39805"/>
                  <a:pt x="361496" y="44772"/>
                  <a:pt x="376480" y="53287"/>
                </a:cubicBezTo>
                <a:cubicBezTo>
                  <a:pt x="503838" y="128975"/>
                  <a:pt x="500100" y="458200"/>
                  <a:pt x="500100" y="458240"/>
                </a:cubicBezTo>
                <a:cubicBezTo>
                  <a:pt x="500072" y="458238"/>
                  <a:pt x="436405" y="454456"/>
                  <a:pt x="380227" y="458240"/>
                </a:cubicBezTo>
                <a:cubicBezTo>
                  <a:pt x="275337" y="465809"/>
                  <a:pt x="192924" y="492301"/>
                  <a:pt x="121750" y="484732"/>
                </a:cubicBezTo>
                <a:cubicBezTo>
                  <a:pt x="110511" y="484732"/>
                  <a:pt x="-16854" y="450670"/>
                  <a:pt x="1876" y="329563"/>
                </a:cubicBezTo>
                <a:cubicBezTo>
                  <a:pt x="20603" y="216044"/>
                  <a:pt x="140441" y="223592"/>
                  <a:pt x="140480" y="223594"/>
                </a:cubicBezTo>
                <a:cubicBezTo>
                  <a:pt x="129242" y="193318"/>
                  <a:pt x="132988" y="140333"/>
                  <a:pt x="166702" y="102487"/>
                </a:cubicBezTo>
                <a:cubicBezTo>
                  <a:pt x="200416" y="57072"/>
                  <a:pt x="267845" y="32945"/>
                  <a:pt x="324738" y="38090"/>
                </a:cubicBezTo>
                <a:close/>
                <a:moveTo>
                  <a:pt x="648144" y="11"/>
                </a:moveTo>
                <a:cubicBezTo>
                  <a:pt x="658363" y="-115"/>
                  <a:pt x="669305" y="893"/>
                  <a:pt x="681009" y="3263"/>
                </a:cubicBezTo>
                <a:cubicBezTo>
                  <a:pt x="763390" y="18430"/>
                  <a:pt x="755914" y="109422"/>
                  <a:pt x="755912" y="109449"/>
                </a:cubicBezTo>
                <a:cubicBezTo>
                  <a:pt x="755935" y="109439"/>
                  <a:pt x="819591" y="82909"/>
                  <a:pt x="879503" y="117034"/>
                </a:cubicBezTo>
                <a:cubicBezTo>
                  <a:pt x="920699" y="143580"/>
                  <a:pt x="1029309" y="348368"/>
                  <a:pt x="800854" y="397669"/>
                </a:cubicBezTo>
                <a:cubicBezTo>
                  <a:pt x="587423" y="443168"/>
                  <a:pt x="531225" y="462131"/>
                  <a:pt x="531202" y="462139"/>
                </a:cubicBezTo>
                <a:cubicBezTo>
                  <a:pt x="531197" y="462089"/>
                  <a:pt x="497499" y="166328"/>
                  <a:pt x="527457" y="90487"/>
                </a:cubicBezTo>
                <a:cubicBezTo>
                  <a:pt x="540565" y="57304"/>
                  <a:pt x="576613" y="893"/>
                  <a:pt x="648144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/>
        </p:nvSpPr>
        <p:spPr bwMode="auto">
          <a:xfrm>
            <a:off x="3726503" y="2225734"/>
            <a:ext cx="507360" cy="292620"/>
          </a:xfrm>
          <a:custGeom>
            <a:avLst/>
            <a:gdLst/>
            <a:ahLst/>
            <a:cxnLst/>
            <a:rect l="l" t="t" r="r" b="b"/>
            <a:pathLst>
              <a:path w="1406526" h="811213">
                <a:moveTo>
                  <a:pt x="998157" y="511175"/>
                </a:moveTo>
                <a:cubicBezTo>
                  <a:pt x="998166" y="511211"/>
                  <a:pt x="1016984" y="583355"/>
                  <a:pt x="1077167" y="659295"/>
                </a:cubicBezTo>
                <a:cubicBezTo>
                  <a:pt x="1099742" y="685881"/>
                  <a:pt x="1159940" y="735254"/>
                  <a:pt x="1193801" y="761840"/>
                </a:cubicBezTo>
                <a:cubicBezTo>
                  <a:pt x="1137365" y="792223"/>
                  <a:pt x="1073405" y="811213"/>
                  <a:pt x="1005682" y="811213"/>
                </a:cubicBezTo>
                <a:cubicBezTo>
                  <a:pt x="937959" y="811213"/>
                  <a:pt x="873999" y="792223"/>
                  <a:pt x="817563" y="761840"/>
                </a:cubicBezTo>
                <a:cubicBezTo>
                  <a:pt x="847662" y="739052"/>
                  <a:pt x="907860" y="689679"/>
                  <a:pt x="937959" y="651699"/>
                </a:cubicBezTo>
                <a:cubicBezTo>
                  <a:pt x="986858" y="587150"/>
                  <a:pt x="998151" y="511213"/>
                  <a:pt x="998157" y="511175"/>
                </a:cubicBezTo>
                <a:close/>
                <a:moveTo>
                  <a:pt x="393319" y="508000"/>
                </a:moveTo>
                <a:cubicBezTo>
                  <a:pt x="393333" y="508068"/>
                  <a:pt x="408396" y="583992"/>
                  <a:pt x="468567" y="656120"/>
                </a:cubicBezTo>
                <a:cubicBezTo>
                  <a:pt x="491141" y="686504"/>
                  <a:pt x="551339" y="732079"/>
                  <a:pt x="588963" y="762463"/>
                </a:cubicBezTo>
                <a:cubicBezTo>
                  <a:pt x="532528" y="789048"/>
                  <a:pt x="468567" y="808038"/>
                  <a:pt x="400844" y="808038"/>
                </a:cubicBezTo>
                <a:cubicBezTo>
                  <a:pt x="333121" y="808038"/>
                  <a:pt x="269160" y="789048"/>
                  <a:pt x="212725" y="758665"/>
                </a:cubicBezTo>
                <a:cubicBezTo>
                  <a:pt x="242824" y="735877"/>
                  <a:pt x="303022" y="690302"/>
                  <a:pt x="333121" y="648524"/>
                </a:cubicBezTo>
                <a:cubicBezTo>
                  <a:pt x="382018" y="583977"/>
                  <a:pt x="393313" y="508041"/>
                  <a:pt x="393319" y="508000"/>
                </a:cubicBezTo>
                <a:close/>
                <a:moveTo>
                  <a:pt x="1065213" y="3175"/>
                </a:moveTo>
                <a:cubicBezTo>
                  <a:pt x="1260249" y="29757"/>
                  <a:pt x="1406526" y="200639"/>
                  <a:pt x="1406526" y="405697"/>
                </a:cubicBezTo>
                <a:cubicBezTo>
                  <a:pt x="1406526" y="508226"/>
                  <a:pt x="1369019" y="599363"/>
                  <a:pt x="1305257" y="671513"/>
                </a:cubicBezTo>
                <a:cubicBezTo>
                  <a:pt x="1275252" y="660121"/>
                  <a:pt x="1211490" y="622147"/>
                  <a:pt x="1143978" y="519618"/>
                </a:cubicBezTo>
                <a:cubicBezTo>
                  <a:pt x="1072733" y="417116"/>
                  <a:pt x="1065217" y="295637"/>
                  <a:pt x="1065213" y="295573"/>
                </a:cubicBezTo>
                <a:cubicBezTo>
                  <a:pt x="1065213" y="295547"/>
                  <a:pt x="1065213" y="292795"/>
                  <a:pt x="1065213" y="3175"/>
                </a:cubicBezTo>
                <a:close/>
                <a:moveTo>
                  <a:pt x="933450" y="3175"/>
                </a:moveTo>
                <a:cubicBezTo>
                  <a:pt x="933450" y="3175"/>
                  <a:pt x="933450" y="3175"/>
                  <a:pt x="933450" y="299370"/>
                </a:cubicBezTo>
                <a:cubicBezTo>
                  <a:pt x="933450" y="299370"/>
                  <a:pt x="918497" y="432278"/>
                  <a:pt x="847469" y="534808"/>
                </a:cubicBezTo>
                <a:cubicBezTo>
                  <a:pt x="802609" y="603160"/>
                  <a:pt x="735320" y="648729"/>
                  <a:pt x="701675" y="671513"/>
                </a:cubicBezTo>
                <a:cubicBezTo>
                  <a:pt x="765226" y="599363"/>
                  <a:pt x="802609" y="504429"/>
                  <a:pt x="802609" y="401899"/>
                </a:cubicBezTo>
                <a:cubicBezTo>
                  <a:pt x="802609" y="299370"/>
                  <a:pt x="765226" y="208233"/>
                  <a:pt x="705414" y="136083"/>
                </a:cubicBezTo>
                <a:cubicBezTo>
                  <a:pt x="761488" y="67730"/>
                  <a:pt x="843731" y="22162"/>
                  <a:pt x="933450" y="3175"/>
                </a:cubicBezTo>
                <a:close/>
                <a:moveTo>
                  <a:pt x="330200" y="3175"/>
                </a:moveTo>
                <a:cubicBezTo>
                  <a:pt x="330200" y="3192"/>
                  <a:pt x="330200" y="5407"/>
                  <a:pt x="330200" y="298940"/>
                </a:cubicBezTo>
                <a:cubicBezTo>
                  <a:pt x="330189" y="299031"/>
                  <a:pt x="315165" y="427899"/>
                  <a:pt x="243897" y="530243"/>
                </a:cubicBezTo>
                <a:cubicBezTo>
                  <a:pt x="198870" y="598497"/>
                  <a:pt x="131329" y="647791"/>
                  <a:pt x="97559" y="666750"/>
                </a:cubicBezTo>
                <a:cubicBezTo>
                  <a:pt x="37522" y="594705"/>
                  <a:pt x="0" y="503700"/>
                  <a:pt x="0" y="401320"/>
                </a:cubicBezTo>
                <a:cubicBezTo>
                  <a:pt x="0" y="200352"/>
                  <a:pt x="142586" y="37302"/>
                  <a:pt x="330200" y="3175"/>
                </a:cubicBezTo>
                <a:close/>
                <a:moveTo>
                  <a:pt x="460375" y="0"/>
                </a:moveTo>
                <a:cubicBezTo>
                  <a:pt x="558165" y="15175"/>
                  <a:pt x="644672" y="64496"/>
                  <a:pt x="704850" y="136579"/>
                </a:cubicBezTo>
                <a:cubicBezTo>
                  <a:pt x="640911" y="208662"/>
                  <a:pt x="603299" y="299715"/>
                  <a:pt x="603299" y="405943"/>
                </a:cubicBezTo>
                <a:cubicBezTo>
                  <a:pt x="603299" y="504583"/>
                  <a:pt x="640911" y="599430"/>
                  <a:pt x="701089" y="671513"/>
                </a:cubicBezTo>
                <a:cubicBezTo>
                  <a:pt x="667239" y="656338"/>
                  <a:pt x="603299" y="618399"/>
                  <a:pt x="539359" y="519759"/>
                </a:cubicBezTo>
                <a:cubicBezTo>
                  <a:pt x="467917" y="413559"/>
                  <a:pt x="460379" y="292193"/>
                  <a:pt x="460375" y="292127"/>
                </a:cubicBezTo>
                <a:cubicBezTo>
                  <a:pt x="460375" y="292093"/>
                  <a:pt x="460375" y="288969"/>
                  <a:pt x="4603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KSO_Shape"/>
          <p:cNvSpPr/>
          <p:nvPr/>
        </p:nvSpPr>
        <p:spPr bwMode="auto">
          <a:xfrm>
            <a:off x="256394" y="142875"/>
            <a:ext cx="293904" cy="290966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5" grpId="0" bldLvl="0" animBg="1"/>
      <p:bldP spid="21" grpId="0" bldLvl="0" animBg="1"/>
      <p:bldP spid="22" grpId="0" bldLvl="0" animBg="1"/>
      <p:bldP spid="23" grpId="0" bldLvl="0" animBg="1"/>
      <p:bldP spid="25" grpId="0"/>
      <p:bldP spid="27" grpId="0"/>
      <p:bldP spid="29" grpId="0"/>
      <p:bldP spid="31" grpId="0"/>
      <p:bldP spid="19" grpId="0" bldLvl="0" animBg="1"/>
      <p:bldP spid="8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演示</Application>
  <PresentationFormat>全屏显示(16:9)</PresentationFormat>
  <Paragraphs>157</Paragraphs>
  <Slides>10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Calibri</vt:lpstr>
      <vt:lpstr>Swis721 Th BT</vt:lpstr>
      <vt:lpstr>LilyUPC</vt:lpstr>
      <vt:lpstr>方正兰亭纤黑简体</vt:lpstr>
      <vt:lpstr>方正兰亭特黑_GBK</vt:lpstr>
      <vt:lpstr>Microsoft Sans Serif</vt:lpstr>
      <vt:lpstr>Arial Unicode MS</vt:lpstr>
      <vt:lpstr>Kozuka Gothic Pr6N M</vt:lpstr>
      <vt:lpstr>微软雅黑 Light</vt:lpstr>
      <vt:lpstr>Swiss911 XCm BT</vt:lpstr>
      <vt:lpstr>Arial</vt:lpstr>
      <vt:lpstr>AMGDT</vt:lpstr>
      <vt:lpstr>黑体</vt:lpstr>
      <vt:lpstr>Yu Gothic</vt:lpstr>
      <vt:lpstr>第一PPT，www.1ppt.com</vt:lpstr>
      <vt:lpstr>PowerPoint 演示文稿</vt:lpstr>
      <vt:lpstr>PowerPoint 演示文稿</vt:lpstr>
      <vt:lpstr>项目来源</vt:lpstr>
      <vt:lpstr>需求分析</vt:lpstr>
      <vt:lpstr>需求分析</vt:lpstr>
      <vt:lpstr>项目解决了什么问题</vt:lpstr>
      <vt:lpstr>行业前景</vt:lpstr>
      <vt:lpstr>产品形式</vt:lpstr>
      <vt:lpstr>网络营销方案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cp:lastModifiedBy>Dobby</cp:lastModifiedBy>
  <cp:revision>314</cp:revision>
  <dcterms:created xsi:type="dcterms:W3CDTF">2015-04-24T01:01:00Z</dcterms:created>
  <dcterms:modified xsi:type="dcterms:W3CDTF">2018-06-25T17:22:48Z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