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352D-CBC9-4A70-B4C9-4C7E89C3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AD6D-17DD-40CC-956B-86652EC24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B9D2-6B4C-429A-9572-23EA38F5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31BE-CBB0-4C69-8E54-C05B0630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6F1D-A28A-4BB0-A346-8534C70E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44A9-570B-44BB-9A05-E0BFEAA8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E7EEF-A259-40B0-AED8-9DCB5F3B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EFF9-CA8D-42CF-8DBA-716D83EB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5634-D2DC-4741-9B12-6E418106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4F52-0341-45DD-9C2D-88EDA6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2AEA6-C015-4311-873A-8E447680A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B098A-85EB-44D2-975C-877E4870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0B72-F500-4D94-BFE2-0515B5E5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34E8-EE72-4B00-AD89-D5496EB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A461-9F0C-491C-A48A-53476771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5B89-9D36-4C19-83C4-24E9FDEF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F9A9-F7B4-43AA-BF11-CDAD117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CC0C-E1EB-44BC-BF5C-50D0A305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541A-20D6-421A-94FB-487C042E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C464-10F1-4143-834F-DD06378D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D5BA-50BE-4E9F-B23B-83016DCA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9434-E261-4B50-BF9E-92C28D5A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0592-206D-413A-94AB-313F94F4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809E-3D17-449E-96A3-C3901AC4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54AE-DDF2-46AE-88C6-4EA2605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C336-58D0-4E2F-81CE-FBF63138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4E33-FEA5-42DA-BC40-3694B8A7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84A1D-9B61-4D76-A0B2-EE1CA9B9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38174-6610-4D96-8AFE-21BFE2B5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F981-BE02-424C-920D-C2ECA81C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086A-4587-40E9-A067-788BAC0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0E25-CFFA-43C2-B07B-B4B8B235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9F8B7-F979-4A56-AE28-68C39E53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9690-F952-4CF4-9B3F-8210B169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17770-C248-4808-8B30-35BB45879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FD1DE-B98C-4B93-A77A-F230DFAF6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5BB3F-168D-4512-BC0A-DFDE8C31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7F780-F035-4D88-8F89-E5A3DD51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06CB6-EE21-490B-82ED-55E1EDBE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7412-B08A-4F10-870A-4DFD1951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BEEB1-0752-499C-B124-13D5677F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CB1DE-5C15-4022-93CE-1BA0910D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00F91-E0DF-4F32-A8E3-88AAAB1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5A731-123F-4434-A638-266C5E8C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81584-7E79-490A-BA74-5A8A6EB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B610-5F47-40FB-9132-CD71F72D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27CF-C374-4627-8BC8-1F1A84A9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47B1-B687-4A0C-BAC2-97155368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8E92-7954-41C7-B162-68C23C6BA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6EA6-CA01-422C-BDF6-D57E3BD2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C9A2B-19A2-4D61-B5CF-90545055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FA747-24F0-4113-A0C8-FF758643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E2D5-9DAC-4D11-B416-B8F89177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8C6C9-1B97-4686-9E5B-C3CEC19EC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FC404-3F33-4511-B637-57466545C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BC4B-8532-48FE-A956-55B39A0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14E6-70FF-46B9-90FA-8A5CE0AC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1A452-A17A-4A4E-A7AF-C368B334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8B610-15FF-4A3B-82EC-BA8F2E54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30E2-3387-4480-B584-47D5AF1F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3E16-4F17-483C-ACDD-D8D674068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FAC-340E-4DAD-978F-B260C6496ED0}" type="datetimeFigureOut">
              <a:rPr lang="en-US" smtClean="0"/>
              <a:t>03/08/2019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A31B-C83B-4BF5-AD6A-7F7266357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63E9-728E-43DB-8256-D45EB8E31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EBDE-65DD-49AD-A2F5-3DDA07E4B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B000CA2-D27B-4384-B17F-B5CAFD34BBD4}"/>
              </a:ext>
            </a:extLst>
          </p:cNvPr>
          <p:cNvGrpSpPr/>
          <p:nvPr/>
        </p:nvGrpSpPr>
        <p:grpSpPr>
          <a:xfrm>
            <a:off x="8908869" y="1271451"/>
            <a:ext cx="2586445" cy="3910149"/>
            <a:chOff x="8908869" y="1271451"/>
            <a:chExt cx="2586445" cy="39101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54E027-598E-439C-BFF3-5CCBE24612D0}"/>
                </a:ext>
              </a:extLst>
            </p:cNvPr>
            <p:cNvSpPr/>
            <p:nvPr/>
          </p:nvSpPr>
          <p:spPr>
            <a:xfrm>
              <a:off x="8908869" y="1271451"/>
              <a:ext cx="2586445" cy="39101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42077D-1302-419A-9F5A-06FD9D890A3B}"/>
                </a:ext>
              </a:extLst>
            </p:cNvPr>
            <p:cNvSpPr txBox="1"/>
            <p:nvPr/>
          </p:nvSpPr>
          <p:spPr>
            <a:xfrm>
              <a:off x="9640388" y="1367246"/>
              <a:ext cx="1123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34AE46-1B8A-4A07-B460-F7087799498C}"/>
                </a:ext>
              </a:extLst>
            </p:cNvPr>
            <p:cNvSpPr/>
            <p:nvPr/>
          </p:nvSpPr>
          <p:spPr>
            <a:xfrm>
              <a:off x="9252857" y="1994263"/>
              <a:ext cx="1898468" cy="5399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09F243-5B4B-4189-9F5B-221059FA11C7}"/>
                </a:ext>
              </a:extLst>
            </p:cNvPr>
            <p:cNvSpPr/>
            <p:nvPr/>
          </p:nvSpPr>
          <p:spPr>
            <a:xfrm>
              <a:off x="9252857" y="2928258"/>
              <a:ext cx="1898468" cy="5399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DE47A21B-8E2C-4C13-8DD8-F82ED4F35A21}"/>
                </a:ext>
              </a:extLst>
            </p:cNvPr>
            <p:cNvSpPr/>
            <p:nvPr/>
          </p:nvSpPr>
          <p:spPr>
            <a:xfrm>
              <a:off x="9405257" y="3862253"/>
              <a:ext cx="1593668" cy="923108"/>
            </a:xfrm>
            <a:prstGeom prst="flowChartMagneticDisk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337C68-BBD7-418A-A283-665FAA9D2991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10202091" y="2534194"/>
              <a:ext cx="0" cy="3940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A8FA87-2647-4B0B-A94F-8A804114F3D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202091" y="3468189"/>
              <a:ext cx="0" cy="3940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9C1A94-C4CF-4754-8326-035E581B5A54}"/>
              </a:ext>
            </a:extLst>
          </p:cNvPr>
          <p:cNvGrpSpPr/>
          <p:nvPr/>
        </p:nvGrpSpPr>
        <p:grpSpPr>
          <a:xfrm>
            <a:off x="5536477" y="1271451"/>
            <a:ext cx="2586445" cy="3910149"/>
            <a:chOff x="5096693" y="1271451"/>
            <a:chExt cx="2586445" cy="39101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27BB24-12F4-406A-B2DA-5835964F0118}"/>
                </a:ext>
              </a:extLst>
            </p:cNvPr>
            <p:cNvSpPr/>
            <p:nvPr/>
          </p:nvSpPr>
          <p:spPr>
            <a:xfrm>
              <a:off x="5096693" y="1271451"/>
              <a:ext cx="2586445" cy="39101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7A802-E9C1-4C0F-974A-D3E04100EFAC}"/>
                </a:ext>
              </a:extLst>
            </p:cNvPr>
            <p:cNvSpPr txBox="1"/>
            <p:nvPr/>
          </p:nvSpPr>
          <p:spPr>
            <a:xfrm>
              <a:off x="5828212" y="1367246"/>
              <a:ext cx="1123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3B9085-6ACC-456E-9C67-67F3B2BBA528}"/>
                </a:ext>
              </a:extLst>
            </p:cNvPr>
            <p:cNvSpPr/>
            <p:nvPr/>
          </p:nvSpPr>
          <p:spPr>
            <a:xfrm>
              <a:off x="5440681" y="1994263"/>
              <a:ext cx="1898468" cy="5399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D952CE-E67E-4830-A272-149709FD0523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778933" y="2264228"/>
            <a:ext cx="147392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4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35FCCE-42F3-42AF-9CE1-C6F04532E356}"/>
              </a:ext>
            </a:extLst>
          </p:cNvPr>
          <p:cNvGrpSpPr/>
          <p:nvPr/>
        </p:nvGrpSpPr>
        <p:grpSpPr>
          <a:xfrm>
            <a:off x="8908869" y="1271451"/>
            <a:ext cx="2586445" cy="3910149"/>
            <a:chOff x="8908869" y="1271451"/>
            <a:chExt cx="2586445" cy="39101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3A0D0-E3A4-473E-B09B-DD7206CBD6F6}"/>
                </a:ext>
              </a:extLst>
            </p:cNvPr>
            <p:cNvSpPr/>
            <p:nvPr/>
          </p:nvSpPr>
          <p:spPr>
            <a:xfrm>
              <a:off x="8908869" y="1271451"/>
              <a:ext cx="2586445" cy="39101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7192C-8B93-4831-890A-D4F99E63849D}"/>
                </a:ext>
              </a:extLst>
            </p:cNvPr>
            <p:cNvSpPr txBox="1"/>
            <p:nvPr/>
          </p:nvSpPr>
          <p:spPr>
            <a:xfrm>
              <a:off x="9640388" y="1367246"/>
              <a:ext cx="1123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434473-2BBA-44D3-A6FA-242E3B9003CD}"/>
                </a:ext>
              </a:extLst>
            </p:cNvPr>
            <p:cNvSpPr/>
            <p:nvPr/>
          </p:nvSpPr>
          <p:spPr>
            <a:xfrm>
              <a:off x="9252857" y="1994263"/>
              <a:ext cx="1898468" cy="5399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BEA404-2D50-4F85-A7B3-C641DF91565F}"/>
                </a:ext>
              </a:extLst>
            </p:cNvPr>
            <p:cNvSpPr/>
            <p:nvPr/>
          </p:nvSpPr>
          <p:spPr>
            <a:xfrm>
              <a:off x="9252857" y="2928258"/>
              <a:ext cx="1898468" cy="53993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32B1BD3-D7B8-4998-AF70-E99913D9A894}"/>
                </a:ext>
              </a:extLst>
            </p:cNvPr>
            <p:cNvSpPr/>
            <p:nvPr/>
          </p:nvSpPr>
          <p:spPr>
            <a:xfrm>
              <a:off x="9405257" y="3862253"/>
              <a:ext cx="1593668" cy="1092924"/>
            </a:xfrm>
            <a:prstGeom prst="flowChartMagneticDisk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7A0127-F024-428E-B13C-921534C4172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10202091" y="2534194"/>
              <a:ext cx="0" cy="3940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320BD7-ECBE-4D64-BAD0-37F6E5C27DA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202091" y="3468189"/>
              <a:ext cx="0" cy="3940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DD739B-2498-4994-8000-23643299AFEA}"/>
              </a:ext>
            </a:extLst>
          </p:cNvPr>
          <p:cNvGrpSpPr/>
          <p:nvPr/>
        </p:nvGrpSpPr>
        <p:grpSpPr>
          <a:xfrm>
            <a:off x="4010904" y="2799684"/>
            <a:ext cx="2586445" cy="853682"/>
            <a:chOff x="5096693" y="1271451"/>
            <a:chExt cx="2586445" cy="39101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7C78D3-CB9C-4AEB-B1FE-A7CBC2EFC674}"/>
                </a:ext>
              </a:extLst>
            </p:cNvPr>
            <p:cNvSpPr/>
            <p:nvPr/>
          </p:nvSpPr>
          <p:spPr>
            <a:xfrm>
              <a:off x="5096693" y="1271451"/>
              <a:ext cx="2586445" cy="39101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2EA99-AE85-4ED9-ADA9-4F21349B8DCD}"/>
                </a:ext>
              </a:extLst>
            </p:cNvPr>
            <p:cNvSpPr txBox="1"/>
            <p:nvPr/>
          </p:nvSpPr>
          <p:spPr>
            <a:xfrm>
              <a:off x="5832446" y="2380693"/>
              <a:ext cx="1114937" cy="169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C7CCFE-84EB-4808-A89B-8FD621BD67F2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6597349" y="2264229"/>
            <a:ext cx="2655508" cy="962296"/>
          </a:xfrm>
          <a:prstGeom prst="bentConnector3">
            <a:avLst>
              <a:gd name="adj1" fmla="val 82466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47EFD3-8BF9-4C6C-9DBD-3245C3A38718}"/>
              </a:ext>
            </a:extLst>
          </p:cNvPr>
          <p:cNvSpPr txBox="1"/>
          <p:nvPr/>
        </p:nvSpPr>
        <p:spPr>
          <a:xfrm>
            <a:off x="6561428" y="2459559"/>
            <a:ext cx="2269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Proto (with gRPC) or JSON (with HTTP) Request/Respone</a:t>
            </a:r>
          </a:p>
        </p:txBody>
      </p:sp>
    </p:spTree>
    <p:extLst>
      <p:ext uri="{BB962C8B-B14F-4D97-AF65-F5344CB8AC3E}">
        <p14:creationId xmlns:p14="http://schemas.microsoft.com/office/powerpoint/2010/main" val="393580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KIẾN QUỐC</dc:creator>
  <cp:lastModifiedBy>TRẦN KIẾN QUỐC</cp:lastModifiedBy>
  <cp:revision>17</cp:revision>
  <dcterms:created xsi:type="dcterms:W3CDTF">2019-07-26T09:37:53Z</dcterms:created>
  <dcterms:modified xsi:type="dcterms:W3CDTF">2019-08-02T19:02:32Z</dcterms:modified>
</cp:coreProperties>
</file>