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Orlando Serpentie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05T15:15:05.805">
    <p:pos x="4692" y="2358"/>
    <p:text>perchè puo capitare che nella stessa data ho 2 videogame diversi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842b8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842b8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59fb41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59fb41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842b82a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842b82a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713" y="1238300"/>
            <a:ext cx="9762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Developer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00513" y="1238300"/>
            <a:ext cx="9762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Publisher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573175" y="4310173"/>
            <a:ext cx="12948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Tournament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200075" y="223050"/>
            <a:ext cx="13830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House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508175" y="4384400"/>
            <a:ext cx="855000" cy="274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eSport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144450" y="472575"/>
            <a:ext cx="8085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City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250600" y="569475"/>
            <a:ext cx="808500" cy="28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Country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5622700" y="3498600"/>
            <a:ext cx="1383000" cy="336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Console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28125" y="3666597"/>
            <a:ext cx="12948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Videogame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79450" y="2253538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DevelopedBy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6548800" y="521025"/>
            <a:ext cx="1219500" cy="38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HasCountry</a:t>
            </a:r>
            <a:endParaRPr sz="600"/>
          </a:p>
        </p:txBody>
      </p:sp>
      <p:sp>
        <p:nvSpPr>
          <p:cNvPr id="65" name="Google Shape;65;p13"/>
          <p:cNvSpPr/>
          <p:nvPr/>
        </p:nvSpPr>
        <p:spPr>
          <a:xfrm>
            <a:off x="3253875" y="333600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LocatedIn</a:t>
            </a:r>
            <a:endParaRPr sz="800"/>
          </a:p>
        </p:txBody>
      </p:sp>
      <p:sp>
        <p:nvSpPr>
          <p:cNvPr id="66" name="Google Shape;66;p13"/>
          <p:cNvSpPr/>
          <p:nvPr/>
        </p:nvSpPr>
        <p:spPr>
          <a:xfrm>
            <a:off x="2041238" y="2303663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PublishedBy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3253875" y="3440188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Released for</a:t>
            </a:r>
            <a:endParaRPr sz="800"/>
          </a:p>
        </p:txBody>
      </p:sp>
      <p:sp>
        <p:nvSpPr>
          <p:cNvPr id="68" name="Google Shape;68;p13"/>
          <p:cNvSpPr/>
          <p:nvPr/>
        </p:nvSpPr>
        <p:spPr>
          <a:xfrm>
            <a:off x="3097038" y="4244263"/>
            <a:ext cx="1582150" cy="55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MadeTournament</a:t>
            </a:r>
            <a:endParaRPr sz="600"/>
          </a:p>
        </p:txBody>
      </p:sp>
      <p:cxnSp>
        <p:nvCxnSpPr>
          <p:cNvPr id="69" name="Google Shape;69;p13"/>
          <p:cNvCxnSpPr>
            <a:endCxn id="65" idx="1"/>
          </p:cNvCxnSpPr>
          <p:nvPr/>
        </p:nvCxnSpPr>
        <p:spPr>
          <a:xfrm>
            <a:off x="2575275" y="473900"/>
            <a:ext cx="6786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5" idx="3"/>
            <a:endCxn id="59" idx="1"/>
          </p:cNvCxnSpPr>
          <p:nvPr/>
        </p:nvCxnSpPr>
        <p:spPr>
          <a:xfrm>
            <a:off x="4548600" y="560000"/>
            <a:ext cx="5958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3"/>
            <a:endCxn id="64" idx="1"/>
          </p:cNvCxnSpPr>
          <p:nvPr/>
        </p:nvCxnSpPr>
        <p:spPr>
          <a:xfrm>
            <a:off x="5952950" y="665775"/>
            <a:ext cx="5958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4" idx="3"/>
            <a:endCxn id="60" idx="1"/>
          </p:cNvCxnSpPr>
          <p:nvPr/>
        </p:nvCxnSpPr>
        <p:spPr>
          <a:xfrm>
            <a:off x="7768300" y="714225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54" idx="2"/>
            <a:endCxn id="63" idx="0"/>
          </p:cNvCxnSpPr>
          <p:nvPr/>
        </p:nvCxnSpPr>
        <p:spPr>
          <a:xfrm>
            <a:off x="926813" y="1691000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55" idx="2"/>
            <a:endCxn id="66" idx="0"/>
          </p:cNvCxnSpPr>
          <p:nvPr/>
        </p:nvCxnSpPr>
        <p:spPr>
          <a:xfrm>
            <a:off x="2688613" y="1691000"/>
            <a:ext cx="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6" idx="2"/>
            <a:endCxn id="62" idx="0"/>
          </p:cNvCxnSpPr>
          <p:nvPr/>
        </p:nvCxnSpPr>
        <p:spPr>
          <a:xfrm flipH="1">
            <a:off x="1475400" y="2756463"/>
            <a:ext cx="1213200" cy="9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63" idx="2"/>
            <a:endCxn id="62" idx="0"/>
          </p:cNvCxnSpPr>
          <p:nvPr/>
        </p:nvCxnSpPr>
        <p:spPr>
          <a:xfrm>
            <a:off x="926813" y="2706338"/>
            <a:ext cx="5487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2" idx="3"/>
            <a:endCxn id="67" idx="1"/>
          </p:cNvCxnSpPr>
          <p:nvPr/>
        </p:nvCxnSpPr>
        <p:spPr>
          <a:xfrm flipH="1" rot="10800000">
            <a:off x="2122925" y="3666447"/>
            <a:ext cx="11310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67" idx="3"/>
            <a:endCxn id="61" idx="1"/>
          </p:cNvCxnSpPr>
          <p:nvPr/>
        </p:nvCxnSpPr>
        <p:spPr>
          <a:xfrm>
            <a:off x="4548600" y="3666588"/>
            <a:ext cx="10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8" idx="3"/>
            <a:endCxn id="68" idx="1"/>
          </p:cNvCxnSpPr>
          <p:nvPr/>
        </p:nvCxnSpPr>
        <p:spPr>
          <a:xfrm>
            <a:off x="2363175" y="4521650"/>
            <a:ext cx="7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68" idx="3"/>
            <a:endCxn id="56" idx="1"/>
          </p:cNvCxnSpPr>
          <p:nvPr/>
        </p:nvCxnSpPr>
        <p:spPr>
          <a:xfrm flipH="1" rot="10800000">
            <a:off x="4679188" y="4503350"/>
            <a:ext cx="8940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58" idx="0"/>
            <a:endCxn id="62" idx="2"/>
          </p:cNvCxnSpPr>
          <p:nvPr/>
        </p:nvCxnSpPr>
        <p:spPr>
          <a:xfrm rot="10800000">
            <a:off x="1475475" y="4119200"/>
            <a:ext cx="4602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54" idx="0"/>
            <a:endCxn id="55" idx="0"/>
          </p:cNvCxnSpPr>
          <p:nvPr/>
        </p:nvCxnSpPr>
        <p:spPr>
          <a:xfrm flipH="1" rot="-5400000">
            <a:off x="1807463" y="357650"/>
            <a:ext cx="600" cy="1761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57" idx="2"/>
          </p:cNvCxnSpPr>
          <p:nvPr/>
        </p:nvCxnSpPr>
        <p:spPr>
          <a:xfrm flipH="1" rot="10800000">
            <a:off x="1888875" y="675750"/>
            <a:ext cx="2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462138" y="1773038"/>
            <a:ext cx="9762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Developer</a:t>
            </a:r>
            <a:endParaRPr sz="1200"/>
          </a:p>
        </p:txBody>
      </p:sp>
      <p:sp>
        <p:nvSpPr>
          <p:cNvPr id="89" name="Google Shape;89;p14"/>
          <p:cNvSpPr/>
          <p:nvPr/>
        </p:nvSpPr>
        <p:spPr>
          <a:xfrm>
            <a:off x="2223938" y="1773038"/>
            <a:ext cx="9762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Publisher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531713" y="3431548"/>
            <a:ext cx="12948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Tournament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139700" y="487875"/>
            <a:ext cx="13830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House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983188" y="4528825"/>
            <a:ext cx="855000" cy="274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eSport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139875" y="521025"/>
            <a:ext cx="808500" cy="386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City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250600" y="569475"/>
            <a:ext cx="808500" cy="28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Country</a:t>
            </a:r>
            <a:endParaRPr sz="1000"/>
          </a:p>
        </p:txBody>
      </p:sp>
      <p:sp>
        <p:nvSpPr>
          <p:cNvPr id="95" name="Google Shape;95;p14"/>
          <p:cNvSpPr/>
          <p:nvPr/>
        </p:nvSpPr>
        <p:spPr>
          <a:xfrm>
            <a:off x="7240113" y="1691000"/>
            <a:ext cx="1383000" cy="336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Console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849600" y="3508222"/>
            <a:ext cx="1294800" cy="45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Videogame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02875" y="2788275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Develop</a:t>
            </a:r>
            <a:endParaRPr sz="900"/>
          </a:p>
        </p:txBody>
      </p:sp>
      <p:sp>
        <p:nvSpPr>
          <p:cNvPr id="98" name="Google Shape;98;p14"/>
          <p:cNvSpPr/>
          <p:nvPr/>
        </p:nvSpPr>
        <p:spPr>
          <a:xfrm>
            <a:off x="6548800" y="521025"/>
            <a:ext cx="1219500" cy="386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HasCountry</a:t>
            </a:r>
            <a:endParaRPr sz="600"/>
          </a:p>
        </p:txBody>
      </p:sp>
      <p:sp>
        <p:nvSpPr>
          <p:cNvPr id="99" name="Google Shape;99;p14"/>
          <p:cNvSpPr/>
          <p:nvPr/>
        </p:nvSpPr>
        <p:spPr>
          <a:xfrm>
            <a:off x="3244713" y="487825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LocatedIn</a:t>
            </a:r>
            <a:endParaRPr sz="800"/>
          </a:p>
        </p:txBody>
      </p:sp>
      <p:sp>
        <p:nvSpPr>
          <p:cNvPr id="100" name="Google Shape;100;p14"/>
          <p:cNvSpPr/>
          <p:nvPr/>
        </p:nvSpPr>
        <p:spPr>
          <a:xfrm>
            <a:off x="2064663" y="2838400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Publish</a:t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5891688" y="2612713"/>
            <a:ext cx="1294725" cy="4528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Released for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5847975" y="4158038"/>
            <a:ext cx="1582150" cy="554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/>
              <a:t>MadeTournament</a:t>
            </a:r>
            <a:endParaRPr sz="600"/>
          </a:p>
        </p:txBody>
      </p:sp>
      <p:cxnSp>
        <p:nvCxnSpPr>
          <p:cNvPr id="103" name="Google Shape;103;p14"/>
          <p:cNvCxnSpPr>
            <a:stCxn id="91" idx="3"/>
            <a:endCxn id="99" idx="1"/>
          </p:cNvCxnSpPr>
          <p:nvPr/>
        </p:nvCxnSpPr>
        <p:spPr>
          <a:xfrm>
            <a:off x="2522700" y="714225"/>
            <a:ext cx="7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99" idx="3"/>
            <a:endCxn id="93" idx="1"/>
          </p:cNvCxnSpPr>
          <p:nvPr/>
        </p:nvCxnSpPr>
        <p:spPr>
          <a:xfrm>
            <a:off x="4539438" y="714225"/>
            <a:ext cx="6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93" idx="3"/>
            <a:endCxn id="98" idx="1"/>
          </p:cNvCxnSpPr>
          <p:nvPr/>
        </p:nvCxnSpPr>
        <p:spPr>
          <a:xfrm>
            <a:off x="5948375" y="714225"/>
            <a:ext cx="6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98" idx="3"/>
            <a:endCxn id="94" idx="1"/>
          </p:cNvCxnSpPr>
          <p:nvPr/>
        </p:nvCxnSpPr>
        <p:spPr>
          <a:xfrm>
            <a:off x="7768300" y="714225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88" idx="2"/>
            <a:endCxn id="97" idx="0"/>
          </p:cNvCxnSpPr>
          <p:nvPr/>
        </p:nvCxnSpPr>
        <p:spPr>
          <a:xfrm>
            <a:off x="950238" y="2225738"/>
            <a:ext cx="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stCxn id="89" idx="2"/>
            <a:endCxn id="100" idx="0"/>
          </p:cNvCxnSpPr>
          <p:nvPr/>
        </p:nvCxnSpPr>
        <p:spPr>
          <a:xfrm>
            <a:off x="2712038" y="2225738"/>
            <a:ext cx="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100" idx="2"/>
            <a:endCxn id="96" idx="1"/>
          </p:cNvCxnSpPr>
          <p:nvPr/>
        </p:nvCxnSpPr>
        <p:spPr>
          <a:xfrm>
            <a:off x="2712025" y="3291200"/>
            <a:ext cx="11376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97" idx="2"/>
            <a:endCxn id="96" idx="1"/>
          </p:cNvCxnSpPr>
          <p:nvPr/>
        </p:nvCxnSpPr>
        <p:spPr>
          <a:xfrm>
            <a:off x="950238" y="3241075"/>
            <a:ext cx="28995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>
            <a:stCxn id="96" idx="3"/>
            <a:endCxn id="101" idx="1"/>
          </p:cNvCxnSpPr>
          <p:nvPr/>
        </p:nvCxnSpPr>
        <p:spPr>
          <a:xfrm flipH="1" rot="10800000">
            <a:off x="5144400" y="2839072"/>
            <a:ext cx="747300" cy="8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>
            <a:stCxn id="101" idx="3"/>
            <a:endCxn id="95" idx="2"/>
          </p:cNvCxnSpPr>
          <p:nvPr/>
        </p:nvCxnSpPr>
        <p:spPr>
          <a:xfrm flipH="1" rot="10800000">
            <a:off x="7186413" y="2027013"/>
            <a:ext cx="7452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92" idx="3"/>
            <a:endCxn id="102" idx="1"/>
          </p:cNvCxnSpPr>
          <p:nvPr/>
        </p:nvCxnSpPr>
        <p:spPr>
          <a:xfrm flipH="1" rot="10800000">
            <a:off x="4838188" y="4435375"/>
            <a:ext cx="10098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02" idx="3"/>
            <a:endCxn id="90" idx="2"/>
          </p:cNvCxnSpPr>
          <p:nvPr/>
        </p:nvCxnSpPr>
        <p:spPr>
          <a:xfrm flipH="1" rot="10800000">
            <a:off x="7430125" y="3818025"/>
            <a:ext cx="7491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>
            <a:stCxn id="92" idx="0"/>
            <a:endCxn id="96" idx="2"/>
          </p:cNvCxnSpPr>
          <p:nvPr/>
        </p:nvCxnSpPr>
        <p:spPr>
          <a:xfrm flipH="1" rot="10800000">
            <a:off x="4410688" y="3960925"/>
            <a:ext cx="864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4"/>
          <p:cNvCxnSpPr/>
          <p:nvPr/>
        </p:nvCxnSpPr>
        <p:spPr>
          <a:xfrm flipH="1">
            <a:off x="6186602" y="2958588"/>
            <a:ext cx="318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/>
          <p:nvPr/>
        </p:nvSpPr>
        <p:spPr>
          <a:xfrm rot="1245950">
            <a:off x="6121998" y="3113471"/>
            <a:ext cx="86307" cy="73385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4"/>
          <p:cNvCxnSpPr>
            <a:endCxn id="119" idx="4"/>
          </p:cNvCxnSpPr>
          <p:nvPr/>
        </p:nvCxnSpPr>
        <p:spPr>
          <a:xfrm rot="10800000">
            <a:off x="4246300" y="33429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4203100" y="32694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4"/>
          <p:cNvCxnSpPr>
            <a:endCxn id="121" idx="4"/>
          </p:cNvCxnSpPr>
          <p:nvPr/>
        </p:nvCxnSpPr>
        <p:spPr>
          <a:xfrm rot="10800000">
            <a:off x="4563800" y="33429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4"/>
          <p:cNvSpPr/>
          <p:nvPr/>
        </p:nvSpPr>
        <p:spPr>
          <a:xfrm>
            <a:off x="4520600" y="32694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4"/>
          <p:cNvCxnSpPr>
            <a:endCxn id="123" idx="4"/>
          </p:cNvCxnSpPr>
          <p:nvPr/>
        </p:nvCxnSpPr>
        <p:spPr>
          <a:xfrm rot="10800000">
            <a:off x="1481550" y="3225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/>
          <p:nvPr/>
        </p:nvSpPr>
        <p:spPr>
          <a:xfrm>
            <a:off x="1438350" y="2490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>
            <a:endCxn id="125" idx="4"/>
          </p:cNvCxnSpPr>
          <p:nvPr/>
        </p:nvCxnSpPr>
        <p:spPr>
          <a:xfrm>
            <a:off x="4017700" y="48033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 rot="10800000">
            <a:off x="3983200" y="49686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>
            <a:endCxn id="127" idx="4"/>
          </p:cNvCxnSpPr>
          <p:nvPr/>
        </p:nvCxnSpPr>
        <p:spPr>
          <a:xfrm>
            <a:off x="4237600" y="48033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/>
          <p:nvPr/>
        </p:nvSpPr>
        <p:spPr>
          <a:xfrm rot="10800000">
            <a:off x="4203100" y="49686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4"/>
          <p:cNvCxnSpPr>
            <a:endCxn id="129" idx="4"/>
          </p:cNvCxnSpPr>
          <p:nvPr/>
        </p:nvCxnSpPr>
        <p:spPr>
          <a:xfrm rot="10800000">
            <a:off x="7804675" y="32661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/>
          <p:nvPr/>
        </p:nvSpPr>
        <p:spPr>
          <a:xfrm>
            <a:off x="7761475" y="31926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4"/>
          <p:cNvCxnSpPr>
            <a:endCxn id="131" idx="4"/>
          </p:cNvCxnSpPr>
          <p:nvPr/>
        </p:nvCxnSpPr>
        <p:spPr>
          <a:xfrm rot="10800000">
            <a:off x="8169325" y="32602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/>
          <p:nvPr/>
        </p:nvSpPr>
        <p:spPr>
          <a:xfrm>
            <a:off x="8126125" y="31867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4"/>
          <p:cNvCxnSpPr>
            <a:endCxn id="133" idx="4"/>
          </p:cNvCxnSpPr>
          <p:nvPr/>
        </p:nvCxnSpPr>
        <p:spPr>
          <a:xfrm rot="10800000">
            <a:off x="8533975" y="326027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4"/>
          <p:cNvSpPr/>
          <p:nvPr/>
        </p:nvSpPr>
        <p:spPr>
          <a:xfrm>
            <a:off x="8490775" y="318677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4"/>
          <p:cNvCxnSpPr>
            <a:endCxn id="135" idx="4"/>
          </p:cNvCxnSpPr>
          <p:nvPr/>
        </p:nvCxnSpPr>
        <p:spPr>
          <a:xfrm>
            <a:off x="4457500" y="48033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/>
          <p:nvPr/>
        </p:nvSpPr>
        <p:spPr>
          <a:xfrm rot="10800000">
            <a:off x="4423000" y="49686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4"/>
          <p:cNvCxnSpPr>
            <a:endCxn id="137" idx="4"/>
          </p:cNvCxnSpPr>
          <p:nvPr/>
        </p:nvCxnSpPr>
        <p:spPr>
          <a:xfrm>
            <a:off x="4677400" y="48033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/>
          <p:nvPr/>
        </p:nvSpPr>
        <p:spPr>
          <a:xfrm rot="10800000">
            <a:off x="4642900" y="4968625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4"/>
          <p:cNvCxnSpPr/>
          <p:nvPr/>
        </p:nvCxnSpPr>
        <p:spPr>
          <a:xfrm>
            <a:off x="5151350" y="3819678"/>
            <a:ext cx="87900" cy="2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/>
          <p:nvPr/>
        </p:nvSpPr>
        <p:spPr>
          <a:xfrm rot="9980975">
            <a:off x="5210167" y="4048221"/>
            <a:ext cx="86442" cy="7349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rot="-8100000">
            <a:off x="2535969" y="105032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4"/>
          <p:cNvCxnSpPr>
            <a:stCxn id="88" idx="0"/>
            <a:endCxn id="91" idx="2"/>
          </p:cNvCxnSpPr>
          <p:nvPr/>
        </p:nvCxnSpPr>
        <p:spPr>
          <a:xfrm flipH="1" rot="10800000">
            <a:off x="950238" y="940538"/>
            <a:ext cx="8811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89" idx="0"/>
            <a:endCxn id="91" idx="2"/>
          </p:cNvCxnSpPr>
          <p:nvPr/>
        </p:nvCxnSpPr>
        <p:spPr>
          <a:xfrm rot="10800000">
            <a:off x="1831238" y="940538"/>
            <a:ext cx="880800" cy="8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endCxn id="144" idx="4"/>
          </p:cNvCxnSpPr>
          <p:nvPr/>
        </p:nvCxnSpPr>
        <p:spPr>
          <a:xfrm flipH="1">
            <a:off x="5076793" y="90742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/>
          <p:nvPr/>
        </p:nvSpPr>
        <p:spPr>
          <a:xfrm rot="-8100000">
            <a:off x="5007569" y="101997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4"/>
          <p:cNvCxnSpPr>
            <a:endCxn id="146" idx="4"/>
          </p:cNvCxnSpPr>
          <p:nvPr/>
        </p:nvCxnSpPr>
        <p:spPr>
          <a:xfrm flipH="1">
            <a:off x="8208618" y="86617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/>
          <p:nvPr/>
        </p:nvSpPr>
        <p:spPr>
          <a:xfrm rot="-8100000">
            <a:off x="8139394" y="978727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4"/>
          <p:cNvCxnSpPr>
            <a:endCxn id="148" idx="4"/>
          </p:cNvCxnSpPr>
          <p:nvPr/>
        </p:nvCxnSpPr>
        <p:spPr>
          <a:xfrm flipH="1">
            <a:off x="7461643" y="378302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/>
          <p:nvPr/>
        </p:nvSpPr>
        <p:spPr>
          <a:xfrm rot="-8100000">
            <a:off x="7392419" y="3895577"/>
            <a:ext cx="86550" cy="733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4"/>
          <p:cNvCxnSpPr>
            <a:endCxn id="150" idx="4"/>
          </p:cNvCxnSpPr>
          <p:nvPr/>
        </p:nvCxnSpPr>
        <p:spPr>
          <a:xfrm flipH="1">
            <a:off x="7144443" y="2027001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4"/>
          <p:cNvSpPr/>
          <p:nvPr/>
        </p:nvSpPr>
        <p:spPr>
          <a:xfrm rot="-8100000">
            <a:off x="7075219" y="2139552"/>
            <a:ext cx="86550" cy="73398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4767200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(1,1)</a:t>
            </a:r>
            <a:endParaRPr sz="900"/>
          </a:p>
        </p:txBody>
      </p:sp>
      <p:sp>
        <p:nvSpPr>
          <p:cNvPr id="152" name="Google Shape;152;p14"/>
          <p:cNvSpPr txBox="1"/>
          <p:nvPr/>
        </p:nvSpPr>
        <p:spPr>
          <a:xfrm>
            <a:off x="7887025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(1,1)</a:t>
            </a:r>
            <a:endParaRPr sz="900"/>
          </a:p>
        </p:txBody>
      </p:sp>
      <p:sp>
        <p:nvSpPr>
          <p:cNvPr id="153" name="Google Shape;153;p14"/>
          <p:cNvSpPr txBox="1"/>
          <p:nvPr/>
        </p:nvSpPr>
        <p:spPr>
          <a:xfrm>
            <a:off x="2712038" y="22328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(1,1)</a:t>
            </a:r>
            <a:endParaRPr sz="900"/>
          </a:p>
        </p:txBody>
      </p:sp>
      <p:sp>
        <p:nvSpPr>
          <p:cNvPr id="154" name="Google Shape;154;p14"/>
          <p:cNvSpPr txBox="1"/>
          <p:nvPr/>
        </p:nvSpPr>
        <p:spPr>
          <a:xfrm>
            <a:off x="904699" y="2225750"/>
            <a:ext cx="45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(1,1)</a:t>
            </a:r>
            <a:endParaRPr sz="900"/>
          </a:p>
        </p:txBody>
      </p:sp>
      <p:sp>
        <p:nvSpPr>
          <p:cNvPr id="155" name="Google Shape;155;p14"/>
          <p:cNvSpPr txBox="1"/>
          <p:nvPr/>
        </p:nvSpPr>
        <p:spPr>
          <a:xfrm>
            <a:off x="7887013" y="196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56" name="Google Shape;156;p14"/>
          <p:cNvSpPr txBox="1"/>
          <p:nvPr/>
        </p:nvSpPr>
        <p:spPr>
          <a:xfrm>
            <a:off x="5316375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57" name="Google Shape;157;p14"/>
          <p:cNvSpPr txBox="1"/>
          <p:nvPr/>
        </p:nvSpPr>
        <p:spPr>
          <a:xfrm>
            <a:off x="2470838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(0,n)</a:t>
            </a:r>
            <a:endParaRPr sz="900"/>
          </a:p>
        </p:txBody>
      </p:sp>
      <p:sp>
        <p:nvSpPr>
          <p:cNvPr id="158" name="Google Shape;158;p14"/>
          <p:cNvSpPr txBox="1"/>
          <p:nvPr/>
        </p:nvSpPr>
        <p:spPr>
          <a:xfrm>
            <a:off x="5912663" y="4346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(0,n)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8126113" y="373457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4767188" y="456820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61" name="Google Shape;161;p14"/>
          <p:cNvSpPr txBox="1"/>
          <p:nvPr/>
        </p:nvSpPr>
        <p:spPr>
          <a:xfrm>
            <a:off x="3446388" y="3351350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62" name="Google Shape;162;p14"/>
          <p:cNvSpPr txBox="1"/>
          <p:nvPr/>
        </p:nvSpPr>
        <p:spPr>
          <a:xfrm>
            <a:off x="3446388" y="3637825"/>
            <a:ext cx="4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(1,n)</a:t>
            </a:r>
            <a:endParaRPr sz="900"/>
          </a:p>
        </p:txBody>
      </p:sp>
      <p:sp>
        <p:nvSpPr>
          <p:cNvPr id="163" name="Google Shape;163;p14"/>
          <p:cNvSpPr txBox="1"/>
          <p:nvPr/>
        </p:nvSpPr>
        <p:spPr>
          <a:xfrm>
            <a:off x="1319700" y="30025"/>
            <a:ext cx="3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site</a:t>
            </a:r>
            <a:endParaRPr sz="700"/>
          </a:p>
        </p:txBody>
      </p:sp>
      <p:cxnSp>
        <p:nvCxnSpPr>
          <p:cNvPr id="164" name="Google Shape;164;p14"/>
          <p:cNvCxnSpPr>
            <a:endCxn id="165" idx="4"/>
          </p:cNvCxnSpPr>
          <p:nvPr/>
        </p:nvCxnSpPr>
        <p:spPr>
          <a:xfrm rot="10800000">
            <a:off x="3495552" y="564022"/>
            <a:ext cx="165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4"/>
          <p:cNvSpPr/>
          <p:nvPr/>
        </p:nvSpPr>
        <p:spPr>
          <a:xfrm rot="-5161650">
            <a:off x="3415648" y="524783"/>
            <a:ext cx="86608" cy="7337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3130800" y="322525"/>
            <a:ext cx="43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coord</a:t>
            </a:r>
            <a:endParaRPr sz="700"/>
          </a:p>
        </p:txBody>
      </p:sp>
      <p:sp>
        <p:nvSpPr>
          <p:cNvPr id="167" name="Google Shape;167;p14"/>
          <p:cNvSpPr txBox="1"/>
          <p:nvPr/>
        </p:nvSpPr>
        <p:spPr>
          <a:xfrm rot="-2303">
            <a:off x="4754795" y="10308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name</a:t>
            </a:r>
            <a:endParaRPr sz="700"/>
          </a:p>
        </p:txBody>
      </p:sp>
      <p:sp>
        <p:nvSpPr>
          <p:cNvPr id="168" name="Google Shape;168;p14"/>
          <p:cNvSpPr txBox="1"/>
          <p:nvPr/>
        </p:nvSpPr>
        <p:spPr>
          <a:xfrm rot="-2303">
            <a:off x="7945383" y="9407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name</a:t>
            </a:r>
            <a:endParaRPr sz="700"/>
          </a:p>
        </p:txBody>
      </p:sp>
      <p:sp>
        <p:nvSpPr>
          <p:cNvPr id="169" name="Google Shape;169;p14"/>
          <p:cNvSpPr txBox="1"/>
          <p:nvPr/>
        </p:nvSpPr>
        <p:spPr>
          <a:xfrm rot="-2303">
            <a:off x="6894558" y="2119859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name</a:t>
            </a:r>
            <a:endParaRPr sz="700"/>
          </a:p>
        </p:txBody>
      </p:sp>
      <p:sp>
        <p:nvSpPr>
          <p:cNvPr id="170" name="Google Shape;170;p14"/>
          <p:cNvSpPr txBox="1"/>
          <p:nvPr/>
        </p:nvSpPr>
        <p:spPr>
          <a:xfrm rot="152075">
            <a:off x="5245637" y="3938714"/>
            <a:ext cx="447738" cy="292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name</a:t>
            </a:r>
            <a:endParaRPr sz="700"/>
          </a:p>
        </p:txBody>
      </p:sp>
      <p:sp>
        <p:nvSpPr>
          <p:cNvPr id="171" name="Google Shape;171;p14"/>
          <p:cNvSpPr txBox="1"/>
          <p:nvPr/>
        </p:nvSpPr>
        <p:spPr>
          <a:xfrm rot="-2303">
            <a:off x="7186345" y="362493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date</a:t>
            </a:r>
            <a:endParaRPr sz="700"/>
          </a:p>
        </p:txBody>
      </p:sp>
      <p:sp>
        <p:nvSpPr>
          <p:cNvPr id="172" name="Google Shape;172;p14"/>
          <p:cNvSpPr txBox="1"/>
          <p:nvPr/>
        </p:nvSpPr>
        <p:spPr>
          <a:xfrm rot="-2303">
            <a:off x="7614658" y="2989097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earn</a:t>
            </a:r>
            <a:endParaRPr sz="700"/>
          </a:p>
        </p:txBody>
      </p:sp>
      <p:sp>
        <p:nvSpPr>
          <p:cNvPr id="173" name="Google Shape;173;p14"/>
          <p:cNvSpPr txBox="1"/>
          <p:nvPr/>
        </p:nvSpPr>
        <p:spPr>
          <a:xfrm rot="-2138">
            <a:off x="7966974" y="3003926"/>
            <a:ext cx="48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players</a:t>
            </a:r>
            <a:endParaRPr sz="700"/>
          </a:p>
        </p:txBody>
      </p:sp>
      <p:sp>
        <p:nvSpPr>
          <p:cNvPr id="174" name="Google Shape;174;p14"/>
          <p:cNvSpPr txBox="1"/>
          <p:nvPr/>
        </p:nvSpPr>
        <p:spPr>
          <a:xfrm rot="-1856">
            <a:off x="8533973" y="3003923"/>
            <a:ext cx="55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#event</a:t>
            </a:r>
            <a:endParaRPr sz="700"/>
          </a:p>
        </p:txBody>
      </p:sp>
      <p:sp>
        <p:nvSpPr>
          <p:cNvPr id="175" name="Google Shape;175;p14"/>
          <p:cNvSpPr txBox="1"/>
          <p:nvPr/>
        </p:nvSpPr>
        <p:spPr>
          <a:xfrm rot="-1718">
            <a:off x="4401598" y="3050262"/>
            <a:ext cx="60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isSequel</a:t>
            </a:r>
            <a:endParaRPr sz="700"/>
          </a:p>
        </p:txBody>
      </p:sp>
      <p:sp>
        <p:nvSpPr>
          <p:cNvPr id="176" name="Google Shape;176;p14"/>
          <p:cNvSpPr txBox="1"/>
          <p:nvPr/>
        </p:nvSpPr>
        <p:spPr>
          <a:xfrm rot="-2303">
            <a:off x="4049558" y="305832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genre</a:t>
            </a:r>
            <a:endParaRPr sz="700"/>
          </a:p>
        </p:txBody>
      </p:sp>
      <p:sp>
        <p:nvSpPr>
          <p:cNvPr id="177" name="Google Shape;177;p14"/>
          <p:cNvSpPr txBox="1"/>
          <p:nvPr/>
        </p:nvSpPr>
        <p:spPr>
          <a:xfrm rot="-2303">
            <a:off x="5960283" y="308318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sales</a:t>
            </a:r>
            <a:endParaRPr sz="700"/>
          </a:p>
        </p:txBody>
      </p:sp>
      <p:sp>
        <p:nvSpPr>
          <p:cNvPr id="178" name="Google Shape;178;p14"/>
          <p:cNvSpPr txBox="1"/>
          <p:nvPr/>
        </p:nvSpPr>
        <p:spPr>
          <a:xfrm rot="-1540">
            <a:off x="3446402" y="4880436"/>
            <a:ext cx="6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TotEarn</a:t>
            </a:r>
            <a:endParaRPr sz="700"/>
          </a:p>
        </p:txBody>
      </p:sp>
      <p:cxnSp>
        <p:nvCxnSpPr>
          <p:cNvPr id="179" name="Google Shape;179;p14"/>
          <p:cNvCxnSpPr/>
          <p:nvPr/>
        </p:nvCxnSpPr>
        <p:spPr>
          <a:xfrm flipH="1">
            <a:off x="6551252" y="3050125"/>
            <a:ext cx="31800" cy="1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4"/>
          <p:cNvSpPr txBox="1"/>
          <p:nvPr/>
        </p:nvSpPr>
        <p:spPr>
          <a:xfrm rot="-2303">
            <a:off x="6324933" y="317472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year</a:t>
            </a:r>
            <a:endParaRPr sz="700"/>
          </a:p>
        </p:txBody>
      </p:sp>
      <p:sp>
        <p:nvSpPr>
          <p:cNvPr id="181" name="Google Shape;181;p14"/>
          <p:cNvSpPr/>
          <p:nvPr/>
        </p:nvSpPr>
        <p:spPr>
          <a:xfrm rot="9980975">
            <a:off x="6505654" y="3192671"/>
            <a:ext cx="86442" cy="7349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4909463" y="3296413"/>
            <a:ext cx="86400" cy="7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 rot="-1718">
            <a:off x="4790460" y="3077250"/>
            <a:ext cx="60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HasMulty</a:t>
            </a:r>
            <a:endParaRPr sz="700"/>
          </a:p>
        </p:txBody>
      </p:sp>
      <p:cxnSp>
        <p:nvCxnSpPr>
          <p:cNvPr id="184" name="Google Shape;184;p14"/>
          <p:cNvCxnSpPr/>
          <p:nvPr/>
        </p:nvCxnSpPr>
        <p:spPr>
          <a:xfrm rot="10800000">
            <a:off x="4940175" y="3342925"/>
            <a:ext cx="87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4"/>
          <p:cNvCxnSpPr>
            <a:endCxn id="186" idx="4"/>
          </p:cNvCxnSpPr>
          <p:nvPr/>
        </p:nvCxnSpPr>
        <p:spPr>
          <a:xfrm rot="10800000">
            <a:off x="6059462" y="2536881"/>
            <a:ext cx="81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4"/>
          <p:cNvSpPr/>
          <p:nvPr/>
        </p:nvSpPr>
        <p:spPr>
          <a:xfrm rot="-1051534">
            <a:off x="5998431" y="2432663"/>
            <a:ext cx="89662" cy="10673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 rot="-1054770">
            <a:off x="5762651" y="2169205"/>
            <a:ext cx="463863" cy="353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us</a:t>
            </a:r>
            <a:endParaRPr sz="1100"/>
          </a:p>
        </p:txBody>
      </p:sp>
      <p:cxnSp>
        <p:nvCxnSpPr>
          <p:cNvPr id="188" name="Google Shape;188;p14"/>
          <p:cNvCxnSpPr>
            <a:endCxn id="189" idx="4"/>
          </p:cNvCxnSpPr>
          <p:nvPr/>
        </p:nvCxnSpPr>
        <p:spPr>
          <a:xfrm rot="10800000">
            <a:off x="6268926" y="2470515"/>
            <a:ext cx="81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4"/>
          <p:cNvSpPr/>
          <p:nvPr/>
        </p:nvSpPr>
        <p:spPr>
          <a:xfrm rot="-1051534">
            <a:off x="6207895" y="2366297"/>
            <a:ext cx="89662" cy="10673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 rot="-1179229">
            <a:off x="6077812" y="2079263"/>
            <a:ext cx="463821" cy="354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c</a:t>
            </a:r>
            <a:r>
              <a:rPr lang="it" sz="1100"/>
              <a:t>s</a:t>
            </a:r>
            <a:endParaRPr sz="1100"/>
          </a:p>
        </p:txBody>
      </p:sp>
      <p:sp>
        <p:nvSpPr>
          <p:cNvPr id="191" name="Google Shape;191;p14"/>
          <p:cNvSpPr txBox="1"/>
          <p:nvPr/>
        </p:nvSpPr>
        <p:spPr>
          <a:xfrm rot="-2303">
            <a:off x="4026695" y="4968772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OnErn</a:t>
            </a:r>
            <a:endParaRPr sz="700"/>
          </a:p>
        </p:txBody>
      </p:sp>
      <p:sp>
        <p:nvSpPr>
          <p:cNvPr id="192" name="Google Shape;192;p14"/>
          <p:cNvSpPr/>
          <p:nvPr/>
        </p:nvSpPr>
        <p:spPr>
          <a:xfrm>
            <a:off x="7449875" y="3744225"/>
            <a:ext cx="607950" cy="395675"/>
          </a:xfrm>
          <a:custGeom>
            <a:rect b="b" l="l" r="r" t="t"/>
            <a:pathLst>
              <a:path extrusionOk="0" h="15827" w="24318">
                <a:moveTo>
                  <a:pt x="0" y="0"/>
                </a:moveTo>
                <a:cubicBezTo>
                  <a:pt x="4976" y="8293"/>
                  <a:pt x="14646" y="15827"/>
                  <a:pt x="24318" y="1582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14"/>
          <p:cNvSpPr/>
          <p:nvPr/>
        </p:nvSpPr>
        <p:spPr>
          <a:xfrm>
            <a:off x="8064475" y="4044075"/>
            <a:ext cx="127500" cy="165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4"/>
          <p:cNvCxnSpPr>
            <a:stCxn id="140" idx="6"/>
          </p:cNvCxnSpPr>
          <p:nvPr/>
        </p:nvCxnSpPr>
        <p:spPr>
          <a:xfrm rot="10800000">
            <a:off x="2470943" y="907326"/>
            <a:ext cx="77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4"/>
          <p:cNvSpPr txBox="1"/>
          <p:nvPr/>
        </p:nvSpPr>
        <p:spPr>
          <a:xfrm>
            <a:off x="2325938" y="1007775"/>
            <a:ext cx="77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name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1745939" y="2315437"/>
            <a:ext cx="4646400" cy="1567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Videogame</a:t>
            </a:r>
            <a:endParaRPr/>
          </a:p>
        </p:txBody>
      </p:sp>
      <p:cxnSp>
        <p:nvCxnSpPr>
          <p:cNvPr id="201" name="Google Shape;201;p15"/>
          <p:cNvCxnSpPr>
            <a:endCxn id="202" idx="4"/>
          </p:cNvCxnSpPr>
          <p:nvPr/>
        </p:nvCxnSpPr>
        <p:spPr>
          <a:xfrm rot="10800000">
            <a:off x="2070549" y="1743181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5"/>
          <p:cNvSpPr/>
          <p:nvPr/>
        </p:nvSpPr>
        <p:spPr>
          <a:xfrm>
            <a:off x="1915299" y="1488781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5"/>
          <p:cNvCxnSpPr>
            <a:endCxn id="204" idx="4"/>
          </p:cNvCxnSpPr>
          <p:nvPr/>
        </p:nvCxnSpPr>
        <p:spPr>
          <a:xfrm rot="10800000">
            <a:off x="3169601" y="1743181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5"/>
          <p:cNvSpPr/>
          <p:nvPr/>
        </p:nvSpPr>
        <p:spPr>
          <a:xfrm>
            <a:off x="3014351" y="1488781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15"/>
          <p:cNvCxnSpPr>
            <a:endCxn id="206" idx="4"/>
          </p:cNvCxnSpPr>
          <p:nvPr/>
        </p:nvCxnSpPr>
        <p:spPr>
          <a:xfrm rot="10800000">
            <a:off x="4308840" y="1743181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5"/>
          <p:cNvSpPr/>
          <p:nvPr/>
        </p:nvSpPr>
        <p:spPr>
          <a:xfrm>
            <a:off x="4153590" y="1488781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15"/>
          <p:cNvCxnSpPr>
            <a:endCxn id="208" idx="4"/>
          </p:cNvCxnSpPr>
          <p:nvPr/>
        </p:nvCxnSpPr>
        <p:spPr>
          <a:xfrm rot="10800000">
            <a:off x="5427985" y="1743181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5"/>
          <p:cNvSpPr/>
          <p:nvPr/>
        </p:nvSpPr>
        <p:spPr>
          <a:xfrm>
            <a:off x="5272735" y="1488781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15"/>
          <p:cNvCxnSpPr/>
          <p:nvPr/>
        </p:nvCxnSpPr>
        <p:spPr>
          <a:xfrm flipH="1">
            <a:off x="1349253" y="3658266"/>
            <a:ext cx="3972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5"/>
          <p:cNvSpPr txBox="1"/>
          <p:nvPr/>
        </p:nvSpPr>
        <p:spPr>
          <a:xfrm rot="-3818">
            <a:off x="733624" y="4152708"/>
            <a:ext cx="81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name</a:t>
            </a:r>
            <a:endParaRPr sz="1300"/>
          </a:p>
        </p:txBody>
      </p:sp>
      <p:sp>
        <p:nvSpPr>
          <p:cNvPr id="211" name="Google Shape;211;p15"/>
          <p:cNvSpPr txBox="1"/>
          <p:nvPr/>
        </p:nvSpPr>
        <p:spPr>
          <a:xfrm rot="-1926">
            <a:off x="5333133" y="1134313"/>
            <a:ext cx="16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release year</a:t>
            </a:r>
            <a:endParaRPr sz="1100"/>
          </a:p>
        </p:txBody>
      </p:sp>
      <p:sp>
        <p:nvSpPr>
          <p:cNvPr id="212" name="Google Shape;212;p15"/>
          <p:cNvSpPr txBox="1"/>
          <p:nvPr/>
        </p:nvSpPr>
        <p:spPr>
          <a:xfrm rot="120300">
            <a:off x="1921968" y="4719464"/>
            <a:ext cx="2246575" cy="384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console</a:t>
            </a:r>
            <a:endParaRPr sz="1300"/>
          </a:p>
        </p:txBody>
      </p:sp>
      <p:cxnSp>
        <p:nvCxnSpPr>
          <p:cNvPr id="213" name="Google Shape;213;p15"/>
          <p:cNvCxnSpPr/>
          <p:nvPr/>
        </p:nvCxnSpPr>
        <p:spPr>
          <a:xfrm>
            <a:off x="2156174" y="3875551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5"/>
          <p:cNvSpPr/>
          <p:nvPr/>
        </p:nvSpPr>
        <p:spPr>
          <a:xfrm rot="10800000">
            <a:off x="2016687" y="4454876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1409011" y="3735980"/>
            <a:ext cx="1162006" cy="494590"/>
          </a:xfrm>
          <a:custGeom>
            <a:rect b="b" l="l" r="r" t="t"/>
            <a:pathLst>
              <a:path extrusionOk="0" h="5715" w="12954">
                <a:moveTo>
                  <a:pt x="0" y="0"/>
                </a:moveTo>
                <a:cubicBezTo>
                  <a:pt x="1752" y="4382"/>
                  <a:pt x="8234" y="5715"/>
                  <a:pt x="12954" y="57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15"/>
          <p:cNvSpPr/>
          <p:nvPr/>
        </p:nvSpPr>
        <p:spPr>
          <a:xfrm rot="10800000">
            <a:off x="2597373" y="4099417"/>
            <a:ext cx="310500" cy="25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72149" y="4034406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3946900" y="110975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Total sales*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2721325" y="11580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has_multy**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1612150" y="1158000"/>
            <a:ext cx="9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genre</a:t>
            </a:r>
            <a:endParaRPr/>
          </a:p>
        </p:txBody>
      </p:sp>
      <p:cxnSp>
        <p:nvCxnSpPr>
          <p:cNvPr id="221" name="Google Shape;221;p15"/>
          <p:cNvCxnSpPr>
            <a:endCxn id="222" idx="4"/>
          </p:cNvCxnSpPr>
          <p:nvPr/>
        </p:nvCxnSpPr>
        <p:spPr>
          <a:xfrm flipH="1" rot="10800000">
            <a:off x="6392350" y="2522748"/>
            <a:ext cx="572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5"/>
          <p:cNvSpPr/>
          <p:nvPr/>
        </p:nvSpPr>
        <p:spPr>
          <a:xfrm rot="5400000">
            <a:off x="6936400" y="2395548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 rot="-1926">
            <a:off x="6795718" y="2079496"/>
            <a:ext cx="16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is sequel</a:t>
            </a:r>
            <a:endParaRPr sz="1100"/>
          </a:p>
        </p:txBody>
      </p:sp>
      <p:cxnSp>
        <p:nvCxnSpPr>
          <p:cNvPr id="224" name="Google Shape;224;p15"/>
          <p:cNvCxnSpPr>
            <a:endCxn id="225" idx="4"/>
          </p:cNvCxnSpPr>
          <p:nvPr/>
        </p:nvCxnSpPr>
        <p:spPr>
          <a:xfrm flipH="1" rot="10800000">
            <a:off x="6392350" y="3283098"/>
            <a:ext cx="5721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/>
          <p:nvPr/>
        </p:nvSpPr>
        <p:spPr>
          <a:xfrm rot="5400000">
            <a:off x="6936400" y="3155898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 rot="-1926">
            <a:off x="6795718" y="2839846"/>
            <a:ext cx="16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duration</a:t>
            </a:r>
            <a:endParaRPr sz="1100"/>
          </a:p>
        </p:txBody>
      </p:sp>
      <p:cxnSp>
        <p:nvCxnSpPr>
          <p:cNvPr id="227" name="Google Shape;227;p15"/>
          <p:cNvCxnSpPr>
            <a:endCxn id="228" idx="4"/>
          </p:cNvCxnSpPr>
          <p:nvPr/>
        </p:nvCxnSpPr>
        <p:spPr>
          <a:xfrm>
            <a:off x="5648184" y="3875538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5"/>
          <p:cNvSpPr/>
          <p:nvPr/>
        </p:nvSpPr>
        <p:spPr>
          <a:xfrm rot="10800000">
            <a:off x="5524434" y="4447638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 rot="-1926">
            <a:off x="5834935" y="4397856"/>
            <a:ext cx="16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us</a:t>
            </a:r>
            <a:endParaRPr sz="1100"/>
          </a:p>
        </p:txBody>
      </p:sp>
      <p:cxnSp>
        <p:nvCxnSpPr>
          <p:cNvPr id="230" name="Google Shape;230;p15"/>
          <p:cNvCxnSpPr>
            <a:endCxn id="231" idx="4"/>
          </p:cNvCxnSpPr>
          <p:nvPr/>
        </p:nvCxnSpPr>
        <p:spPr>
          <a:xfrm>
            <a:off x="4887834" y="3875538"/>
            <a:ext cx="31500" cy="5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5"/>
          <p:cNvSpPr/>
          <p:nvPr/>
        </p:nvSpPr>
        <p:spPr>
          <a:xfrm rot="10800000">
            <a:off x="4764084" y="4447638"/>
            <a:ext cx="310500" cy="2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 rot="-1926">
            <a:off x="4391985" y="4455331"/>
            <a:ext cx="160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ms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16"/>
          <p:cNvCxnSpPr>
            <a:endCxn id="238" idx="4"/>
          </p:cNvCxnSpPr>
          <p:nvPr/>
        </p:nvCxnSpPr>
        <p:spPr>
          <a:xfrm flipH="1">
            <a:off x="955718" y="4838976"/>
            <a:ext cx="1107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6"/>
          <p:cNvSpPr/>
          <p:nvPr/>
        </p:nvSpPr>
        <p:spPr>
          <a:xfrm rot="-8100000">
            <a:off x="886494" y="4951527"/>
            <a:ext cx="86550" cy="7339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6"/>
          <p:cNvCxnSpPr>
            <a:endCxn id="240" idx="4"/>
          </p:cNvCxnSpPr>
          <p:nvPr/>
        </p:nvCxnSpPr>
        <p:spPr>
          <a:xfrm rot="10800000">
            <a:off x="885077" y="4694072"/>
            <a:ext cx="165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6"/>
          <p:cNvSpPr/>
          <p:nvPr/>
        </p:nvSpPr>
        <p:spPr>
          <a:xfrm rot="-5161650">
            <a:off x="805173" y="4654833"/>
            <a:ext cx="86608" cy="7337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955925" y="4603675"/>
            <a:ext cx="127350" cy="339600"/>
          </a:xfrm>
          <a:custGeom>
            <a:rect b="b" l="l" r="r" t="t"/>
            <a:pathLst>
              <a:path extrusionOk="0" h="13584" w="5094">
                <a:moveTo>
                  <a:pt x="5094" y="13584"/>
                </a:moveTo>
                <a:cubicBezTo>
                  <a:pt x="1674" y="10164"/>
                  <a:pt x="0" y="483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16"/>
          <p:cNvSpPr txBox="1"/>
          <p:nvPr/>
        </p:nvSpPr>
        <p:spPr>
          <a:xfrm>
            <a:off x="520325" y="4452575"/>
            <a:ext cx="435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coord</a:t>
            </a:r>
            <a:endParaRPr sz="700"/>
          </a:p>
        </p:txBody>
      </p:sp>
      <p:sp>
        <p:nvSpPr>
          <p:cNvPr id="243" name="Google Shape;243;p16"/>
          <p:cNvSpPr txBox="1"/>
          <p:nvPr/>
        </p:nvSpPr>
        <p:spPr>
          <a:xfrm rot="-2303">
            <a:off x="546258" y="4800734"/>
            <a:ext cx="44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name</a:t>
            </a:r>
            <a:endParaRPr sz="700"/>
          </a:p>
        </p:txBody>
      </p:sp>
      <p:sp>
        <p:nvSpPr>
          <p:cNvPr id="244" name="Google Shape;244;p16"/>
          <p:cNvSpPr txBox="1"/>
          <p:nvPr/>
        </p:nvSpPr>
        <p:spPr>
          <a:xfrm>
            <a:off x="986325" y="4573375"/>
            <a:ext cx="31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forse è meglio solo coord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520325" y="198950"/>
            <a:ext cx="6553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Mobile è un developer con publisher Google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Online è un developer con publisher Steam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tutti gli attributi di eSport sono derivati dai tornei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*total sales oppure andiamo anche nel dettaglio? per ora solo tatl sales+shipped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