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5" r:id="rId3"/>
    <p:sldId id="288" r:id="rId5"/>
    <p:sldId id="259" r:id="rId6"/>
    <p:sldId id="291" r:id="rId7"/>
    <p:sldId id="296" r:id="rId8"/>
    <p:sldId id="289" r:id="rId9"/>
    <p:sldId id="298" r:id="rId10"/>
    <p:sldId id="302" r:id="rId11"/>
    <p:sldId id="299" r:id="rId12"/>
    <p:sldId id="301" r:id="rId13"/>
    <p:sldId id="297" r:id="rId14"/>
    <p:sldId id="303" r:id="rId15"/>
    <p:sldId id="290" r:id="rId16"/>
    <p:sldId id="305" r:id="rId17"/>
    <p:sldId id="304" r:id="rId18"/>
    <p:sldId id="284" r:id="rId19"/>
    <p:sldId id="27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75691" autoAdjust="0"/>
  </p:normalViewPr>
  <p:slideViewPr>
    <p:cSldViewPr snapToGrid="0">
      <p:cViewPr varScale="1">
        <p:scale>
          <a:sx n="74" d="100"/>
          <a:sy n="74" d="100"/>
        </p:scale>
        <p:origin x="546" y="72"/>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accent2">
                <a:lumMod val="60000"/>
                <a:lumOff val="40000"/>
              </a:schemeClr>
            </a:solidFill>
            <a:ln>
              <a:noFill/>
            </a:ln>
          </c:spPr>
          <c:explosion val="0"/>
          <c:dPt>
            <c:idx val="0"/>
            <c:bubble3D val="0"/>
            <c:spPr>
              <a:solidFill>
                <a:schemeClr val="accent2">
                  <a:lumMod val="60000"/>
                  <a:lumOff val="40000"/>
                </a:schemeClr>
              </a:solidFill>
              <a:ln w="19050">
                <a:noFill/>
              </a:ln>
              <a:effectLst/>
            </c:spPr>
          </c:dPt>
          <c:dPt>
            <c:idx val="1"/>
            <c:bubble3D val="0"/>
            <c:spPr>
              <a:solidFill>
                <a:schemeClr val="accent2">
                  <a:lumMod val="60000"/>
                  <a:lumOff val="40000"/>
                </a:schemeClr>
              </a:solidFill>
              <a:ln w="19050">
                <a:noFill/>
              </a:ln>
              <a:effectLst/>
            </c:spPr>
          </c:dPt>
          <c:dPt>
            <c:idx val="2"/>
            <c:bubble3D val="0"/>
            <c:spPr>
              <a:solidFill>
                <a:schemeClr val="accent2">
                  <a:lumMod val="60000"/>
                  <a:lumOff val="40000"/>
                </a:schemeClr>
              </a:solidFill>
              <a:ln w="19050">
                <a:noFill/>
              </a:ln>
              <a:effectLst/>
            </c:spPr>
          </c:dPt>
          <c:dPt>
            <c:idx val="3"/>
            <c:bubble3D val="0"/>
            <c:spPr>
              <a:solidFill>
                <a:schemeClr val="accent2">
                  <a:lumMod val="60000"/>
                  <a:lumOff val="40000"/>
                </a:schemeClr>
              </a:solidFill>
              <a:ln w="19050">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4</c:v>
                </c:pt>
                <c:pt idx="1">
                  <c:v>4</c:v>
                </c:pt>
                <c:pt idx="2">
                  <c:v>4</c:v>
                </c:pt>
                <c:pt idx="3">
                  <c:v>4</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0.2801</cdr:x>
      <cdr:y>0.17987</cdr:y>
    </cdr:from>
    <cdr:to>
      <cdr:x>0.72018</cdr:x>
      <cdr:y>0.83999</cdr:y>
    </cdr:to>
    <cdr:sp>
      <cdr:nvSpPr>
        <cdr:cNvPr id="2" name="椭圆 1"/>
        <cdr:cNvSpPr/>
      </cdr:nvSpPr>
      <cdr:spPr xmlns:a="http://schemas.openxmlformats.org/drawingml/2006/main">
        <a:xfrm xmlns:a="http://schemas.openxmlformats.org/drawingml/2006/main">
          <a:off x="2054810" y="879671"/>
          <a:ext cx="3228392" cy="3228392"/>
        </a:xfrm>
        <a:prstGeom xmlns:a="http://schemas.openxmlformats.org/drawingml/2006/main" prst="ellipse">
          <a:avLst/>
        </a:prstGeom>
        <a:solidFill>
          <a:schemeClr val="bg1"/>
        </a:solidFill>
        <a:l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xmlns:a="http://schemas.openxmlformats.org/drawingml/2006/main">
        <a:bodyPr vertOverflow="clip" vert="horz" wrap="none" lIns="45720" tIns="45720" rIns="45720" bIns="45720" anchor="t" anchorCtr="0">
          <a:normAutofit/>
        </a:bodyPr>
        <a:lstStyle/>
        <a:p>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C934D-AF10-4AD8-9FFF-E094A0A8FD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16C03-C263-4036-B294-3390D1F7F7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链接测试可分为三个方面。首先，测试所有链接是否按指示的那样确实链接到了该链接的页面</a:t>
            </a:r>
            <a:r>
              <a:rPr lang="en-US" altLang="zh-CN" dirty="0" smtClean="0"/>
              <a:t>;</a:t>
            </a:r>
            <a:r>
              <a:rPr lang="zh-CN" altLang="en-US" dirty="0" smtClean="0"/>
              <a:t>其次，测试所链接的页面是否存在</a:t>
            </a:r>
            <a:r>
              <a:rPr lang="en-US" altLang="zh-CN" dirty="0" smtClean="0"/>
              <a:t>;</a:t>
            </a:r>
            <a:r>
              <a:rPr lang="zh-CN" altLang="en-US" dirty="0" smtClean="0"/>
              <a:t>最后，保证</a:t>
            </a:r>
            <a:r>
              <a:rPr lang="en-US" altLang="zh-CN" dirty="0" smtClean="0"/>
              <a:t>Web</a:t>
            </a:r>
            <a:r>
              <a:rPr lang="zh-CN" altLang="en-US" dirty="0" smtClean="0"/>
              <a:t>应用系统上没有孤立的页面。链接测试必须在集成测试阶段完成。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当用户给</a:t>
            </a:r>
            <a:r>
              <a:rPr lang="en-US" altLang="zh-CN" dirty="0" smtClean="0"/>
              <a:t>Web</a:t>
            </a:r>
            <a:r>
              <a:rPr lang="zh-CN" altLang="en-US" dirty="0" smtClean="0"/>
              <a:t>应用系统管理员提交信息时，就需要使用表单操作，我们必须测试提交操作的完整性，以校验提交给服务器的信息的正确性。例如：用户填写的邮箱地址格式是否正确。如果使用了默认值，还要检验默认值的正确性。如果表单只能接受指定的某些值，则也要进行测试。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如果</a:t>
            </a:r>
            <a:r>
              <a:rPr lang="en-US" altLang="zh-CN" dirty="0" smtClean="0"/>
              <a:t>Web</a:t>
            </a:r>
            <a:r>
              <a:rPr lang="zh-CN" altLang="en-US" dirty="0" smtClean="0"/>
              <a:t>应用系统使用了</a:t>
            </a:r>
            <a:r>
              <a:rPr lang="en-US" altLang="zh-CN" dirty="0" smtClean="0"/>
              <a:t>Cookies</a:t>
            </a:r>
            <a:r>
              <a:rPr lang="zh-CN" altLang="en-US" dirty="0" smtClean="0"/>
              <a:t>，就必须检查</a:t>
            </a:r>
            <a:r>
              <a:rPr lang="en-US" altLang="zh-CN" dirty="0" smtClean="0"/>
              <a:t>Cookies</a:t>
            </a:r>
            <a:r>
              <a:rPr lang="zh-CN" altLang="en-US" dirty="0" smtClean="0"/>
              <a:t>是否能正常工作。测试的内容可包括</a:t>
            </a:r>
            <a:r>
              <a:rPr lang="en-US" altLang="zh-CN" dirty="0" smtClean="0"/>
              <a:t>Cookies</a:t>
            </a:r>
            <a:r>
              <a:rPr lang="zh-CN" altLang="en-US" dirty="0" smtClean="0"/>
              <a:t>是否起作用，是否按预定的时间进行保存，刷新对</a:t>
            </a:r>
            <a:r>
              <a:rPr lang="en-US" altLang="zh-CN" dirty="0" smtClean="0"/>
              <a:t>Cookies</a:t>
            </a:r>
            <a:r>
              <a:rPr lang="zh-CN" altLang="en-US" dirty="0" smtClean="0"/>
              <a:t>有什么影响等。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Web</a:t>
            </a:r>
            <a:r>
              <a:rPr lang="zh-CN" altLang="en-US" dirty="0" smtClean="0"/>
              <a:t>设计语言版本的差异可以引起客户端或服务器端严重的问题，例如使用哪种版本的</a:t>
            </a:r>
            <a:r>
              <a:rPr lang="en-US" altLang="zh-CN" dirty="0" smtClean="0"/>
              <a:t>HTML</a:t>
            </a:r>
            <a:r>
              <a:rPr lang="zh-CN" altLang="en-US" dirty="0" smtClean="0"/>
              <a:t>等。除了</a:t>
            </a:r>
            <a:r>
              <a:rPr lang="en-US" altLang="zh-CN" dirty="0" smtClean="0"/>
              <a:t>HTML</a:t>
            </a:r>
            <a:r>
              <a:rPr lang="zh-CN" altLang="en-US" dirty="0" smtClean="0"/>
              <a:t>的版本问题外，不同的脚本语言，例如</a:t>
            </a:r>
            <a:r>
              <a:rPr lang="en-US" altLang="zh-CN" dirty="0" smtClean="0"/>
              <a:t>Java</a:t>
            </a:r>
            <a:r>
              <a:rPr lang="zh-CN" altLang="en-US" dirty="0" smtClean="0"/>
              <a:t>、</a:t>
            </a:r>
            <a:r>
              <a:rPr lang="en-US" altLang="zh-CN" dirty="0" smtClean="0"/>
              <a:t>JavaScript</a:t>
            </a:r>
            <a:r>
              <a:rPr lang="zh-CN" altLang="en-US" dirty="0" smtClean="0"/>
              <a:t>、 </a:t>
            </a:r>
            <a:r>
              <a:rPr lang="en-US" altLang="zh-CN" dirty="0" smtClean="0"/>
              <a:t>ActiveX</a:t>
            </a:r>
            <a:r>
              <a:rPr lang="zh-CN" altLang="en-US" dirty="0" smtClean="0"/>
              <a:t>、</a:t>
            </a:r>
            <a:r>
              <a:rPr lang="en-US" altLang="zh-CN" dirty="0" smtClean="0"/>
              <a:t>VBScript</a:t>
            </a:r>
            <a:r>
              <a:rPr lang="zh-CN" altLang="en-US" dirty="0" smtClean="0"/>
              <a:t>等也要进行验证。</a:t>
            </a:r>
            <a:br>
              <a:rPr lang="zh-CN" altLang="en-US" dirty="0" smtClean="0"/>
            </a:br>
            <a:r>
              <a:rPr lang="zh-CN" altLang="en-US" dirty="0" smtClean="0"/>
              <a:t>在使用了数据库的</a:t>
            </a:r>
            <a:r>
              <a:rPr lang="en-US" altLang="zh-CN" dirty="0" smtClean="0"/>
              <a:t>Web</a:t>
            </a:r>
            <a:r>
              <a:rPr lang="zh-CN" altLang="en-US" dirty="0" smtClean="0"/>
              <a:t>应用系统中，一般情况下，可能发生两种错误，分别是数据一致性错误和输出错误。数据一致性错误主要是由于用户提交的表单信息不正确而造成的，而输出错误主要是由于网络速度或程序设计问题等引起的，针对这两种情况，可分别进行测试。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br>
              <a:rPr lang="en-US" altLang="zh-CN" dirty="0" smtClean="0"/>
            </a:br>
            <a:br>
              <a:rPr lang="en-US" altLang="zh-CN" dirty="0" smtClean="0"/>
            </a:b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C16C03-C263-4036-B294-3390D1F7F7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67EB59-AA88-423A-8EA6-1DC862535FA5}" type="slidenum">
              <a:rPr lang="zh-CN" altLang="en-US" smtClean="0"/>
            </a:fld>
            <a:endParaRPr lang="zh-CN" altLang="en-US"/>
          </a:p>
        </p:txBody>
      </p:sp>
      <p:sp>
        <p:nvSpPr>
          <p:cNvPr id="5" name="任意多边形 4"/>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67EB59-AA88-423A-8EA6-1DC862535FA5}" type="slidenum">
              <a:rPr lang="zh-CN" altLang="en-US" smtClean="0"/>
            </a:fld>
            <a:endParaRPr lang="zh-CN" altLang="en-US"/>
          </a:p>
        </p:txBody>
      </p:sp>
      <p:sp>
        <p:nvSpPr>
          <p:cNvPr id="5" name="任意多边形 4"/>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userDrawn="1"/>
        </p:nvSpPr>
        <p:spPr>
          <a:xfrm rot="18900000">
            <a:off x="-1343357" y="1760220"/>
            <a:ext cx="7075834" cy="868680"/>
          </a:xfrm>
          <a:custGeom>
            <a:avLst/>
            <a:gdLst>
              <a:gd name="connsiteX0" fmla="*/ 6207155 w 7075834"/>
              <a:gd name="connsiteY0" fmla="*/ 0 h 868680"/>
              <a:gd name="connsiteX1" fmla="*/ 7075834 w 7075834"/>
              <a:gd name="connsiteY1" fmla="*/ 868680 h 868680"/>
              <a:gd name="connsiteX2" fmla="*/ 0 w 7075834"/>
              <a:gd name="connsiteY2" fmla="*/ 868680 h 868680"/>
              <a:gd name="connsiteX3" fmla="*/ 868680 w 7075834"/>
              <a:gd name="connsiteY3" fmla="*/ 0 h 868680"/>
            </a:gdLst>
            <a:ahLst/>
            <a:cxnLst>
              <a:cxn ang="0">
                <a:pos x="connsiteX0" y="connsiteY0"/>
              </a:cxn>
              <a:cxn ang="0">
                <a:pos x="connsiteX1" y="connsiteY1"/>
              </a:cxn>
              <a:cxn ang="0">
                <a:pos x="connsiteX2" y="connsiteY2"/>
              </a:cxn>
              <a:cxn ang="0">
                <a:pos x="connsiteX3" y="connsiteY3"/>
              </a:cxn>
            </a:cxnLst>
            <a:rect l="l" t="t" r="r" b="b"/>
            <a:pathLst>
              <a:path w="7075834" h="868680">
                <a:moveTo>
                  <a:pt x="6207155" y="0"/>
                </a:moveTo>
                <a:lnTo>
                  <a:pt x="7075834" y="868680"/>
                </a:lnTo>
                <a:lnTo>
                  <a:pt x="0" y="868680"/>
                </a:lnTo>
                <a:lnTo>
                  <a:pt x="8686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rot="18900000">
            <a:off x="-25596" y="2258126"/>
            <a:ext cx="12040422" cy="2341748"/>
          </a:xfrm>
          <a:custGeom>
            <a:avLst/>
            <a:gdLst>
              <a:gd name="connsiteX0" fmla="*/ 9698676 w 12040422"/>
              <a:gd name="connsiteY0" fmla="*/ 0 h 2341748"/>
              <a:gd name="connsiteX1" fmla="*/ 12040422 w 12040422"/>
              <a:gd name="connsiteY1" fmla="*/ 2341748 h 2341748"/>
              <a:gd name="connsiteX2" fmla="*/ 2341746 w 12040422"/>
              <a:gd name="connsiteY2" fmla="*/ 2341746 h 2341748"/>
              <a:gd name="connsiteX3" fmla="*/ 0 w 12040422"/>
              <a:gd name="connsiteY3" fmla="*/ 0 h 2341748"/>
            </a:gdLst>
            <a:ahLst/>
            <a:cxnLst>
              <a:cxn ang="0">
                <a:pos x="connsiteX0" y="connsiteY0"/>
              </a:cxn>
              <a:cxn ang="0">
                <a:pos x="connsiteX1" y="connsiteY1"/>
              </a:cxn>
              <a:cxn ang="0">
                <a:pos x="connsiteX2" y="connsiteY2"/>
              </a:cxn>
              <a:cxn ang="0">
                <a:pos x="connsiteX3" y="connsiteY3"/>
              </a:cxn>
            </a:cxnLst>
            <a:rect l="l" t="t" r="r" b="b"/>
            <a:pathLst>
              <a:path w="12040422" h="2341748">
                <a:moveTo>
                  <a:pt x="9698676" y="0"/>
                </a:moveTo>
                <a:lnTo>
                  <a:pt x="12040422" y="2341748"/>
                </a:lnTo>
                <a:lnTo>
                  <a:pt x="2341746" y="234174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18900000">
            <a:off x="6862969" y="4488709"/>
            <a:ext cx="6472358" cy="552878"/>
          </a:xfrm>
          <a:custGeom>
            <a:avLst/>
            <a:gdLst>
              <a:gd name="connsiteX0" fmla="*/ 6472358 w 6472358"/>
              <a:gd name="connsiteY0" fmla="*/ 0 h 552878"/>
              <a:gd name="connsiteX1" fmla="*/ 5919479 w 6472358"/>
              <a:gd name="connsiteY1" fmla="*/ 552878 h 552878"/>
              <a:gd name="connsiteX2" fmla="*/ 552878 w 6472358"/>
              <a:gd name="connsiteY2" fmla="*/ 552878 h 552878"/>
              <a:gd name="connsiteX3" fmla="*/ 0 w 6472358"/>
              <a:gd name="connsiteY3" fmla="*/ 0 h 552878"/>
            </a:gdLst>
            <a:ahLst/>
            <a:cxnLst>
              <a:cxn ang="0">
                <a:pos x="connsiteX0" y="connsiteY0"/>
              </a:cxn>
              <a:cxn ang="0">
                <a:pos x="connsiteX1" y="connsiteY1"/>
              </a:cxn>
              <a:cxn ang="0">
                <a:pos x="connsiteX2" y="connsiteY2"/>
              </a:cxn>
              <a:cxn ang="0">
                <a:pos x="connsiteX3" y="connsiteY3"/>
              </a:cxn>
            </a:cxnLst>
            <a:rect l="l" t="t" r="r" b="b"/>
            <a:pathLst>
              <a:path w="6472358" h="552878">
                <a:moveTo>
                  <a:pt x="6472358" y="0"/>
                </a:moveTo>
                <a:lnTo>
                  <a:pt x="5919479" y="552878"/>
                </a:lnTo>
                <a:lnTo>
                  <a:pt x="552878" y="552878"/>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0"/>
            <a:ext cx="12192000" cy="11734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4D8B198-5485-4CCC-8C76-DE8B4C8827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67EB59-AA88-423A-8EA6-1DC862535F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8B198-5485-4CCC-8C76-DE8B4C8827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7EB59-AA88-423A-8EA6-1DC862535F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929640" y="0"/>
            <a:ext cx="10332720" cy="6858000"/>
          </a:xfrm>
          <a:custGeom>
            <a:avLst/>
            <a:gdLst>
              <a:gd name="connsiteX0" fmla="*/ 1303369 w 10332720"/>
              <a:gd name="connsiteY0" fmla="*/ 0 h 6858000"/>
              <a:gd name="connsiteX1" fmla="*/ 9029351 w 10332720"/>
              <a:gd name="connsiteY1" fmla="*/ 0 h 6858000"/>
              <a:gd name="connsiteX2" fmla="*/ 9152975 w 10332720"/>
              <a:gd name="connsiteY2" fmla="*/ 142716 h 6858000"/>
              <a:gd name="connsiteX3" fmla="*/ 10332720 w 10332720"/>
              <a:gd name="connsiteY3" fmla="*/ 3429000 h 6858000"/>
              <a:gd name="connsiteX4" fmla="*/ 9152975 w 10332720"/>
              <a:gd name="connsiteY4" fmla="*/ 6715285 h 6858000"/>
              <a:gd name="connsiteX5" fmla="*/ 9029352 w 10332720"/>
              <a:gd name="connsiteY5" fmla="*/ 6858000 h 6858000"/>
              <a:gd name="connsiteX6" fmla="*/ 1303369 w 10332720"/>
              <a:gd name="connsiteY6" fmla="*/ 6858000 h 6858000"/>
              <a:gd name="connsiteX7" fmla="*/ 1179746 w 10332720"/>
              <a:gd name="connsiteY7" fmla="*/ 6715285 h 6858000"/>
              <a:gd name="connsiteX8" fmla="*/ 0 w 10332720"/>
              <a:gd name="connsiteY8" fmla="*/ 3429000 h 6858000"/>
              <a:gd name="connsiteX9" fmla="*/ 1179746 w 10332720"/>
              <a:gd name="connsiteY9" fmla="*/ 1427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2720" h="6858000">
                <a:moveTo>
                  <a:pt x="1303369" y="0"/>
                </a:moveTo>
                <a:lnTo>
                  <a:pt x="9029351" y="0"/>
                </a:lnTo>
                <a:lnTo>
                  <a:pt x="9152975" y="142716"/>
                </a:lnTo>
                <a:cubicBezTo>
                  <a:pt x="9889986" y="1035767"/>
                  <a:pt x="10332720" y="2180681"/>
                  <a:pt x="10332720" y="3429000"/>
                </a:cubicBezTo>
                <a:cubicBezTo>
                  <a:pt x="10332720" y="4677320"/>
                  <a:pt x="9889986" y="5822233"/>
                  <a:pt x="9152975" y="6715285"/>
                </a:cubicBezTo>
                <a:lnTo>
                  <a:pt x="9029352" y="6858000"/>
                </a:lnTo>
                <a:lnTo>
                  <a:pt x="1303369" y="6858000"/>
                </a:lnTo>
                <a:lnTo>
                  <a:pt x="1179746" y="6715285"/>
                </a:lnTo>
                <a:cubicBezTo>
                  <a:pt x="442734" y="5822233"/>
                  <a:pt x="0" y="4677320"/>
                  <a:pt x="0" y="3429000"/>
                </a:cubicBezTo>
                <a:cubicBezTo>
                  <a:pt x="0" y="2180681"/>
                  <a:pt x="442734" y="1035767"/>
                  <a:pt x="1179746" y="142716"/>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667000" y="0"/>
            <a:ext cx="6858000" cy="6858000"/>
          </a:xfrm>
          <a:prstGeom prst="ellipse">
            <a:avLst/>
          </a:prstGeom>
          <a:solidFill>
            <a:srgbClr val="6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38600" y="1371600"/>
            <a:ext cx="4114800" cy="411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392598" y="3075057"/>
            <a:ext cx="7406804" cy="707886"/>
          </a:xfrm>
          <a:prstGeom prst="rect">
            <a:avLst/>
          </a:prstGeom>
          <a:noFill/>
        </p:spPr>
        <p:txBody>
          <a:bodyPr wrap="square" rtlCol="0">
            <a:spAutoFit/>
          </a:bodyPr>
          <a:lstStyle/>
          <a:p>
            <a:pPr algn="ctr"/>
            <a:r>
              <a:rPr lang="zh-CN" altLang="en-US" sz="4000" b="1" dirty="0" smtClean="0">
                <a:solidFill>
                  <a:srgbClr val="6D9AAB"/>
                </a:solidFill>
                <a:latin typeface="微软雅黑" panose="020B0503020204020204" pitchFamily="34" charset="-122"/>
                <a:ea typeface="微软雅黑" panose="020B0503020204020204" pitchFamily="34" charset="-122"/>
              </a:rPr>
              <a:t>中软云</a:t>
            </a:r>
            <a:r>
              <a:rPr lang="en-US" altLang="zh-CN" sz="4000" b="1" dirty="0" smtClean="0">
                <a:solidFill>
                  <a:srgbClr val="6D9AAB"/>
                </a:solidFill>
                <a:latin typeface="微软雅黑" panose="020B0503020204020204" pitchFamily="34" charset="-122"/>
                <a:ea typeface="微软雅黑" panose="020B0503020204020204" pitchFamily="34" charset="-122"/>
              </a:rPr>
              <a:t>OA</a:t>
            </a:r>
            <a:endParaRPr lang="zh-CN" altLang="en-US" sz="4000" b="1" dirty="0">
              <a:solidFill>
                <a:srgbClr val="6D9AA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7"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2.2</a:t>
            </a:r>
            <a:r>
              <a:rPr lang="zh-CN" altLang="en-US" sz="4000" b="1" dirty="0" smtClean="0">
                <a:solidFill>
                  <a:schemeClr val="bg1"/>
                </a:solidFill>
                <a:latin typeface="微软雅黑" panose="020B0503020204020204" pitchFamily="34" charset="-122"/>
                <a:ea typeface="微软雅黑" panose="020B0503020204020204" pitchFamily="34" charset="-122"/>
              </a:rPr>
              <a:t>、数据库设计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1454" y="2472743"/>
            <a:ext cx="800219" cy="2112117"/>
          </a:xfrm>
          <a:prstGeom prst="rect">
            <a:avLst/>
          </a:prstGeom>
          <a:noFill/>
        </p:spPr>
        <p:txBody>
          <a:bodyPr vert="eaVert" wrap="none" rtlCol="0">
            <a:spAutoFit/>
          </a:bodyPr>
          <a:lstStyle/>
          <a:p>
            <a:r>
              <a:rPr lang="zh-CN" altLang="en-US" sz="4000" b="1" dirty="0" smtClean="0">
                <a:solidFill>
                  <a:schemeClr val="bg1"/>
                </a:solidFill>
                <a:latin typeface="Adobe Gothic Std B" panose="020B0800000000000000" pitchFamily="34" charset="-128"/>
              </a:rPr>
              <a:t>物理模型</a:t>
            </a:r>
            <a:endParaRPr lang="zh-CN" altLang="en-US" sz="4000" b="1" dirty="0">
              <a:solidFill>
                <a:schemeClr val="bg1"/>
              </a:solidFill>
              <a:latin typeface="Adobe Gothic Std B" panose="020B0800000000000000" pitchFamily="34" charset="-128"/>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17950" y="1184856"/>
            <a:ext cx="6156101" cy="567314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3</a:t>
            </a:r>
            <a:r>
              <a:rPr lang="zh-CN" altLang="en-US" sz="4000" b="1" dirty="0" smtClean="0">
                <a:solidFill>
                  <a:schemeClr val="bg1"/>
                </a:solidFill>
                <a:latin typeface="微软雅黑" panose="020B0503020204020204" pitchFamily="34" charset="-122"/>
                <a:ea typeface="微软雅黑" panose="020B0503020204020204" pitchFamily="34" charset="-122"/>
              </a:rPr>
              <a:t>、系统设计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4558" t="25848"/>
          <a:stretch>
            <a:fillRect/>
          </a:stretch>
        </p:blipFill>
        <p:spPr>
          <a:xfrm>
            <a:off x="0" y="1180300"/>
            <a:ext cx="12193457" cy="567769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4</a:t>
            </a:r>
            <a:r>
              <a:rPr lang="zh-CN" altLang="en-US" sz="4000" b="1" dirty="0" smtClean="0">
                <a:solidFill>
                  <a:schemeClr val="bg1"/>
                </a:solidFill>
                <a:latin typeface="微软雅黑" panose="020B0503020204020204" pitchFamily="34" charset="-122"/>
                <a:ea typeface="微软雅黑" panose="020B0503020204020204" pitchFamily="34" charset="-122"/>
              </a:rPr>
              <a:t>、界面设计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70937" y="1322350"/>
            <a:ext cx="4396108" cy="2538479"/>
          </a:xfrm>
          <a:prstGeom prst="rect">
            <a:avLst/>
          </a:prstGeom>
        </p:spPr>
      </p:pic>
      <p:sp>
        <p:nvSpPr>
          <p:cNvPr id="4" name="文本框 3"/>
          <p:cNvSpPr txBox="1"/>
          <p:nvPr/>
        </p:nvSpPr>
        <p:spPr>
          <a:xfrm>
            <a:off x="193505" y="1920359"/>
            <a:ext cx="373483" cy="1200329"/>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登录界面</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122565" y="1260789"/>
            <a:ext cx="4610088" cy="2600040"/>
          </a:xfrm>
          <a:prstGeom prst="rect">
            <a:avLst/>
          </a:prstGeom>
        </p:spPr>
      </p:pic>
      <p:sp>
        <p:nvSpPr>
          <p:cNvPr id="6" name="文本框 5"/>
          <p:cNvSpPr txBox="1"/>
          <p:nvPr/>
        </p:nvSpPr>
        <p:spPr>
          <a:xfrm>
            <a:off x="6213982" y="1920359"/>
            <a:ext cx="354243" cy="923330"/>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主界面</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870937" y="4127880"/>
            <a:ext cx="4427165" cy="2466103"/>
          </a:xfrm>
          <a:prstGeom prst="rect">
            <a:avLst/>
          </a:prstGeom>
        </p:spPr>
      </p:pic>
      <p:sp>
        <p:nvSpPr>
          <p:cNvPr id="8" name="文本框 7"/>
          <p:cNvSpPr txBox="1"/>
          <p:nvPr/>
        </p:nvSpPr>
        <p:spPr>
          <a:xfrm>
            <a:off x="130765" y="4636394"/>
            <a:ext cx="461665" cy="1015663"/>
          </a:xfrm>
          <a:prstGeom prst="rect">
            <a:avLst/>
          </a:prstGeom>
          <a:noFill/>
        </p:spPr>
        <p:txBody>
          <a:bodyPr vert="eaVert"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员工信息</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7104381" y="4084145"/>
            <a:ext cx="4417166" cy="2471202"/>
          </a:xfrm>
          <a:prstGeom prst="rect">
            <a:avLst/>
          </a:prstGeom>
        </p:spPr>
      </p:pic>
      <p:sp>
        <p:nvSpPr>
          <p:cNvPr id="10" name="文本框 9"/>
          <p:cNvSpPr txBox="1"/>
          <p:nvPr/>
        </p:nvSpPr>
        <p:spPr>
          <a:xfrm>
            <a:off x="6151562" y="4623515"/>
            <a:ext cx="461665" cy="784830"/>
          </a:xfrm>
          <a:prstGeom prst="rect">
            <a:avLst/>
          </a:prstGeom>
          <a:noFill/>
        </p:spPr>
        <p:txBody>
          <a:bodyPr vert="eaVert"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错误页</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929640" y="0"/>
            <a:ext cx="10332720" cy="6858000"/>
          </a:xfrm>
          <a:custGeom>
            <a:avLst/>
            <a:gdLst>
              <a:gd name="connsiteX0" fmla="*/ 1303369 w 10332720"/>
              <a:gd name="connsiteY0" fmla="*/ 0 h 6858000"/>
              <a:gd name="connsiteX1" fmla="*/ 9029351 w 10332720"/>
              <a:gd name="connsiteY1" fmla="*/ 0 h 6858000"/>
              <a:gd name="connsiteX2" fmla="*/ 9152975 w 10332720"/>
              <a:gd name="connsiteY2" fmla="*/ 142716 h 6858000"/>
              <a:gd name="connsiteX3" fmla="*/ 10332720 w 10332720"/>
              <a:gd name="connsiteY3" fmla="*/ 3429000 h 6858000"/>
              <a:gd name="connsiteX4" fmla="*/ 9152975 w 10332720"/>
              <a:gd name="connsiteY4" fmla="*/ 6715285 h 6858000"/>
              <a:gd name="connsiteX5" fmla="*/ 9029352 w 10332720"/>
              <a:gd name="connsiteY5" fmla="*/ 6858000 h 6858000"/>
              <a:gd name="connsiteX6" fmla="*/ 1303369 w 10332720"/>
              <a:gd name="connsiteY6" fmla="*/ 6858000 h 6858000"/>
              <a:gd name="connsiteX7" fmla="*/ 1179746 w 10332720"/>
              <a:gd name="connsiteY7" fmla="*/ 6715285 h 6858000"/>
              <a:gd name="connsiteX8" fmla="*/ 0 w 10332720"/>
              <a:gd name="connsiteY8" fmla="*/ 3429000 h 6858000"/>
              <a:gd name="connsiteX9" fmla="*/ 1179746 w 10332720"/>
              <a:gd name="connsiteY9" fmla="*/ 1427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2720" h="6858000">
                <a:moveTo>
                  <a:pt x="1303369" y="0"/>
                </a:moveTo>
                <a:lnTo>
                  <a:pt x="9029351" y="0"/>
                </a:lnTo>
                <a:lnTo>
                  <a:pt x="9152975" y="142716"/>
                </a:lnTo>
                <a:cubicBezTo>
                  <a:pt x="9889986" y="1035767"/>
                  <a:pt x="10332720" y="2180681"/>
                  <a:pt x="10332720" y="3429000"/>
                </a:cubicBezTo>
                <a:cubicBezTo>
                  <a:pt x="10332720" y="4677320"/>
                  <a:pt x="9889986" y="5822233"/>
                  <a:pt x="9152975" y="6715285"/>
                </a:cubicBezTo>
                <a:lnTo>
                  <a:pt x="9029352" y="6858000"/>
                </a:lnTo>
                <a:lnTo>
                  <a:pt x="1303369" y="6858000"/>
                </a:lnTo>
                <a:lnTo>
                  <a:pt x="1179746" y="6715285"/>
                </a:lnTo>
                <a:cubicBezTo>
                  <a:pt x="442734" y="5822233"/>
                  <a:pt x="0" y="4677320"/>
                  <a:pt x="0" y="3429000"/>
                </a:cubicBezTo>
                <a:cubicBezTo>
                  <a:pt x="0" y="2180681"/>
                  <a:pt x="442734" y="1035767"/>
                  <a:pt x="1179746" y="142716"/>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667000" y="0"/>
            <a:ext cx="6858000" cy="6858000"/>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890464" y="1371601"/>
            <a:ext cx="2411073" cy="1053297"/>
          </a:xfrm>
          <a:custGeom>
            <a:avLst/>
            <a:gdLst>
              <a:gd name="connsiteX0" fmla="*/ 1205537 w 2411073"/>
              <a:gd name="connsiteY0" fmla="*/ 0 h 1053297"/>
              <a:gd name="connsiteX1" fmla="*/ 2355849 w 2411073"/>
              <a:gd name="connsiteY1" fmla="*/ 351372 h 1053297"/>
              <a:gd name="connsiteX2" fmla="*/ 2411073 w 2411073"/>
              <a:gd name="connsiteY2" fmla="*/ 392667 h 1053297"/>
              <a:gd name="connsiteX3" fmla="*/ 2393438 w 2411073"/>
              <a:gd name="connsiteY3" fmla="*/ 421695 h 1053297"/>
              <a:gd name="connsiteX4" fmla="*/ 1205536 w 2411073"/>
              <a:gd name="connsiteY4" fmla="*/ 1053297 h 1053297"/>
              <a:gd name="connsiteX5" fmla="*/ 17634 w 2411073"/>
              <a:gd name="connsiteY5" fmla="*/ 421695 h 1053297"/>
              <a:gd name="connsiteX6" fmla="*/ 0 w 2411073"/>
              <a:gd name="connsiteY6" fmla="*/ 392668 h 1053297"/>
              <a:gd name="connsiteX7" fmla="*/ 55225 w 2411073"/>
              <a:gd name="connsiteY7" fmla="*/ 351372 h 1053297"/>
              <a:gd name="connsiteX8" fmla="*/ 1205537 w 2411073"/>
              <a:gd name="connsiteY8" fmla="*/ 0 h 105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1073" h="1053297">
                <a:moveTo>
                  <a:pt x="1205537" y="0"/>
                </a:moveTo>
                <a:cubicBezTo>
                  <a:pt x="1631639" y="0"/>
                  <a:pt x="2027486" y="129534"/>
                  <a:pt x="2355849" y="351372"/>
                </a:cubicBezTo>
                <a:lnTo>
                  <a:pt x="2411073" y="392667"/>
                </a:lnTo>
                <a:lnTo>
                  <a:pt x="2393438" y="421695"/>
                </a:lnTo>
                <a:cubicBezTo>
                  <a:pt x="2135997" y="802758"/>
                  <a:pt x="1700025" y="1053297"/>
                  <a:pt x="1205536" y="1053297"/>
                </a:cubicBezTo>
                <a:cubicBezTo>
                  <a:pt x="711047" y="1053297"/>
                  <a:pt x="275076" y="802758"/>
                  <a:pt x="17634" y="421695"/>
                </a:cubicBezTo>
                <a:lnTo>
                  <a:pt x="0" y="392668"/>
                </a:lnTo>
                <a:lnTo>
                  <a:pt x="55225" y="351372"/>
                </a:lnTo>
                <a:cubicBezTo>
                  <a:pt x="383588" y="129534"/>
                  <a:pt x="779436" y="0"/>
                  <a:pt x="12055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smtClean="0"/>
              <a:t>三</a:t>
            </a:r>
            <a:endParaRPr lang="zh-CN" altLang="en-US" sz="6000" b="1" dirty="0"/>
          </a:p>
        </p:txBody>
      </p:sp>
      <p:sp>
        <p:nvSpPr>
          <p:cNvPr id="13" name="任意多边形 12"/>
          <p:cNvSpPr/>
          <p:nvPr/>
        </p:nvSpPr>
        <p:spPr>
          <a:xfrm>
            <a:off x="4038600" y="1764268"/>
            <a:ext cx="4114800" cy="3722133"/>
          </a:xfrm>
          <a:custGeom>
            <a:avLst/>
            <a:gdLst>
              <a:gd name="connsiteX0" fmla="*/ 3262936 w 4114800"/>
              <a:gd name="connsiteY0" fmla="*/ 0 h 3722133"/>
              <a:gd name="connsiteX1" fmla="*/ 3366098 w 4114800"/>
              <a:gd name="connsiteY1" fmla="*/ 77143 h 3722133"/>
              <a:gd name="connsiteX2" fmla="*/ 4114800 w 4114800"/>
              <a:gd name="connsiteY2" fmla="*/ 1664733 h 3722133"/>
              <a:gd name="connsiteX3" fmla="*/ 2057400 w 4114800"/>
              <a:gd name="connsiteY3" fmla="*/ 3722133 h 3722133"/>
              <a:gd name="connsiteX4" fmla="*/ 0 w 4114800"/>
              <a:gd name="connsiteY4" fmla="*/ 1664733 h 3722133"/>
              <a:gd name="connsiteX5" fmla="*/ 748702 w 4114800"/>
              <a:gd name="connsiteY5" fmla="*/ 77143 h 3722133"/>
              <a:gd name="connsiteX6" fmla="*/ 851863 w 4114800"/>
              <a:gd name="connsiteY6" fmla="*/ 1 h 3722133"/>
              <a:gd name="connsiteX7" fmla="*/ 869497 w 4114800"/>
              <a:gd name="connsiteY7" fmla="*/ 29028 h 3722133"/>
              <a:gd name="connsiteX8" fmla="*/ 2057399 w 4114800"/>
              <a:gd name="connsiteY8" fmla="*/ 660630 h 3722133"/>
              <a:gd name="connsiteX9" fmla="*/ 3245301 w 4114800"/>
              <a:gd name="connsiteY9" fmla="*/ 29028 h 3722133"/>
              <a:gd name="connsiteX10" fmla="*/ 3262936 w 4114800"/>
              <a:gd name="connsiteY10" fmla="*/ 0 h 372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14800" h="3722133">
                <a:moveTo>
                  <a:pt x="3262936" y="0"/>
                </a:moveTo>
                <a:lnTo>
                  <a:pt x="3366098" y="77143"/>
                </a:lnTo>
                <a:cubicBezTo>
                  <a:pt x="3823349" y="454501"/>
                  <a:pt x="4114800" y="1025581"/>
                  <a:pt x="4114800" y="1664733"/>
                </a:cubicBezTo>
                <a:cubicBezTo>
                  <a:pt x="4114800" y="2801004"/>
                  <a:pt x="3193671" y="3722133"/>
                  <a:pt x="2057400" y="3722133"/>
                </a:cubicBezTo>
                <a:cubicBezTo>
                  <a:pt x="921129" y="3722133"/>
                  <a:pt x="0" y="2801004"/>
                  <a:pt x="0" y="1664733"/>
                </a:cubicBezTo>
                <a:cubicBezTo>
                  <a:pt x="0" y="1025581"/>
                  <a:pt x="291451" y="454501"/>
                  <a:pt x="748702" y="77143"/>
                </a:cubicBezTo>
                <a:lnTo>
                  <a:pt x="851863" y="1"/>
                </a:lnTo>
                <a:lnTo>
                  <a:pt x="869497" y="29028"/>
                </a:lnTo>
                <a:cubicBezTo>
                  <a:pt x="1126939" y="410091"/>
                  <a:pt x="1562910" y="660630"/>
                  <a:pt x="2057399" y="660630"/>
                </a:cubicBezTo>
                <a:cubicBezTo>
                  <a:pt x="2551888" y="660630"/>
                  <a:pt x="2987860" y="410091"/>
                  <a:pt x="3245301" y="29028"/>
                </a:cubicBezTo>
                <a:lnTo>
                  <a:pt x="326293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97556" y="3075057"/>
            <a:ext cx="4196888" cy="707886"/>
          </a:xfrm>
          <a:prstGeom prst="rect">
            <a:avLst/>
          </a:prstGeom>
          <a:noFill/>
        </p:spPr>
        <p:txBody>
          <a:bodyPr wrap="square" rtlCol="0">
            <a:spAutoFit/>
          </a:bodyPr>
          <a:lstStyle/>
          <a:p>
            <a:pPr algn="ctr"/>
            <a:r>
              <a:rPr lang="zh-CN" altLang="en-US" sz="4000" b="1" dirty="0" smtClean="0">
                <a:solidFill>
                  <a:schemeClr val="accent2"/>
                </a:solidFill>
                <a:latin typeface="微软雅黑" panose="020B0503020204020204" pitchFamily="34" charset="-122"/>
                <a:ea typeface="微软雅黑" panose="020B0503020204020204" pitchFamily="34" charset="-122"/>
              </a:rPr>
              <a:t>项目创新</a:t>
            </a:r>
            <a:endParaRPr lang="zh-CN" altLang="en-US" sz="4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92598" y="260816"/>
            <a:ext cx="7406804"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服务器端创新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1" name="Скругленный прямоугольник 193"/>
          <p:cNvSpPr/>
          <p:nvPr/>
        </p:nvSpPr>
        <p:spPr>
          <a:xfrm>
            <a:off x="4043966" y="2202287"/>
            <a:ext cx="7111714" cy="3817529"/>
          </a:xfrm>
          <a:prstGeom prst="roundRect">
            <a:avLst>
              <a:gd name="adj" fmla="val 4189"/>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latin typeface="Arial" panose="020B0604020202020204" pitchFamily="34" charset="0"/>
              <a:cs typeface="Arial" panose="020B0604020202020204" pitchFamily="34" charset="0"/>
            </a:endParaRPr>
          </a:p>
        </p:txBody>
      </p:sp>
      <p:sp>
        <p:nvSpPr>
          <p:cNvPr id="13" name="TextBox 44"/>
          <p:cNvSpPr txBox="1">
            <a:spLocks noChangeArrowheads="1"/>
          </p:cNvSpPr>
          <p:nvPr/>
        </p:nvSpPr>
        <p:spPr bwMode="auto">
          <a:xfrm>
            <a:off x="4737740" y="2838000"/>
            <a:ext cx="6133142" cy="2554545"/>
          </a:xfrm>
          <a:prstGeom prst="rect">
            <a:avLst/>
          </a:prstGeom>
          <a:noFill/>
          <a:ln w="9525">
            <a:noFill/>
            <a:miter lim="800000"/>
          </a:ln>
        </p:spPr>
        <p:txBody>
          <a:bodyPr wrap="square">
            <a:spAutoFit/>
          </a:bodyPr>
          <a:lstStyle/>
          <a:p>
            <a:pPr marL="571500" lvl="0" indent="-571500">
              <a:spcBef>
                <a:spcPts val="600"/>
              </a:spcBef>
              <a:spcAft>
                <a:spcPts val="6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利用线程池和轮训技术实现在线消息的通知</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marL="571500" lvl="0" indent="-571500">
              <a:spcBef>
                <a:spcPts val="600"/>
              </a:spcBef>
              <a:spcAft>
                <a:spcPts val="6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大量的</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AJAX</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异步更新</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UI</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界面</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marL="571500" lvl="0" indent="-571500">
              <a:spcBef>
                <a:spcPts val="600"/>
              </a:spcBef>
              <a:spcAft>
                <a:spcPts val="6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采</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用众多</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jQuery</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插件优化</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UE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操作</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marL="571500" indent="-571500">
              <a:spcBef>
                <a:spcPts val="600"/>
              </a:spcBef>
              <a:spcAft>
                <a:spcPts val="6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继承</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Struts2</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的</a:t>
            </a:r>
            <a:r>
              <a:rPr lang="en-US" altLang="zh-CN" sz="2000" dirty="0" smtClean="0">
                <a:latin typeface="微软雅黑" panose="020B0503020204020204" pitchFamily="34" charset="-122"/>
                <a:ea typeface="微软雅黑" panose="020B0503020204020204" pitchFamily="34" charset="-122"/>
              </a:rPr>
              <a:t>MultiPartRequest</a:t>
            </a:r>
            <a:r>
              <a:rPr lang="zh-CN" altLang="en-US" sz="2000" dirty="0" smtClean="0">
                <a:latin typeface="微软雅黑" panose="020B0503020204020204" pitchFamily="34" charset="-122"/>
                <a:ea typeface="微软雅黑" panose="020B0503020204020204" pitchFamily="34" charset="-122"/>
              </a:rPr>
              <a:t>接口实现自定义上传解析器</a:t>
            </a:r>
            <a:endParaRPr lang="en-US" altLang="zh-CN" sz="2000" dirty="0" smtClean="0">
              <a:latin typeface="微软雅黑" panose="020B0503020204020204" pitchFamily="34" charset="-122"/>
              <a:ea typeface="微软雅黑" panose="020B0503020204020204" pitchFamily="34" charset="-122"/>
            </a:endParaRPr>
          </a:p>
          <a:p>
            <a:pPr marL="571500" indent="-571500">
              <a:spcBef>
                <a:spcPts val="600"/>
              </a:spcBef>
              <a:spcAft>
                <a:spcPts val="6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多</a:t>
            </a:r>
            <a:r>
              <a:rPr lang="zh-CN" altLang="en-US" sz="2000" dirty="0" smtClean="0">
                <a:latin typeface="微软雅黑" panose="020B0503020204020204" pitchFamily="34" charset="-122"/>
                <a:ea typeface="微软雅黑" panose="020B0503020204020204" pitchFamily="34" charset="-122"/>
              </a:rPr>
              <a:t>重智能权限拦截</a:t>
            </a:r>
            <a:endParaRPr lang="zh-CN" altLang="en-US" sz="2000" dirty="0">
              <a:latin typeface="微软雅黑" panose="020B0503020204020204" pitchFamily="34" charset="-122"/>
              <a:ea typeface="微软雅黑" panose="020B0503020204020204" pitchFamily="34" charset="-122"/>
            </a:endParaRPr>
          </a:p>
        </p:txBody>
      </p:sp>
      <p:grpSp>
        <p:nvGrpSpPr>
          <p:cNvPr id="14" name="Group 10"/>
          <p:cNvGrpSpPr/>
          <p:nvPr/>
        </p:nvGrpSpPr>
        <p:grpSpPr>
          <a:xfrm>
            <a:off x="3345392" y="1588371"/>
            <a:ext cx="357190" cy="356993"/>
            <a:chOff x="3763387" y="2526437"/>
            <a:chExt cx="1480443" cy="1479628"/>
          </a:xfrm>
        </p:grpSpPr>
        <p:sp>
          <p:nvSpPr>
            <p:cNvPr id="15" name="Freeform 8"/>
            <p:cNvSpPr/>
            <p:nvPr/>
          </p:nvSpPr>
          <p:spPr bwMode="auto">
            <a:xfrm>
              <a:off x="3763387" y="2526437"/>
              <a:ext cx="1480443" cy="1479628"/>
            </a:xfrm>
            <a:custGeom>
              <a:avLst/>
              <a:gdLst/>
              <a:ahLst/>
              <a:cxnLst>
                <a:cxn ang="0">
                  <a:pos x="6920" y="0"/>
                </a:cxn>
                <a:cxn ang="0">
                  <a:pos x="10273" y="867"/>
                </a:cxn>
                <a:cxn ang="0">
                  <a:pos x="10458" y="1087"/>
                </a:cxn>
                <a:cxn ang="0">
                  <a:pos x="10713" y="1136"/>
                </a:cxn>
                <a:cxn ang="0">
                  <a:pos x="13837" y="6920"/>
                </a:cxn>
                <a:cxn ang="0">
                  <a:pos x="6920" y="13833"/>
                </a:cxn>
                <a:cxn ang="0">
                  <a:pos x="0" y="6920"/>
                </a:cxn>
                <a:cxn ang="0">
                  <a:pos x="3016" y="1204"/>
                </a:cxn>
                <a:cxn ang="0">
                  <a:pos x="3110" y="1142"/>
                </a:cxn>
                <a:cxn ang="0">
                  <a:pos x="3372" y="1097"/>
                </a:cxn>
                <a:cxn ang="0">
                  <a:pos x="3573" y="861"/>
                </a:cxn>
                <a:cxn ang="0">
                  <a:pos x="6920" y="0"/>
                </a:cxn>
              </a:cxnLst>
              <a:rect l="0" t="0" r="r" b="b"/>
              <a:pathLst>
                <a:path w="13837" h="13833">
                  <a:moveTo>
                    <a:pt x="6920" y="0"/>
                  </a:moveTo>
                  <a:cubicBezTo>
                    <a:pt x="8134" y="0"/>
                    <a:pt x="9279" y="314"/>
                    <a:pt x="10273" y="867"/>
                  </a:cubicBezTo>
                  <a:cubicBezTo>
                    <a:pt x="10296" y="935"/>
                    <a:pt x="10377" y="1048"/>
                    <a:pt x="10458" y="1087"/>
                  </a:cubicBezTo>
                  <a:cubicBezTo>
                    <a:pt x="10545" y="1133"/>
                    <a:pt x="10645" y="1146"/>
                    <a:pt x="10713" y="1136"/>
                  </a:cubicBezTo>
                  <a:cubicBezTo>
                    <a:pt x="12594" y="2372"/>
                    <a:pt x="13837" y="4499"/>
                    <a:pt x="13837" y="6920"/>
                  </a:cubicBezTo>
                  <a:cubicBezTo>
                    <a:pt x="13837" y="10736"/>
                    <a:pt x="10736" y="13833"/>
                    <a:pt x="6920" y="13833"/>
                  </a:cubicBezTo>
                  <a:cubicBezTo>
                    <a:pt x="3097" y="13833"/>
                    <a:pt x="0" y="10736"/>
                    <a:pt x="0" y="6920"/>
                  </a:cubicBezTo>
                  <a:cubicBezTo>
                    <a:pt x="0" y="4544"/>
                    <a:pt x="1194" y="2450"/>
                    <a:pt x="3016" y="1204"/>
                  </a:cubicBezTo>
                  <a:cubicBezTo>
                    <a:pt x="3049" y="1184"/>
                    <a:pt x="3078" y="1162"/>
                    <a:pt x="3110" y="1142"/>
                  </a:cubicBezTo>
                  <a:cubicBezTo>
                    <a:pt x="3152" y="1113"/>
                    <a:pt x="3224" y="1188"/>
                    <a:pt x="3372" y="1097"/>
                  </a:cubicBezTo>
                  <a:cubicBezTo>
                    <a:pt x="3560" y="984"/>
                    <a:pt x="3502" y="900"/>
                    <a:pt x="3573" y="861"/>
                  </a:cubicBezTo>
                  <a:cubicBezTo>
                    <a:pt x="4564" y="314"/>
                    <a:pt x="5706" y="0"/>
                    <a:pt x="6920" y="0"/>
                  </a:cubicBezTo>
                  <a:close/>
                </a:path>
              </a:pathLst>
            </a:custGeom>
            <a:gradFill flip="none" rotWithShape="1">
              <a:gsLst>
                <a:gs pos="0">
                  <a:schemeClr val="accent3"/>
                </a:gs>
                <a:gs pos="71000">
                  <a:schemeClr val="accent3">
                    <a:lumMod val="60000"/>
                    <a:lumOff val="40000"/>
                  </a:schemeClr>
                </a:gs>
                <a:gs pos="100000">
                  <a:schemeClr val="accent4">
                    <a:lumMod val="60000"/>
                    <a:lumOff val="40000"/>
                  </a:schemeClr>
                </a:gs>
              </a:gsLst>
              <a:path path="circle">
                <a:fillToRect t="100000" r="100000"/>
              </a:path>
              <a:tileRect l="-100000" b="-100000"/>
            </a:gradFill>
            <a:ln w="9525">
              <a:noFill/>
              <a:round/>
            </a:ln>
          </p:spPr>
          <p:txBody>
            <a:bodyPr vert="horz" wrap="square" lIns="91440" tIns="45720" rIns="91440" bIns="45720" numCol="1" anchor="t" anchorCtr="0" compatLnSpc="1"/>
            <a:lstStyle/>
            <a:p>
              <a:endParaRPr lang="en-US"/>
            </a:p>
          </p:txBody>
        </p:sp>
        <p:sp>
          <p:nvSpPr>
            <p:cNvPr id="16" name="Freeform 9"/>
            <p:cNvSpPr/>
            <p:nvPr/>
          </p:nvSpPr>
          <p:spPr bwMode="auto">
            <a:xfrm>
              <a:off x="3893079" y="2621056"/>
              <a:ext cx="1221060" cy="1350753"/>
            </a:xfrm>
            <a:custGeom>
              <a:avLst/>
              <a:gdLst/>
              <a:ahLst/>
              <a:cxnLst>
                <a:cxn ang="0">
                  <a:pos x="9500" y="263"/>
                </a:cxn>
                <a:cxn ang="0">
                  <a:pos x="9063" y="4"/>
                </a:cxn>
                <a:cxn ang="0">
                  <a:pos x="10086" y="9361"/>
                </a:cxn>
                <a:cxn ang="0">
                  <a:pos x="5713" y="12374"/>
                </a:cxn>
                <a:cxn ang="0">
                  <a:pos x="1337" y="9361"/>
                </a:cxn>
                <a:cxn ang="0">
                  <a:pos x="2363" y="0"/>
                </a:cxn>
                <a:cxn ang="0">
                  <a:pos x="1926" y="263"/>
                </a:cxn>
                <a:cxn ang="0">
                  <a:pos x="1023" y="9419"/>
                </a:cxn>
                <a:cxn ang="0">
                  <a:pos x="5710" y="12630"/>
                </a:cxn>
                <a:cxn ang="0">
                  <a:pos x="5710" y="12630"/>
                </a:cxn>
                <a:cxn ang="0">
                  <a:pos x="5713" y="12630"/>
                </a:cxn>
                <a:cxn ang="0">
                  <a:pos x="5716" y="12630"/>
                </a:cxn>
                <a:cxn ang="0">
                  <a:pos x="5716" y="12630"/>
                </a:cxn>
                <a:cxn ang="0">
                  <a:pos x="10400" y="9419"/>
                </a:cxn>
                <a:cxn ang="0">
                  <a:pos x="9500" y="263"/>
                </a:cxn>
              </a:cxnLst>
              <a:rect l="0" t="0" r="r" b="b"/>
              <a:pathLst>
                <a:path w="11419" h="12630">
                  <a:moveTo>
                    <a:pt x="9500" y="263"/>
                  </a:moveTo>
                  <a:cubicBezTo>
                    <a:pt x="9500" y="263"/>
                    <a:pt x="9221" y="301"/>
                    <a:pt x="9063" y="4"/>
                  </a:cubicBezTo>
                  <a:cubicBezTo>
                    <a:pt x="8555" y="2661"/>
                    <a:pt x="10979" y="6623"/>
                    <a:pt x="10086" y="9361"/>
                  </a:cubicBezTo>
                  <a:cubicBezTo>
                    <a:pt x="9454" y="11296"/>
                    <a:pt x="7493" y="12293"/>
                    <a:pt x="5713" y="12374"/>
                  </a:cubicBezTo>
                  <a:cubicBezTo>
                    <a:pt x="3929" y="12293"/>
                    <a:pt x="1968" y="11296"/>
                    <a:pt x="1337" y="9361"/>
                  </a:cubicBezTo>
                  <a:cubicBezTo>
                    <a:pt x="444" y="6623"/>
                    <a:pt x="2871" y="2654"/>
                    <a:pt x="2363" y="0"/>
                  </a:cubicBezTo>
                  <a:cubicBezTo>
                    <a:pt x="2204" y="298"/>
                    <a:pt x="1926" y="269"/>
                    <a:pt x="1926" y="263"/>
                  </a:cubicBezTo>
                  <a:cubicBezTo>
                    <a:pt x="2123" y="3354"/>
                    <a:pt x="0" y="6406"/>
                    <a:pt x="1023" y="9419"/>
                  </a:cubicBezTo>
                  <a:cubicBezTo>
                    <a:pt x="1661" y="11296"/>
                    <a:pt x="3703" y="12617"/>
                    <a:pt x="5710" y="12630"/>
                  </a:cubicBezTo>
                  <a:cubicBezTo>
                    <a:pt x="5710" y="12630"/>
                    <a:pt x="5710" y="12630"/>
                    <a:pt x="5710" y="12630"/>
                  </a:cubicBezTo>
                  <a:cubicBezTo>
                    <a:pt x="5713" y="12630"/>
                    <a:pt x="5713" y="12630"/>
                    <a:pt x="5713" y="12630"/>
                  </a:cubicBezTo>
                  <a:cubicBezTo>
                    <a:pt x="5716" y="12630"/>
                    <a:pt x="5716" y="12630"/>
                    <a:pt x="5716" y="12630"/>
                  </a:cubicBezTo>
                  <a:cubicBezTo>
                    <a:pt x="5716" y="12630"/>
                    <a:pt x="5716" y="12630"/>
                    <a:pt x="5716" y="12630"/>
                  </a:cubicBezTo>
                  <a:cubicBezTo>
                    <a:pt x="7720" y="12617"/>
                    <a:pt x="9762" y="11300"/>
                    <a:pt x="10400" y="9419"/>
                  </a:cubicBezTo>
                  <a:cubicBezTo>
                    <a:pt x="11419" y="6406"/>
                    <a:pt x="9299" y="3357"/>
                    <a:pt x="9500" y="263"/>
                  </a:cubicBezTo>
                  <a:close/>
                </a:path>
              </a:pathLst>
            </a:custGeom>
            <a:solidFill>
              <a:srgbClr val="FFFFFF"/>
            </a:solidFill>
            <a:ln w="9525">
              <a:noFill/>
              <a:round/>
            </a:ln>
          </p:spPr>
          <p:txBody>
            <a:bodyPr vert="horz" wrap="square" lIns="91440" tIns="45720" rIns="91440" bIns="45720" numCol="1" anchor="t" anchorCtr="0" compatLnSpc="1"/>
            <a:lstStyle/>
            <a:p>
              <a:endParaRPr lang="en-US"/>
            </a:p>
          </p:txBody>
        </p:sp>
      </p:grpSp>
      <p:sp>
        <p:nvSpPr>
          <p:cNvPr id="18" name="Freeform 7"/>
          <p:cNvSpPr>
            <a:spLocks noEditPoints="1"/>
          </p:cNvSpPr>
          <p:nvPr/>
        </p:nvSpPr>
        <p:spPr bwMode="auto">
          <a:xfrm>
            <a:off x="302701" y="1311952"/>
            <a:ext cx="3000396" cy="5300158"/>
          </a:xfrm>
          <a:custGeom>
            <a:avLst/>
            <a:gdLst/>
            <a:ahLst/>
            <a:cxnLst>
              <a:cxn ang="0">
                <a:pos x="11205" y="2822"/>
              </a:cxn>
              <a:cxn ang="0">
                <a:pos x="896" y="4745"/>
              </a:cxn>
              <a:cxn ang="0">
                <a:pos x="4748" y="702"/>
              </a:cxn>
              <a:cxn ang="0">
                <a:pos x="4110" y="1275"/>
              </a:cxn>
              <a:cxn ang="0">
                <a:pos x="3741" y="2084"/>
              </a:cxn>
              <a:cxn ang="0">
                <a:pos x="4275" y="2722"/>
              </a:cxn>
              <a:cxn ang="0">
                <a:pos x="5295" y="2722"/>
              </a:cxn>
              <a:cxn ang="0">
                <a:pos x="5958" y="2178"/>
              </a:cxn>
              <a:cxn ang="0">
                <a:pos x="6366" y="1320"/>
              </a:cxn>
              <a:cxn ang="0">
                <a:pos x="6049" y="495"/>
              </a:cxn>
              <a:cxn ang="0">
                <a:pos x="6055" y="1311"/>
              </a:cxn>
              <a:cxn ang="0">
                <a:pos x="5680" y="857"/>
              </a:cxn>
              <a:cxn ang="0">
                <a:pos x="5389" y="320"/>
              </a:cxn>
              <a:cxn ang="0">
                <a:pos x="5188" y="2592"/>
              </a:cxn>
              <a:cxn ang="0">
                <a:pos x="5648" y="2188"/>
              </a:cxn>
              <a:cxn ang="0">
                <a:pos x="6101" y="1780"/>
              </a:cxn>
              <a:cxn ang="0">
                <a:pos x="3990" y="1547"/>
              </a:cxn>
              <a:cxn ang="0">
                <a:pos x="4353" y="1220"/>
              </a:cxn>
              <a:cxn ang="0">
                <a:pos x="4738" y="877"/>
              </a:cxn>
              <a:cxn ang="0">
                <a:pos x="5191" y="469"/>
              </a:cxn>
              <a:cxn ang="0">
                <a:pos x="4919" y="747"/>
              </a:cxn>
              <a:cxn ang="0">
                <a:pos x="4521" y="1223"/>
              </a:cxn>
              <a:cxn ang="0">
                <a:pos x="4068" y="1634"/>
              </a:cxn>
              <a:cxn ang="0">
                <a:pos x="5330" y="663"/>
              </a:cxn>
              <a:cxn ang="0">
                <a:pos x="4871" y="1074"/>
              </a:cxn>
              <a:cxn ang="0">
                <a:pos x="4343" y="1547"/>
              </a:cxn>
              <a:cxn ang="0">
                <a:pos x="3884" y="1958"/>
              </a:cxn>
              <a:cxn ang="0">
                <a:pos x="5143" y="984"/>
              </a:cxn>
              <a:cxn ang="0">
                <a:pos x="4631" y="1323"/>
              </a:cxn>
              <a:cxn ang="0">
                <a:pos x="4172" y="1731"/>
              </a:cxn>
              <a:cxn ang="0">
                <a:pos x="5437" y="757"/>
              </a:cxn>
              <a:cxn ang="0">
                <a:pos x="5071" y="1084"/>
              </a:cxn>
              <a:cxn ang="0">
                <a:pos x="4686" y="1427"/>
              </a:cxn>
              <a:cxn ang="0">
                <a:pos x="4233" y="1835"/>
              </a:cxn>
              <a:cxn ang="0">
                <a:pos x="5499" y="864"/>
              </a:cxn>
              <a:cxn ang="0">
                <a:pos x="5101" y="1343"/>
              </a:cxn>
              <a:cxn ang="0">
                <a:pos x="4644" y="1754"/>
              </a:cxn>
              <a:cxn ang="0">
                <a:pos x="4188" y="2165"/>
              </a:cxn>
              <a:cxn ang="0">
                <a:pos x="5376" y="1255"/>
              </a:cxn>
              <a:cxn ang="0">
                <a:pos x="4919" y="1667"/>
              </a:cxn>
              <a:cxn ang="0">
                <a:pos x="4460" y="2074"/>
              </a:cxn>
              <a:cxn ang="0">
                <a:pos x="5664" y="1032"/>
              </a:cxn>
              <a:cxn ang="0">
                <a:pos x="5204" y="1440"/>
              </a:cxn>
              <a:cxn ang="0">
                <a:pos x="4751" y="1845"/>
              </a:cxn>
              <a:cxn ang="0">
                <a:pos x="4388" y="2171"/>
              </a:cxn>
              <a:cxn ang="0">
                <a:pos x="5722" y="1136"/>
              </a:cxn>
              <a:cxn ang="0">
                <a:pos x="5266" y="1544"/>
              </a:cxn>
              <a:cxn ang="0">
                <a:pos x="4812" y="1955"/>
              </a:cxn>
              <a:cxn ang="0">
                <a:pos x="4414" y="2430"/>
              </a:cxn>
              <a:cxn ang="0">
                <a:pos x="5680" y="1463"/>
              </a:cxn>
              <a:cxn ang="0">
                <a:pos x="5220" y="1874"/>
              </a:cxn>
              <a:cxn ang="0">
                <a:pos x="4693" y="2346"/>
              </a:cxn>
              <a:cxn ang="0">
                <a:pos x="5952" y="1375"/>
              </a:cxn>
              <a:cxn ang="0">
                <a:pos x="5492" y="1783"/>
              </a:cxn>
              <a:cxn ang="0">
                <a:pos x="4981" y="2123"/>
              </a:cxn>
              <a:cxn ang="0">
                <a:pos x="4521" y="2528"/>
              </a:cxn>
              <a:cxn ang="0">
                <a:pos x="5787" y="1553"/>
              </a:cxn>
              <a:cxn ang="0">
                <a:pos x="5421" y="1880"/>
              </a:cxn>
              <a:cxn ang="0">
                <a:pos x="5036" y="2227"/>
              </a:cxn>
              <a:cxn ang="0">
                <a:pos x="4583" y="2631"/>
              </a:cxn>
              <a:cxn ang="0">
                <a:pos x="5848" y="1663"/>
              </a:cxn>
              <a:cxn ang="0">
                <a:pos x="5447" y="2139"/>
              </a:cxn>
              <a:cxn ang="0">
                <a:pos x="4994" y="2550"/>
              </a:cxn>
            </a:cxnLst>
            <a:rect l="0" t="0" r="r" b="b"/>
            <a:pathLst>
              <a:path w="11334" h="20018">
                <a:moveTo>
                  <a:pt x="1084" y="4557"/>
                </a:moveTo>
                <a:cubicBezTo>
                  <a:pt x="1158" y="4541"/>
                  <a:pt x="1110" y="4505"/>
                  <a:pt x="1200" y="4460"/>
                </a:cubicBezTo>
                <a:cubicBezTo>
                  <a:pt x="1291" y="4414"/>
                  <a:pt x="1356" y="4450"/>
                  <a:pt x="1356" y="4450"/>
                </a:cubicBezTo>
                <a:cubicBezTo>
                  <a:pt x="1356" y="4450"/>
                  <a:pt x="1356" y="4256"/>
                  <a:pt x="1492" y="4262"/>
                </a:cubicBezTo>
                <a:cubicBezTo>
                  <a:pt x="1628" y="4272"/>
                  <a:pt x="1628" y="4356"/>
                  <a:pt x="1628" y="4356"/>
                </a:cubicBezTo>
                <a:cubicBezTo>
                  <a:pt x="1731" y="4256"/>
                  <a:pt x="1731" y="4256"/>
                  <a:pt x="1731" y="4256"/>
                </a:cubicBezTo>
                <a:cubicBezTo>
                  <a:pt x="1731" y="4256"/>
                  <a:pt x="1793" y="3929"/>
                  <a:pt x="1880" y="3897"/>
                </a:cubicBezTo>
                <a:cubicBezTo>
                  <a:pt x="1964" y="3861"/>
                  <a:pt x="1977" y="4033"/>
                  <a:pt x="1977" y="4033"/>
                </a:cubicBezTo>
                <a:cubicBezTo>
                  <a:pt x="2398" y="3673"/>
                  <a:pt x="2398" y="3673"/>
                  <a:pt x="2398" y="3673"/>
                </a:cubicBezTo>
                <a:cubicBezTo>
                  <a:pt x="2482" y="3667"/>
                  <a:pt x="2482" y="3667"/>
                  <a:pt x="2482" y="3667"/>
                </a:cubicBezTo>
                <a:cubicBezTo>
                  <a:pt x="2482" y="3667"/>
                  <a:pt x="2825" y="3308"/>
                  <a:pt x="2935" y="3146"/>
                </a:cubicBezTo>
                <a:cubicBezTo>
                  <a:pt x="3159" y="2819"/>
                  <a:pt x="3307" y="2498"/>
                  <a:pt x="3398" y="2168"/>
                </a:cubicBezTo>
                <a:cubicBezTo>
                  <a:pt x="3553" y="1592"/>
                  <a:pt x="3748" y="1103"/>
                  <a:pt x="4278" y="631"/>
                </a:cubicBezTo>
                <a:cubicBezTo>
                  <a:pt x="4680" y="272"/>
                  <a:pt x="5285" y="0"/>
                  <a:pt x="5848" y="239"/>
                </a:cubicBezTo>
                <a:cubicBezTo>
                  <a:pt x="6000" y="301"/>
                  <a:pt x="6114" y="391"/>
                  <a:pt x="6201" y="488"/>
                </a:cubicBezTo>
                <a:cubicBezTo>
                  <a:pt x="6735" y="1084"/>
                  <a:pt x="6392" y="1990"/>
                  <a:pt x="5842" y="2472"/>
                </a:cubicBezTo>
                <a:cubicBezTo>
                  <a:pt x="5266" y="2977"/>
                  <a:pt x="4897" y="3068"/>
                  <a:pt x="4201" y="3201"/>
                </a:cubicBezTo>
                <a:cubicBezTo>
                  <a:pt x="3913" y="3256"/>
                  <a:pt x="3608" y="3327"/>
                  <a:pt x="3508" y="3366"/>
                </a:cubicBezTo>
                <a:cubicBezTo>
                  <a:pt x="3405" y="3408"/>
                  <a:pt x="3149" y="3486"/>
                  <a:pt x="2955" y="3621"/>
                </a:cubicBezTo>
                <a:cubicBezTo>
                  <a:pt x="2854" y="3696"/>
                  <a:pt x="2760" y="3780"/>
                  <a:pt x="2692" y="3851"/>
                </a:cubicBezTo>
                <a:cubicBezTo>
                  <a:pt x="2670" y="3877"/>
                  <a:pt x="2673" y="3922"/>
                  <a:pt x="2657" y="3942"/>
                </a:cubicBezTo>
                <a:cubicBezTo>
                  <a:pt x="2434" y="4194"/>
                  <a:pt x="2139" y="4424"/>
                  <a:pt x="1883" y="4648"/>
                </a:cubicBezTo>
                <a:cubicBezTo>
                  <a:pt x="1883" y="4648"/>
                  <a:pt x="1951" y="4767"/>
                  <a:pt x="1883" y="4991"/>
                </a:cubicBezTo>
                <a:cubicBezTo>
                  <a:pt x="1815" y="5211"/>
                  <a:pt x="1670" y="5376"/>
                  <a:pt x="1653" y="5424"/>
                </a:cubicBezTo>
                <a:cubicBezTo>
                  <a:pt x="1446" y="6043"/>
                  <a:pt x="1505" y="6518"/>
                  <a:pt x="1757" y="7111"/>
                </a:cubicBezTo>
                <a:cubicBezTo>
                  <a:pt x="1757" y="7111"/>
                  <a:pt x="2200" y="7065"/>
                  <a:pt x="2398" y="6939"/>
                </a:cubicBezTo>
                <a:cubicBezTo>
                  <a:pt x="2592" y="6810"/>
                  <a:pt x="2790" y="6758"/>
                  <a:pt x="3039" y="6674"/>
                </a:cubicBezTo>
                <a:cubicBezTo>
                  <a:pt x="3285" y="6590"/>
                  <a:pt x="3816" y="6460"/>
                  <a:pt x="3909" y="6444"/>
                </a:cubicBezTo>
                <a:cubicBezTo>
                  <a:pt x="4003" y="6424"/>
                  <a:pt x="4253" y="6376"/>
                  <a:pt x="4253" y="6376"/>
                </a:cubicBezTo>
                <a:cubicBezTo>
                  <a:pt x="4191" y="5903"/>
                  <a:pt x="4191" y="5903"/>
                  <a:pt x="4191" y="5903"/>
                </a:cubicBezTo>
                <a:cubicBezTo>
                  <a:pt x="4191" y="5903"/>
                  <a:pt x="4065" y="5402"/>
                  <a:pt x="3994" y="5356"/>
                </a:cubicBezTo>
                <a:cubicBezTo>
                  <a:pt x="3926" y="5314"/>
                  <a:pt x="3754" y="5059"/>
                  <a:pt x="3764" y="4761"/>
                </a:cubicBezTo>
                <a:cubicBezTo>
                  <a:pt x="3786" y="3971"/>
                  <a:pt x="4110" y="3657"/>
                  <a:pt x="4819" y="3657"/>
                </a:cubicBezTo>
                <a:cubicBezTo>
                  <a:pt x="4906" y="3657"/>
                  <a:pt x="5133" y="3725"/>
                  <a:pt x="5133" y="3725"/>
                </a:cubicBezTo>
                <a:cubicBezTo>
                  <a:pt x="5440" y="3579"/>
                  <a:pt x="5440" y="3579"/>
                  <a:pt x="5440" y="3579"/>
                </a:cubicBezTo>
                <a:cubicBezTo>
                  <a:pt x="5440" y="3579"/>
                  <a:pt x="5748" y="3528"/>
                  <a:pt x="5874" y="3741"/>
                </a:cubicBezTo>
                <a:cubicBezTo>
                  <a:pt x="6004" y="3955"/>
                  <a:pt x="5858" y="4120"/>
                  <a:pt x="5816" y="4152"/>
                </a:cubicBezTo>
                <a:cubicBezTo>
                  <a:pt x="5774" y="4188"/>
                  <a:pt x="5635" y="4272"/>
                  <a:pt x="5635" y="4272"/>
                </a:cubicBezTo>
                <a:cubicBezTo>
                  <a:pt x="5680" y="4434"/>
                  <a:pt x="5680" y="4434"/>
                  <a:pt x="5680" y="4434"/>
                </a:cubicBezTo>
                <a:cubicBezTo>
                  <a:pt x="5654" y="4570"/>
                  <a:pt x="5654" y="4570"/>
                  <a:pt x="5654" y="4570"/>
                </a:cubicBezTo>
                <a:cubicBezTo>
                  <a:pt x="5638" y="4651"/>
                  <a:pt x="5894" y="4735"/>
                  <a:pt x="5722" y="4855"/>
                </a:cubicBezTo>
                <a:cubicBezTo>
                  <a:pt x="5722" y="4855"/>
                  <a:pt x="5754" y="4974"/>
                  <a:pt x="5774" y="5016"/>
                </a:cubicBezTo>
                <a:cubicBezTo>
                  <a:pt x="5816" y="5120"/>
                  <a:pt x="5813" y="5392"/>
                  <a:pt x="5813" y="5515"/>
                </a:cubicBezTo>
                <a:cubicBezTo>
                  <a:pt x="5813" y="5583"/>
                  <a:pt x="5748" y="5664"/>
                  <a:pt x="5748" y="5664"/>
                </a:cubicBezTo>
                <a:cubicBezTo>
                  <a:pt x="5748" y="5664"/>
                  <a:pt x="6081" y="5664"/>
                  <a:pt x="6207" y="5596"/>
                </a:cubicBezTo>
                <a:cubicBezTo>
                  <a:pt x="6337" y="5528"/>
                  <a:pt x="6369" y="5470"/>
                  <a:pt x="6499" y="5408"/>
                </a:cubicBezTo>
                <a:cubicBezTo>
                  <a:pt x="6628" y="5350"/>
                  <a:pt x="6687" y="5188"/>
                  <a:pt x="6780" y="5178"/>
                </a:cubicBezTo>
                <a:cubicBezTo>
                  <a:pt x="6874" y="5169"/>
                  <a:pt x="6994" y="4991"/>
                  <a:pt x="7088" y="4939"/>
                </a:cubicBezTo>
                <a:cubicBezTo>
                  <a:pt x="7182" y="4887"/>
                  <a:pt x="7431" y="4699"/>
                  <a:pt x="7431" y="4699"/>
                </a:cubicBezTo>
                <a:cubicBezTo>
                  <a:pt x="7431" y="4699"/>
                  <a:pt x="7703" y="4256"/>
                  <a:pt x="8026" y="4068"/>
                </a:cubicBezTo>
                <a:cubicBezTo>
                  <a:pt x="8548" y="3764"/>
                  <a:pt x="9214" y="3366"/>
                  <a:pt x="9661" y="2964"/>
                </a:cubicBezTo>
                <a:cubicBezTo>
                  <a:pt x="9745" y="2887"/>
                  <a:pt x="9901" y="2667"/>
                  <a:pt x="9985" y="2563"/>
                </a:cubicBezTo>
                <a:cubicBezTo>
                  <a:pt x="10072" y="2460"/>
                  <a:pt x="10172" y="2256"/>
                  <a:pt x="10234" y="2016"/>
                </a:cubicBezTo>
                <a:cubicBezTo>
                  <a:pt x="10292" y="1777"/>
                  <a:pt x="10344" y="1599"/>
                  <a:pt x="10396" y="1599"/>
                </a:cubicBezTo>
                <a:cubicBezTo>
                  <a:pt x="10448" y="1599"/>
                  <a:pt x="10454" y="1667"/>
                  <a:pt x="10454" y="1786"/>
                </a:cubicBezTo>
                <a:cubicBezTo>
                  <a:pt x="10454" y="1906"/>
                  <a:pt x="10373" y="2346"/>
                  <a:pt x="10435" y="2372"/>
                </a:cubicBezTo>
                <a:cubicBezTo>
                  <a:pt x="10493" y="2398"/>
                  <a:pt x="10745" y="2330"/>
                  <a:pt x="10875" y="2243"/>
                </a:cubicBezTo>
                <a:cubicBezTo>
                  <a:pt x="10972" y="2181"/>
                  <a:pt x="11140" y="2103"/>
                  <a:pt x="11231" y="2094"/>
                </a:cubicBezTo>
                <a:cubicBezTo>
                  <a:pt x="11263" y="2091"/>
                  <a:pt x="11286" y="2100"/>
                  <a:pt x="11292" y="2110"/>
                </a:cubicBezTo>
                <a:cubicBezTo>
                  <a:pt x="11328" y="2152"/>
                  <a:pt x="11260" y="2214"/>
                  <a:pt x="11166" y="2282"/>
                </a:cubicBezTo>
                <a:cubicBezTo>
                  <a:pt x="11072" y="2349"/>
                  <a:pt x="10694" y="2563"/>
                  <a:pt x="10687" y="2579"/>
                </a:cubicBezTo>
                <a:cubicBezTo>
                  <a:pt x="10677" y="2599"/>
                  <a:pt x="10619" y="2673"/>
                  <a:pt x="10687" y="2683"/>
                </a:cubicBezTo>
                <a:cubicBezTo>
                  <a:pt x="10755" y="2693"/>
                  <a:pt x="11156" y="2699"/>
                  <a:pt x="11224" y="2699"/>
                </a:cubicBezTo>
                <a:cubicBezTo>
                  <a:pt x="11334" y="2699"/>
                  <a:pt x="11296" y="2806"/>
                  <a:pt x="11205" y="2822"/>
                </a:cubicBezTo>
                <a:cubicBezTo>
                  <a:pt x="11056" y="2848"/>
                  <a:pt x="10687" y="2906"/>
                  <a:pt x="10687" y="2906"/>
                </a:cubicBezTo>
                <a:cubicBezTo>
                  <a:pt x="10687" y="2906"/>
                  <a:pt x="10600" y="2932"/>
                  <a:pt x="10651" y="2974"/>
                </a:cubicBezTo>
                <a:cubicBezTo>
                  <a:pt x="10703" y="3016"/>
                  <a:pt x="10917" y="3136"/>
                  <a:pt x="10956" y="3175"/>
                </a:cubicBezTo>
                <a:cubicBezTo>
                  <a:pt x="10995" y="3214"/>
                  <a:pt x="10952" y="3262"/>
                  <a:pt x="10859" y="3240"/>
                </a:cubicBezTo>
                <a:cubicBezTo>
                  <a:pt x="10765" y="3214"/>
                  <a:pt x="10567" y="3126"/>
                  <a:pt x="10567" y="3126"/>
                </a:cubicBezTo>
                <a:cubicBezTo>
                  <a:pt x="10363" y="3350"/>
                  <a:pt x="9936" y="3408"/>
                  <a:pt x="9833" y="3528"/>
                </a:cubicBezTo>
                <a:cubicBezTo>
                  <a:pt x="9441" y="3978"/>
                  <a:pt x="9007" y="4379"/>
                  <a:pt x="8609" y="4793"/>
                </a:cubicBezTo>
                <a:cubicBezTo>
                  <a:pt x="8166" y="5256"/>
                  <a:pt x="8166" y="5256"/>
                  <a:pt x="8166" y="5256"/>
                </a:cubicBezTo>
                <a:cubicBezTo>
                  <a:pt x="8166" y="5256"/>
                  <a:pt x="8370" y="5580"/>
                  <a:pt x="8337" y="5767"/>
                </a:cubicBezTo>
                <a:cubicBezTo>
                  <a:pt x="8302" y="5955"/>
                  <a:pt x="7645" y="6246"/>
                  <a:pt x="7583" y="6331"/>
                </a:cubicBezTo>
                <a:cubicBezTo>
                  <a:pt x="7525" y="6418"/>
                  <a:pt x="7201" y="7399"/>
                  <a:pt x="7123" y="7751"/>
                </a:cubicBezTo>
                <a:cubicBezTo>
                  <a:pt x="7046" y="8101"/>
                  <a:pt x="7030" y="8298"/>
                  <a:pt x="7088" y="8528"/>
                </a:cubicBezTo>
                <a:cubicBezTo>
                  <a:pt x="7149" y="8758"/>
                  <a:pt x="7098" y="9435"/>
                  <a:pt x="7191" y="9700"/>
                </a:cubicBezTo>
                <a:cubicBezTo>
                  <a:pt x="7285" y="9962"/>
                  <a:pt x="7415" y="10936"/>
                  <a:pt x="7379" y="11127"/>
                </a:cubicBezTo>
                <a:cubicBezTo>
                  <a:pt x="7305" y="11529"/>
                  <a:pt x="6907" y="11289"/>
                  <a:pt x="6942" y="11399"/>
                </a:cubicBezTo>
                <a:cubicBezTo>
                  <a:pt x="7004" y="11577"/>
                  <a:pt x="7010" y="11946"/>
                  <a:pt x="7182" y="12108"/>
                </a:cubicBezTo>
                <a:cubicBezTo>
                  <a:pt x="7353" y="12270"/>
                  <a:pt x="7415" y="12920"/>
                  <a:pt x="7525" y="13040"/>
                </a:cubicBezTo>
                <a:cubicBezTo>
                  <a:pt x="7729" y="13260"/>
                  <a:pt x="8331" y="15108"/>
                  <a:pt x="8370" y="15474"/>
                </a:cubicBezTo>
                <a:cubicBezTo>
                  <a:pt x="8379" y="15549"/>
                  <a:pt x="8260" y="15578"/>
                  <a:pt x="8260" y="15578"/>
                </a:cubicBezTo>
                <a:cubicBezTo>
                  <a:pt x="8405" y="15986"/>
                  <a:pt x="8415" y="16164"/>
                  <a:pt x="8289" y="16558"/>
                </a:cubicBezTo>
                <a:cubicBezTo>
                  <a:pt x="8153" y="16992"/>
                  <a:pt x="7910" y="17555"/>
                  <a:pt x="7910" y="17555"/>
                </a:cubicBezTo>
                <a:cubicBezTo>
                  <a:pt x="8088" y="17895"/>
                  <a:pt x="8088" y="17895"/>
                  <a:pt x="8088" y="17895"/>
                </a:cubicBezTo>
                <a:cubicBezTo>
                  <a:pt x="8088" y="17895"/>
                  <a:pt x="8311" y="18355"/>
                  <a:pt x="8389" y="18449"/>
                </a:cubicBezTo>
                <a:cubicBezTo>
                  <a:pt x="8654" y="18776"/>
                  <a:pt x="8813" y="19287"/>
                  <a:pt x="8211" y="19306"/>
                </a:cubicBezTo>
                <a:cubicBezTo>
                  <a:pt x="7612" y="19326"/>
                  <a:pt x="7311" y="18387"/>
                  <a:pt x="6900" y="18203"/>
                </a:cubicBezTo>
                <a:cubicBezTo>
                  <a:pt x="6822" y="18170"/>
                  <a:pt x="6699" y="17973"/>
                  <a:pt x="6787" y="17727"/>
                </a:cubicBezTo>
                <a:cubicBezTo>
                  <a:pt x="6871" y="17484"/>
                  <a:pt x="7130" y="17329"/>
                  <a:pt x="7130" y="17329"/>
                </a:cubicBezTo>
                <a:cubicBezTo>
                  <a:pt x="7130" y="17329"/>
                  <a:pt x="7259" y="17073"/>
                  <a:pt x="7217" y="16963"/>
                </a:cubicBezTo>
                <a:cubicBezTo>
                  <a:pt x="7175" y="16853"/>
                  <a:pt x="7133" y="16610"/>
                  <a:pt x="7217" y="16397"/>
                </a:cubicBezTo>
                <a:cubicBezTo>
                  <a:pt x="7243" y="16329"/>
                  <a:pt x="7295" y="16215"/>
                  <a:pt x="7253" y="16128"/>
                </a:cubicBezTo>
                <a:cubicBezTo>
                  <a:pt x="7149" y="15927"/>
                  <a:pt x="7026" y="15905"/>
                  <a:pt x="7026" y="15905"/>
                </a:cubicBezTo>
                <a:cubicBezTo>
                  <a:pt x="7026" y="15905"/>
                  <a:pt x="6962" y="15927"/>
                  <a:pt x="6790" y="15986"/>
                </a:cubicBezTo>
                <a:cubicBezTo>
                  <a:pt x="6622" y="16047"/>
                  <a:pt x="6573" y="16028"/>
                  <a:pt x="6573" y="16028"/>
                </a:cubicBezTo>
                <a:cubicBezTo>
                  <a:pt x="6573" y="16028"/>
                  <a:pt x="5343" y="14532"/>
                  <a:pt x="5165" y="14273"/>
                </a:cubicBezTo>
                <a:cubicBezTo>
                  <a:pt x="4984" y="14018"/>
                  <a:pt x="4916" y="14050"/>
                  <a:pt x="4864" y="14196"/>
                </a:cubicBezTo>
                <a:cubicBezTo>
                  <a:pt x="4812" y="14338"/>
                  <a:pt x="4201" y="15587"/>
                  <a:pt x="4175" y="15698"/>
                </a:cubicBezTo>
                <a:cubicBezTo>
                  <a:pt x="4149" y="15808"/>
                  <a:pt x="3867" y="15681"/>
                  <a:pt x="3816" y="15630"/>
                </a:cubicBezTo>
                <a:cubicBezTo>
                  <a:pt x="3764" y="15578"/>
                  <a:pt x="3660" y="15587"/>
                  <a:pt x="3660" y="15587"/>
                </a:cubicBezTo>
                <a:cubicBezTo>
                  <a:pt x="3660" y="15587"/>
                  <a:pt x="3227" y="16047"/>
                  <a:pt x="3149" y="16109"/>
                </a:cubicBezTo>
                <a:cubicBezTo>
                  <a:pt x="3071" y="16167"/>
                  <a:pt x="2825" y="16374"/>
                  <a:pt x="2790" y="16432"/>
                </a:cubicBezTo>
                <a:cubicBezTo>
                  <a:pt x="2518" y="16908"/>
                  <a:pt x="2388" y="17177"/>
                  <a:pt x="2022" y="17594"/>
                </a:cubicBezTo>
                <a:cubicBezTo>
                  <a:pt x="1961" y="17662"/>
                  <a:pt x="1673" y="17979"/>
                  <a:pt x="1653" y="18115"/>
                </a:cubicBezTo>
                <a:cubicBezTo>
                  <a:pt x="1602" y="18488"/>
                  <a:pt x="1437" y="18954"/>
                  <a:pt x="1294" y="19345"/>
                </a:cubicBezTo>
                <a:cubicBezTo>
                  <a:pt x="1262" y="19439"/>
                  <a:pt x="922" y="19899"/>
                  <a:pt x="598" y="19960"/>
                </a:cubicBezTo>
                <a:cubicBezTo>
                  <a:pt x="275" y="20018"/>
                  <a:pt x="0" y="19876"/>
                  <a:pt x="93" y="19507"/>
                </a:cubicBezTo>
                <a:cubicBezTo>
                  <a:pt x="187" y="19141"/>
                  <a:pt x="310" y="18886"/>
                  <a:pt x="475" y="18682"/>
                </a:cubicBezTo>
                <a:cubicBezTo>
                  <a:pt x="637" y="18475"/>
                  <a:pt x="767" y="18141"/>
                  <a:pt x="828" y="17996"/>
                </a:cubicBezTo>
                <a:cubicBezTo>
                  <a:pt x="1087" y="17368"/>
                  <a:pt x="1174" y="16248"/>
                  <a:pt x="1841" y="15937"/>
                </a:cubicBezTo>
                <a:cubicBezTo>
                  <a:pt x="1841" y="15937"/>
                  <a:pt x="1883" y="15801"/>
                  <a:pt x="1987" y="15646"/>
                </a:cubicBezTo>
                <a:cubicBezTo>
                  <a:pt x="2026" y="15587"/>
                  <a:pt x="2152" y="15274"/>
                  <a:pt x="2123" y="15254"/>
                </a:cubicBezTo>
                <a:cubicBezTo>
                  <a:pt x="2052" y="15206"/>
                  <a:pt x="2052" y="15206"/>
                  <a:pt x="2052" y="15206"/>
                </a:cubicBezTo>
                <a:cubicBezTo>
                  <a:pt x="2052" y="15206"/>
                  <a:pt x="2285" y="14260"/>
                  <a:pt x="2398" y="14031"/>
                </a:cubicBezTo>
                <a:cubicBezTo>
                  <a:pt x="2508" y="13801"/>
                  <a:pt x="2738" y="13332"/>
                  <a:pt x="2757" y="13202"/>
                </a:cubicBezTo>
                <a:cubicBezTo>
                  <a:pt x="2838" y="12587"/>
                  <a:pt x="2938" y="12273"/>
                  <a:pt x="3149" y="11639"/>
                </a:cubicBezTo>
                <a:cubicBezTo>
                  <a:pt x="3372" y="10972"/>
                  <a:pt x="3366" y="10279"/>
                  <a:pt x="3320" y="9580"/>
                </a:cubicBezTo>
                <a:cubicBezTo>
                  <a:pt x="3304" y="9321"/>
                  <a:pt x="3227" y="9263"/>
                  <a:pt x="3210" y="8998"/>
                </a:cubicBezTo>
                <a:cubicBezTo>
                  <a:pt x="3191" y="8732"/>
                  <a:pt x="3081" y="8399"/>
                  <a:pt x="2945" y="8373"/>
                </a:cubicBezTo>
                <a:cubicBezTo>
                  <a:pt x="2806" y="8347"/>
                  <a:pt x="2576" y="8460"/>
                  <a:pt x="2362" y="8460"/>
                </a:cubicBezTo>
                <a:cubicBezTo>
                  <a:pt x="2149" y="8460"/>
                  <a:pt x="1893" y="8324"/>
                  <a:pt x="1764" y="8305"/>
                </a:cubicBezTo>
                <a:cubicBezTo>
                  <a:pt x="1637" y="8289"/>
                  <a:pt x="1550" y="8298"/>
                  <a:pt x="1466" y="8305"/>
                </a:cubicBezTo>
                <a:cubicBezTo>
                  <a:pt x="1382" y="8315"/>
                  <a:pt x="1013" y="8279"/>
                  <a:pt x="877" y="8143"/>
                </a:cubicBezTo>
                <a:cubicBezTo>
                  <a:pt x="738" y="8007"/>
                  <a:pt x="705" y="7706"/>
                  <a:pt x="705" y="7467"/>
                </a:cubicBezTo>
                <a:cubicBezTo>
                  <a:pt x="705" y="6719"/>
                  <a:pt x="1016" y="5968"/>
                  <a:pt x="945" y="5256"/>
                </a:cubicBezTo>
                <a:cubicBezTo>
                  <a:pt x="935" y="5178"/>
                  <a:pt x="747" y="5075"/>
                  <a:pt x="896" y="4745"/>
                </a:cubicBezTo>
                <a:cubicBezTo>
                  <a:pt x="935" y="4651"/>
                  <a:pt x="977" y="4583"/>
                  <a:pt x="1084" y="4557"/>
                </a:cubicBezTo>
                <a:close/>
                <a:moveTo>
                  <a:pt x="5389" y="288"/>
                </a:moveTo>
                <a:cubicBezTo>
                  <a:pt x="5392" y="288"/>
                  <a:pt x="5392" y="288"/>
                  <a:pt x="5392" y="288"/>
                </a:cubicBezTo>
                <a:cubicBezTo>
                  <a:pt x="5395" y="288"/>
                  <a:pt x="5395" y="288"/>
                  <a:pt x="5395" y="288"/>
                </a:cubicBezTo>
                <a:cubicBezTo>
                  <a:pt x="5424" y="259"/>
                  <a:pt x="5424" y="259"/>
                  <a:pt x="5424" y="259"/>
                </a:cubicBezTo>
                <a:cubicBezTo>
                  <a:pt x="5405" y="259"/>
                  <a:pt x="5389" y="259"/>
                  <a:pt x="5369" y="262"/>
                </a:cubicBezTo>
                <a:cubicBezTo>
                  <a:pt x="5389" y="288"/>
                  <a:pt x="5389" y="288"/>
                  <a:pt x="5389" y="288"/>
                </a:cubicBezTo>
                <a:close/>
                <a:moveTo>
                  <a:pt x="5343" y="262"/>
                </a:moveTo>
                <a:cubicBezTo>
                  <a:pt x="5321" y="265"/>
                  <a:pt x="5295" y="265"/>
                  <a:pt x="5269" y="268"/>
                </a:cubicBezTo>
                <a:cubicBezTo>
                  <a:pt x="5224" y="310"/>
                  <a:pt x="5224" y="310"/>
                  <a:pt x="5224" y="310"/>
                </a:cubicBezTo>
                <a:cubicBezTo>
                  <a:pt x="5220" y="314"/>
                  <a:pt x="5220" y="314"/>
                  <a:pt x="5220" y="314"/>
                </a:cubicBezTo>
                <a:cubicBezTo>
                  <a:pt x="5224" y="317"/>
                  <a:pt x="5224" y="317"/>
                  <a:pt x="5224" y="317"/>
                </a:cubicBezTo>
                <a:cubicBezTo>
                  <a:pt x="5282" y="385"/>
                  <a:pt x="5282" y="385"/>
                  <a:pt x="5282" y="385"/>
                </a:cubicBezTo>
                <a:cubicBezTo>
                  <a:pt x="5282" y="388"/>
                  <a:pt x="5282" y="388"/>
                  <a:pt x="5282" y="388"/>
                </a:cubicBezTo>
                <a:cubicBezTo>
                  <a:pt x="5285" y="385"/>
                  <a:pt x="5285" y="385"/>
                  <a:pt x="5285" y="385"/>
                </a:cubicBezTo>
                <a:cubicBezTo>
                  <a:pt x="5376" y="304"/>
                  <a:pt x="5376" y="304"/>
                  <a:pt x="5376" y="304"/>
                </a:cubicBezTo>
                <a:cubicBezTo>
                  <a:pt x="5379" y="301"/>
                  <a:pt x="5379" y="301"/>
                  <a:pt x="5379" y="301"/>
                </a:cubicBezTo>
                <a:cubicBezTo>
                  <a:pt x="5376" y="301"/>
                  <a:pt x="5376" y="301"/>
                  <a:pt x="5376" y="301"/>
                </a:cubicBezTo>
                <a:cubicBezTo>
                  <a:pt x="5343" y="262"/>
                  <a:pt x="5343" y="262"/>
                  <a:pt x="5343" y="262"/>
                </a:cubicBezTo>
                <a:close/>
                <a:moveTo>
                  <a:pt x="5230" y="275"/>
                </a:moveTo>
                <a:cubicBezTo>
                  <a:pt x="5217" y="278"/>
                  <a:pt x="5207" y="278"/>
                  <a:pt x="5194" y="281"/>
                </a:cubicBezTo>
                <a:cubicBezTo>
                  <a:pt x="5204" y="294"/>
                  <a:pt x="5204" y="294"/>
                  <a:pt x="5204" y="294"/>
                </a:cubicBezTo>
                <a:cubicBezTo>
                  <a:pt x="5207" y="297"/>
                  <a:pt x="5207" y="297"/>
                  <a:pt x="5207" y="297"/>
                </a:cubicBezTo>
                <a:cubicBezTo>
                  <a:pt x="5211" y="294"/>
                  <a:pt x="5211" y="294"/>
                  <a:pt x="5211" y="294"/>
                </a:cubicBezTo>
                <a:cubicBezTo>
                  <a:pt x="5230" y="275"/>
                  <a:pt x="5230" y="275"/>
                  <a:pt x="5230" y="275"/>
                </a:cubicBezTo>
                <a:close/>
                <a:moveTo>
                  <a:pt x="5172" y="288"/>
                </a:moveTo>
                <a:cubicBezTo>
                  <a:pt x="5136" y="294"/>
                  <a:pt x="5101" y="304"/>
                  <a:pt x="5062" y="314"/>
                </a:cubicBezTo>
                <a:cubicBezTo>
                  <a:pt x="5113" y="375"/>
                  <a:pt x="5113" y="375"/>
                  <a:pt x="5113" y="375"/>
                </a:cubicBezTo>
                <a:cubicBezTo>
                  <a:pt x="5117" y="378"/>
                  <a:pt x="5117" y="378"/>
                  <a:pt x="5117" y="378"/>
                </a:cubicBezTo>
                <a:cubicBezTo>
                  <a:pt x="5117" y="375"/>
                  <a:pt x="5117" y="375"/>
                  <a:pt x="5117" y="375"/>
                </a:cubicBezTo>
                <a:cubicBezTo>
                  <a:pt x="5191" y="310"/>
                  <a:pt x="5191" y="310"/>
                  <a:pt x="5191" y="310"/>
                </a:cubicBezTo>
                <a:cubicBezTo>
                  <a:pt x="5191" y="310"/>
                  <a:pt x="5191" y="310"/>
                  <a:pt x="5191" y="310"/>
                </a:cubicBezTo>
                <a:cubicBezTo>
                  <a:pt x="5191" y="307"/>
                  <a:pt x="5191" y="307"/>
                  <a:pt x="5191" y="307"/>
                </a:cubicBezTo>
                <a:cubicBezTo>
                  <a:pt x="5172" y="288"/>
                  <a:pt x="5172" y="288"/>
                  <a:pt x="5172" y="288"/>
                </a:cubicBezTo>
                <a:close/>
                <a:moveTo>
                  <a:pt x="5042" y="320"/>
                </a:moveTo>
                <a:cubicBezTo>
                  <a:pt x="5007" y="333"/>
                  <a:pt x="4974" y="343"/>
                  <a:pt x="4939" y="359"/>
                </a:cubicBezTo>
                <a:cubicBezTo>
                  <a:pt x="5023" y="456"/>
                  <a:pt x="5023" y="456"/>
                  <a:pt x="5023" y="456"/>
                </a:cubicBezTo>
                <a:cubicBezTo>
                  <a:pt x="5023" y="459"/>
                  <a:pt x="5023" y="459"/>
                  <a:pt x="5023" y="459"/>
                </a:cubicBezTo>
                <a:cubicBezTo>
                  <a:pt x="5026" y="456"/>
                  <a:pt x="5026" y="456"/>
                  <a:pt x="5026" y="456"/>
                </a:cubicBezTo>
                <a:cubicBezTo>
                  <a:pt x="5097" y="395"/>
                  <a:pt x="5097" y="395"/>
                  <a:pt x="5097" y="395"/>
                </a:cubicBezTo>
                <a:cubicBezTo>
                  <a:pt x="5101" y="391"/>
                  <a:pt x="5101" y="391"/>
                  <a:pt x="5101" y="391"/>
                </a:cubicBezTo>
                <a:cubicBezTo>
                  <a:pt x="5101" y="388"/>
                  <a:pt x="5101" y="388"/>
                  <a:pt x="5101" y="388"/>
                </a:cubicBezTo>
                <a:cubicBezTo>
                  <a:pt x="5042" y="320"/>
                  <a:pt x="5042" y="320"/>
                  <a:pt x="5042" y="320"/>
                </a:cubicBezTo>
                <a:close/>
                <a:moveTo>
                  <a:pt x="4919" y="365"/>
                </a:moveTo>
                <a:cubicBezTo>
                  <a:pt x="4887" y="378"/>
                  <a:pt x="4855" y="395"/>
                  <a:pt x="4822" y="411"/>
                </a:cubicBezTo>
                <a:cubicBezTo>
                  <a:pt x="4932" y="540"/>
                  <a:pt x="4932" y="540"/>
                  <a:pt x="4932" y="540"/>
                </a:cubicBezTo>
                <a:cubicBezTo>
                  <a:pt x="4932" y="540"/>
                  <a:pt x="4932" y="540"/>
                  <a:pt x="4932" y="540"/>
                </a:cubicBezTo>
                <a:cubicBezTo>
                  <a:pt x="4935" y="540"/>
                  <a:pt x="4935" y="540"/>
                  <a:pt x="4935" y="540"/>
                </a:cubicBezTo>
                <a:cubicBezTo>
                  <a:pt x="5007" y="475"/>
                  <a:pt x="5007" y="475"/>
                  <a:pt x="5007" y="475"/>
                </a:cubicBezTo>
                <a:cubicBezTo>
                  <a:pt x="5010" y="472"/>
                  <a:pt x="5010" y="472"/>
                  <a:pt x="5010" y="472"/>
                </a:cubicBezTo>
                <a:cubicBezTo>
                  <a:pt x="5007" y="469"/>
                  <a:pt x="5007" y="469"/>
                  <a:pt x="5007" y="469"/>
                </a:cubicBezTo>
                <a:cubicBezTo>
                  <a:pt x="4919" y="365"/>
                  <a:pt x="4919" y="365"/>
                  <a:pt x="4919" y="365"/>
                </a:cubicBezTo>
                <a:close/>
                <a:moveTo>
                  <a:pt x="4806" y="417"/>
                </a:moveTo>
                <a:cubicBezTo>
                  <a:pt x="4774" y="433"/>
                  <a:pt x="4741" y="450"/>
                  <a:pt x="4712" y="469"/>
                </a:cubicBezTo>
                <a:cubicBezTo>
                  <a:pt x="4838" y="621"/>
                  <a:pt x="4838" y="621"/>
                  <a:pt x="4838" y="621"/>
                </a:cubicBezTo>
                <a:cubicBezTo>
                  <a:pt x="4842" y="624"/>
                  <a:pt x="4842" y="624"/>
                  <a:pt x="4842" y="624"/>
                </a:cubicBezTo>
                <a:cubicBezTo>
                  <a:pt x="4845" y="621"/>
                  <a:pt x="4845" y="621"/>
                  <a:pt x="4845" y="621"/>
                </a:cubicBezTo>
                <a:cubicBezTo>
                  <a:pt x="4916" y="556"/>
                  <a:pt x="4916" y="556"/>
                  <a:pt x="4916" y="556"/>
                </a:cubicBezTo>
                <a:cubicBezTo>
                  <a:pt x="4919" y="553"/>
                  <a:pt x="4919" y="553"/>
                  <a:pt x="4919" y="553"/>
                </a:cubicBezTo>
                <a:cubicBezTo>
                  <a:pt x="4916" y="553"/>
                  <a:pt x="4916" y="553"/>
                  <a:pt x="4916" y="553"/>
                </a:cubicBezTo>
                <a:cubicBezTo>
                  <a:pt x="4806" y="417"/>
                  <a:pt x="4806" y="417"/>
                  <a:pt x="4806" y="417"/>
                </a:cubicBezTo>
                <a:close/>
                <a:moveTo>
                  <a:pt x="4696" y="479"/>
                </a:moveTo>
                <a:cubicBezTo>
                  <a:pt x="4664" y="495"/>
                  <a:pt x="4634" y="514"/>
                  <a:pt x="4605" y="530"/>
                </a:cubicBezTo>
                <a:cubicBezTo>
                  <a:pt x="4748" y="702"/>
                  <a:pt x="4748" y="702"/>
                  <a:pt x="4748" y="702"/>
                </a:cubicBezTo>
                <a:cubicBezTo>
                  <a:pt x="4751" y="705"/>
                  <a:pt x="4751" y="705"/>
                  <a:pt x="4751" y="705"/>
                </a:cubicBezTo>
                <a:cubicBezTo>
                  <a:pt x="4754" y="702"/>
                  <a:pt x="4754" y="702"/>
                  <a:pt x="4754" y="702"/>
                </a:cubicBezTo>
                <a:cubicBezTo>
                  <a:pt x="4825" y="637"/>
                  <a:pt x="4825" y="637"/>
                  <a:pt x="4825" y="637"/>
                </a:cubicBezTo>
                <a:cubicBezTo>
                  <a:pt x="4829" y="637"/>
                  <a:pt x="4829" y="637"/>
                  <a:pt x="4829" y="637"/>
                </a:cubicBezTo>
                <a:cubicBezTo>
                  <a:pt x="4825" y="634"/>
                  <a:pt x="4825" y="634"/>
                  <a:pt x="4825" y="634"/>
                </a:cubicBezTo>
                <a:cubicBezTo>
                  <a:pt x="4696" y="479"/>
                  <a:pt x="4696" y="479"/>
                  <a:pt x="4696" y="479"/>
                </a:cubicBezTo>
                <a:close/>
                <a:moveTo>
                  <a:pt x="4589" y="543"/>
                </a:moveTo>
                <a:cubicBezTo>
                  <a:pt x="4560" y="563"/>
                  <a:pt x="4531" y="582"/>
                  <a:pt x="4505" y="602"/>
                </a:cubicBezTo>
                <a:cubicBezTo>
                  <a:pt x="4657" y="783"/>
                  <a:pt x="4657" y="783"/>
                  <a:pt x="4657" y="783"/>
                </a:cubicBezTo>
                <a:cubicBezTo>
                  <a:pt x="4660" y="786"/>
                  <a:pt x="4660" y="786"/>
                  <a:pt x="4660" y="786"/>
                </a:cubicBezTo>
                <a:cubicBezTo>
                  <a:pt x="4664" y="783"/>
                  <a:pt x="4664" y="783"/>
                  <a:pt x="4664" y="783"/>
                </a:cubicBezTo>
                <a:cubicBezTo>
                  <a:pt x="4735" y="721"/>
                  <a:pt x="4735" y="721"/>
                  <a:pt x="4735" y="721"/>
                </a:cubicBezTo>
                <a:cubicBezTo>
                  <a:pt x="4738" y="718"/>
                  <a:pt x="4738" y="718"/>
                  <a:pt x="4738" y="718"/>
                </a:cubicBezTo>
                <a:cubicBezTo>
                  <a:pt x="4735" y="715"/>
                  <a:pt x="4735" y="715"/>
                  <a:pt x="4735" y="715"/>
                </a:cubicBezTo>
                <a:cubicBezTo>
                  <a:pt x="4589" y="543"/>
                  <a:pt x="4589" y="543"/>
                  <a:pt x="4589" y="543"/>
                </a:cubicBezTo>
                <a:close/>
                <a:moveTo>
                  <a:pt x="4489" y="615"/>
                </a:moveTo>
                <a:cubicBezTo>
                  <a:pt x="4463" y="634"/>
                  <a:pt x="4434" y="653"/>
                  <a:pt x="4408" y="676"/>
                </a:cubicBezTo>
                <a:cubicBezTo>
                  <a:pt x="4566" y="867"/>
                  <a:pt x="4566" y="867"/>
                  <a:pt x="4566" y="867"/>
                </a:cubicBezTo>
                <a:cubicBezTo>
                  <a:pt x="4570" y="867"/>
                  <a:pt x="4570" y="867"/>
                  <a:pt x="4570" y="867"/>
                </a:cubicBezTo>
                <a:cubicBezTo>
                  <a:pt x="4570" y="867"/>
                  <a:pt x="4570" y="867"/>
                  <a:pt x="4570" y="867"/>
                </a:cubicBezTo>
                <a:cubicBezTo>
                  <a:pt x="4644" y="802"/>
                  <a:pt x="4644" y="802"/>
                  <a:pt x="4644" y="802"/>
                </a:cubicBezTo>
                <a:cubicBezTo>
                  <a:pt x="4644" y="799"/>
                  <a:pt x="4644" y="799"/>
                  <a:pt x="4644" y="799"/>
                </a:cubicBezTo>
                <a:cubicBezTo>
                  <a:pt x="4644" y="796"/>
                  <a:pt x="4644" y="796"/>
                  <a:pt x="4644" y="796"/>
                </a:cubicBezTo>
                <a:cubicBezTo>
                  <a:pt x="4489" y="615"/>
                  <a:pt x="4489" y="615"/>
                  <a:pt x="4489" y="615"/>
                </a:cubicBezTo>
                <a:close/>
                <a:moveTo>
                  <a:pt x="4392" y="689"/>
                </a:moveTo>
                <a:cubicBezTo>
                  <a:pt x="4372" y="705"/>
                  <a:pt x="4350" y="725"/>
                  <a:pt x="4330" y="744"/>
                </a:cubicBezTo>
                <a:cubicBezTo>
                  <a:pt x="4324" y="747"/>
                  <a:pt x="4321" y="751"/>
                  <a:pt x="4314" y="757"/>
                </a:cubicBezTo>
                <a:cubicBezTo>
                  <a:pt x="4476" y="948"/>
                  <a:pt x="4476" y="948"/>
                  <a:pt x="4476" y="948"/>
                </a:cubicBezTo>
                <a:cubicBezTo>
                  <a:pt x="4476" y="951"/>
                  <a:pt x="4476" y="951"/>
                  <a:pt x="4476" y="951"/>
                </a:cubicBezTo>
                <a:cubicBezTo>
                  <a:pt x="4479" y="948"/>
                  <a:pt x="4479" y="948"/>
                  <a:pt x="4479" y="948"/>
                </a:cubicBezTo>
                <a:cubicBezTo>
                  <a:pt x="4550" y="883"/>
                  <a:pt x="4550" y="883"/>
                  <a:pt x="4550" y="883"/>
                </a:cubicBezTo>
                <a:cubicBezTo>
                  <a:pt x="4554" y="880"/>
                  <a:pt x="4554" y="880"/>
                  <a:pt x="4554" y="880"/>
                </a:cubicBezTo>
                <a:cubicBezTo>
                  <a:pt x="4550" y="880"/>
                  <a:pt x="4550" y="880"/>
                  <a:pt x="4550" y="880"/>
                </a:cubicBezTo>
                <a:cubicBezTo>
                  <a:pt x="4392" y="689"/>
                  <a:pt x="4392" y="689"/>
                  <a:pt x="4392" y="689"/>
                </a:cubicBezTo>
                <a:close/>
                <a:moveTo>
                  <a:pt x="4301" y="770"/>
                </a:moveTo>
                <a:cubicBezTo>
                  <a:pt x="4275" y="793"/>
                  <a:pt x="4249" y="815"/>
                  <a:pt x="4227" y="841"/>
                </a:cubicBezTo>
                <a:cubicBezTo>
                  <a:pt x="4385" y="1029"/>
                  <a:pt x="4385" y="1029"/>
                  <a:pt x="4385" y="1029"/>
                </a:cubicBezTo>
                <a:cubicBezTo>
                  <a:pt x="4385" y="1032"/>
                  <a:pt x="4385" y="1032"/>
                  <a:pt x="4385" y="1032"/>
                </a:cubicBezTo>
                <a:cubicBezTo>
                  <a:pt x="4388" y="1029"/>
                  <a:pt x="4388" y="1029"/>
                  <a:pt x="4388" y="1029"/>
                </a:cubicBezTo>
                <a:cubicBezTo>
                  <a:pt x="4460" y="964"/>
                  <a:pt x="4460" y="964"/>
                  <a:pt x="4460" y="964"/>
                </a:cubicBezTo>
                <a:cubicBezTo>
                  <a:pt x="4463" y="964"/>
                  <a:pt x="4463" y="964"/>
                  <a:pt x="4463" y="964"/>
                </a:cubicBezTo>
                <a:cubicBezTo>
                  <a:pt x="4460" y="961"/>
                  <a:pt x="4460" y="961"/>
                  <a:pt x="4460" y="961"/>
                </a:cubicBezTo>
                <a:cubicBezTo>
                  <a:pt x="4301" y="770"/>
                  <a:pt x="4301" y="770"/>
                  <a:pt x="4301" y="770"/>
                </a:cubicBezTo>
                <a:close/>
                <a:moveTo>
                  <a:pt x="4214" y="854"/>
                </a:moveTo>
                <a:cubicBezTo>
                  <a:pt x="4188" y="880"/>
                  <a:pt x="4165" y="906"/>
                  <a:pt x="4142" y="932"/>
                </a:cubicBezTo>
                <a:cubicBezTo>
                  <a:pt x="4291" y="1110"/>
                  <a:pt x="4291" y="1110"/>
                  <a:pt x="4291" y="1110"/>
                </a:cubicBezTo>
                <a:cubicBezTo>
                  <a:pt x="4295" y="1113"/>
                  <a:pt x="4295" y="1113"/>
                  <a:pt x="4295" y="1113"/>
                </a:cubicBezTo>
                <a:cubicBezTo>
                  <a:pt x="4298" y="1110"/>
                  <a:pt x="4298" y="1110"/>
                  <a:pt x="4298" y="1110"/>
                </a:cubicBezTo>
                <a:cubicBezTo>
                  <a:pt x="4369" y="1048"/>
                  <a:pt x="4369" y="1048"/>
                  <a:pt x="4369" y="1048"/>
                </a:cubicBezTo>
                <a:cubicBezTo>
                  <a:pt x="4372" y="1045"/>
                  <a:pt x="4372" y="1045"/>
                  <a:pt x="4372" y="1045"/>
                </a:cubicBezTo>
                <a:cubicBezTo>
                  <a:pt x="4369" y="1042"/>
                  <a:pt x="4369" y="1042"/>
                  <a:pt x="4369" y="1042"/>
                </a:cubicBezTo>
                <a:cubicBezTo>
                  <a:pt x="4214" y="854"/>
                  <a:pt x="4214" y="854"/>
                  <a:pt x="4214" y="854"/>
                </a:cubicBezTo>
                <a:close/>
                <a:moveTo>
                  <a:pt x="4130" y="945"/>
                </a:moveTo>
                <a:cubicBezTo>
                  <a:pt x="4107" y="971"/>
                  <a:pt x="4084" y="1000"/>
                  <a:pt x="4062" y="1026"/>
                </a:cubicBezTo>
                <a:cubicBezTo>
                  <a:pt x="4201" y="1194"/>
                  <a:pt x="4201" y="1194"/>
                  <a:pt x="4201" y="1194"/>
                </a:cubicBezTo>
                <a:cubicBezTo>
                  <a:pt x="4204" y="1194"/>
                  <a:pt x="4204" y="1194"/>
                  <a:pt x="4204" y="1194"/>
                </a:cubicBezTo>
                <a:cubicBezTo>
                  <a:pt x="4207" y="1194"/>
                  <a:pt x="4207" y="1194"/>
                  <a:pt x="4207" y="1194"/>
                </a:cubicBezTo>
                <a:cubicBezTo>
                  <a:pt x="4278" y="1129"/>
                  <a:pt x="4278" y="1129"/>
                  <a:pt x="4278" y="1129"/>
                </a:cubicBezTo>
                <a:cubicBezTo>
                  <a:pt x="4282" y="1126"/>
                  <a:pt x="4282" y="1126"/>
                  <a:pt x="4282" y="1126"/>
                </a:cubicBezTo>
                <a:cubicBezTo>
                  <a:pt x="4278" y="1123"/>
                  <a:pt x="4278" y="1123"/>
                  <a:pt x="4278" y="1123"/>
                </a:cubicBezTo>
                <a:cubicBezTo>
                  <a:pt x="4130" y="945"/>
                  <a:pt x="4130" y="945"/>
                  <a:pt x="4130" y="945"/>
                </a:cubicBezTo>
                <a:close/>
                <a:moveTo>
                  <a:pt x="4049" y="1042"/>
                </a:moveTo>
                <a:cubicBezTo>
                  <a:pt x="4029" y="1068"/>
                  <a:pt x="4007" y="1097"/>
                  <a:pt x="3987" y="1126"/>
                </a:cubicBezTo>
                <a:cubicBezTo>
                  <a:pt x="4110" y="1275"/>
                  <a:pt x="4110" y="1275"/>
                  <a:pt x="4110" y="1275"/>
                </a:cubicBezTo>
                <a:cubicBezTo>
                  <a:pt x="4113" y="1278"/>
                  <a:pt x="4113" y="1278"/>
                  <a:pt x="4113" y="1278"/>
                </a:cubicBezTo>
                <a:cubicBezTo>
                  <a:pt x="4117" y="1275"/>
                  <a:pt x="4117" y="1275"/>
                  <a:pt x="4117" y="1275"/>
                </a:cubicBezTo>
                <a:cubicBezTo>
                  <a:pt x="4188" y="1210"/>
                  <a:pt x="4188" y="1210"/>
                  <a:pt x="4188" y="1210"/>
                </a:cubicBezTo>
                <a:cubicBezTo>
                  <a:pt x="4188" y="1207"/>
                  <a:pt x="4188" y="1207"/>
                  <a:pt x="4188" y="1207"/>
                </a:cubicBezTo>
                <a:cubicBezTo>
                  <a:pt x="4188" y="1207"/>
                  <a:pt x="4188" y="1207"/>
                  <a:pt x="4188" y="1207"/>
                </a:cubicBezTo>
                <a:cubicBezTo>
                  <a:pt x="4049" y="1042"/>
                  <a:pt x="4049" y="1042"/>
                  <a:pt x="4049" y="1042"/>
                </a:cubicBezTo>
                <a:close/>
                <a:moveTo>
                  <a:pt x="3974" y="1142"/>
                </a:moveTo>
                <a:cubicBezTo>
                  <a:pt x="3955" y="1171"/>
                  <a:pt x="3935" y="1200"/>
                  <a:pt x="3916" y="1233"/>
                </a:cubicBezTo>
                <a:cubicBezTo>
                  <a:pt x="4020" y="1356"/>
                  <a:pt x="4020" y="1356"/>
                  <a:pt x="4020" y="1356"/>
                </a:cubicBezTo>
                <a:cubicBezTo>
                  <a:pt x="4023" y="1359"/>
                  <a:pt x="4023" y="1359"/>
                  <a:pt x="4023" y="1359"/>
                </a:cubicBezTo>
                <a:cubicBezTo>
                  <a:pt x="4023" y="1356"/>
                  <a:pt x="4023" y="1356"/>
                  <a:pt x="4023" y="1356"/>
                </a:cubicBezTo>
                <a:cubicBezTo>
                  <a:pt x="4097" y="1291"/>
                  <a:pt x="4097" y="1291"/>
                  <a:pt x="4097" y="1291"/>
                </a:cubicBezTo>
                <a:cubicBezTo>
                  <a:pt x="4097" y="1291"/>
                  <a:pt x="4097" y="1291"/>
                  <a:pt x="4097" y="1291"/>
                </a:cubicBezTo>
                <a:cubicBezTo>
                  <a:pt x="4097" y="1288"/>
                  <a:pt x="4097" y="1288"/>
                  <a:pt x="4097" y="1288"/>
                </a:cubicBezTo>
                <a:cubicBezTo>
                  <a:pt x="3974" y="1142"/>
                  <a:pt x="3974" y="1142"/>
                  <a:pt x="3974" y="1142"/>
                </a:cubicBezTo>
                <a:close/>
                <a:moveTo>
                  <a:pt x="3903" y="1249"/>
                </a:moveTo>
                <a:cubicBezTo>
                  <a:pt x="3884" y="1278"/>
                  <a:pt x="3864" y="1311"/>
                  <a:pt x="3848" y="1343"/>
                </a:cubicBezTo>
                <a:cubicBezTo>
                  <a:pt x="3929" y="1437"/>
                  <a:pt x="3929" y="1437"/>
                  <a:pt x="3929" y="1437"/>
                </a:cubicBezTo>
                <a:cubicBezTo>
                  <a:pt x="3929" y="1440"/>
                  <a:pt x="3929" y="1440"/>
                  <a:pt x="3929" y="1440"/>
                </a:cubicBezTo>
                <a:cubicBezTo>
                  <a:pt x="3932" y="1437"/>
                  <a:pt x="3932" y="1437"/>
                  <a:pt x="3932" y="1437"/>
                </a:cubicBezTo>
                <a:cubicBezTo>
                  <a:pt x="4003" y="1375"/>
                  <a:pt x="4003" y="1375"/>
                  <a:pt x="4003" y="1375"/>
                </a:cubicBezTo>
                <a:cubicBezTo>
                  <a:pt x="4007" y="1372"/>
                  <a:pt x="4007" y="1372"/>
                  <a:pt x="4007" y="1372"/>
                </a:cubicBezTo>
                <a:cubicBezTo>
                  <a:pt x="4003" y="1369"/>
                  <a:pt x="4003" y="1369"/>
                  <a:pt x="4003" y="1369"/>
                </a:cubicBezTo>
                <a:cubicBezTo>
                  <a:pt x="3903" y="1249"/>
                  <a:pt x="3903" y="1249"/>
                  <a:pt x="3903" y="1249"/>
                </a:cubicBezTo>
                <a:close/>
                <a:moveTo>
                  <a:pt x="3838" y="1359"/>
                </a:moveTo>
                <a:cubicBezTo>
                  <a:pt x="3819" y="1391"/>
                  <a:pt x="3803" y="1427"/>
                  <a:pt x="3786" y="1459"/>
                </a:cubicBezTo>
                <a:cubicBezTo>
                  <a:pt x="3835" y="1521"/>
                  <a:pt x="3835" y="1521"/>
                  <a:pt x="3835" y="1521"/>
                </a:cubicBezTo>
                <a:cubicBezTo>
                  <a:pt x="3838" y="1521"/>
                  <a:pt x="3838" y="1521"/>
                  <a:pt x="3838" y="1521"/>
                </a:cubicBezTo>
                <a:cubicBezTo>
                  <a:pt x="3841" y="1521"/>
                  <a:pt x="3841" y="1521"/>
                  <a:pt x="3841" y="1521"/>
                </a:cubicBezTo>
                <a:cubicBezTo>
                  <a:pt x="3913" y="1456"/>
                  <a:pt x="3913" y="1456"/>
                  <a:pt x="3913" y="1456"/>
                </a:cubicBezTo>
                <a:cubicBezTo>
                  <a:pt x="3916" y="1453"/>
                  <a:pt x="3916" y="1453"/>
                  <a:pt x="3916" y="1453"/>
                </a:cubicBezTo>
                <a:cubicBezTo>
                  <a:pt x="3913" y="1450"/>
                  <a:pt x="3913" y="1450"/>
                  <a:pt x="3913" y="1450"/>
                </a:cubicBezTo>
                <a:cubicBezTo>
                  <a:pt x="3838" y="1359"/>
                  <a:pt x="3838" y="1359"/>
                  <a:pt x="3838" y="1359"/>
                </a:cubicBezTo>
                <a:close/>
                <a:moveTo>
                  <a:pt x="3777" y="1479"/>
                </a:moveTo>
                <a:cubicBezTo>
                  <a:pt x="3761" y="1511"/>
                  <a:pt x="3744" y="1547"/>
                  <a:pt x="3728" y="1582"/>
                </a:cubicBezTo>
                <a:cubicBezTo>
                  <a:pt x="3744" y="1602"/>
                  <a:pt x="3744" y="1602"/>
                  <a:pt x="3744" y="1602"/>
                </a:cubicBezTo>
                <a:cubicBezTo>
                  <a:pt x="3748" y="1605"/>
                  <a:pt x="3748" y="1605"/>
                  <a:pt x="3748" y="1605"/>
                </a:cubicBezTo>
                <a:cubicBezTo>
                  <a:pt x="3751" y="1602"/>
                  <a:pt x="3751" y="1602"/>
                  <a:pt x="3751" y="1602"/>
                </a:cubicBezTo>
                <a:cubicBezTo>
                  <a:pt x="3822" y="1537"/>
                  <a:pt x="3822" y="1537"/>
                  <a:pt x="3822" y="1537"/>
                </a:cubicBezTo>
                <a:cubicBezTo>
                  <a:pt x="3825" y="1534"/>
                  <a:pt x="3825" y="1534"/>
                  <a:pt x="3825" y="1534"/>
                </a:cubicBezTo>
                <a:cubicBezTo>
                  <a:pt x="3822" y="1534"/>
                  <a:pt x="3822" y="1534"/>
                  <a:pt x="3822" y="1534"/>
                </a:cubicBezTo>
                <a:cubicBezTo>
                  <a:pt x="3777" y="1479"/>
                  <a:pt x="3777" y="1479"/>
                  <a:pt x="3777" y="1479"/>
                </a:cubicBezTo>
                <a:close/>
                <a:moveTo>
                  <a:pt x="3722" y="1602"/>
                </a:moveTo>
                <a:cubicBezTo>
                  <a:pt x="3715" y="1615"/>
                  <a:pt x="3709" y="1628"/>
                  <a:pt x="3706" y="1644"/>
                </a:cubicBezTo>
                <a:cubicBezTo>
                  <a:pt x="3731" y="1618"/>
                  <a:pt x="3731" y="1618"/>
                  <a:pt x="3731" y="1618"/>
                </a:cubicBezTo>
                <a:cubicBezTo>
                  <a:pt x="3735" y="1618"/>
                  <a:pt x="3735" y="1618"/>
                  <a:pt x="3735" y="1618"/>
                </a:cubicBezTo>
                <a:cubicBezTo>
                  <a:pt x="3731" y="1615"/>
                  <a:pt x="3731" y="1615"/>
                  <a:pt x="3731" y="1615"/>
                </a:cubicBezTo>
                <a:cubicBezTo>
                  <a:pt x="3722" y="1602"/>
                  <a:pt x="3722" y="1602"/>
                  <a:pt x="3722" y="1602"/>
                </a:cubicBezTo>
                <a:close/>
                <a:moveTo>
                  <a:pt x="3673" y="1735"/>
                </a:moveTo>
                <a:cubicBezTo>
                  <a:pt x="3657" y="1777"/>
                  <a:pt x="3644" y="1822"/>
                  <a:pt x="3634" y="1864"/>
                </a:cubicBezTo>
                <a:cubicBezTo>
                  <a:pt x="3715" y="1793"/>
                  <a:pt x="3715" y="1793"/>
                  <a:pt x="3715" y="1793"/>
                </a:cubicBezTo>
                <a:cubicBezTo>
                  <a:pt x="3718" y="1790"/>
                  <a:pt x="3718" y="1790"/>
                  <a:pt x="3718" y="1790"/>
                </a:cubicBezTo>
                <a:cubicBezTo>
                  <a:pt x="3715" y="1786"/>
                  <a:pt x="3715" y="1786"/>
                  <a:pt x="3715" y="1786"/>
                </a:cubicBezTo>
                <a:cubicBezTo>
                  <a:pt x="3673" y="1735"/>
                  <a:pt x="3673" y="1735"/>
                  <a:pt x="3673" y="1735"/>
                </a:cubicBezTo>
                <a:close/>
                <a:moveTo>
                  <a:pt x="3618" y="1938"/>
                </a:moveTo>
                <a:cubicBezTo>
                  <a:pt x="3612" y="1977"/>
                  <a:pt x="3605" y="2016"/>
                  <a:pt x="3599" y="2055"/>
                </a:cubicBezTo>
                <a:cubicBezTo>
                  <a:pt x="3663" y="1997"/>
                  <a:pt x="3663" y="1997"/>
                  <a:pt x="3663" y="1997"/>
                </a:cubicBezTo>
                <a:cubicBezTo>
                  <a:pt x="3667" y="1993"/>
                  <a:pt x="3667" y="1993"/>
                  <a:pt x="3667" y="1993"/>
                </a:cubicBezTo>
                <a:cubicBezTo>
                  <a:pt x="3663" y="1993"/>
                  <a:pt x="3663" y="1993"/>
                  <a:pt x="3663" y="1993"/>
                </a:cubicBezTo>
                <a:cubicBezTo>
                  <a:pt x="3618" y="1938"/>
                  <a:pt x="3618" y="1938"/>
                  <a:pt x="3618" y="1938"/>
                </a:cubicBezTo>
                <a:close/>
                <a:moveTo>
                  <a:pt x="3595" y="2087"/>
                </a:moveTo>
                <a:cubicBezTo>
                  <a:pt x="3592" y="2136"/>
                  <a:pt x="3589" y="2178"/>
                  <a:pt x="3589" y="2223"/>
                </a:cubicBezTo>
                <a:cubicBezTo>
                  <a:pt x="3741" y="2087"/>
                  <a:pt x="3741" y="2087"/>
                  <a:pt x="3741" y="2087"/>
                </a:cubicBezTo>
                <a:cubicBezTo>
                  <a:pt x="3741" y="2084"/>
                  <a:pt x="3741" y="2084"/>
                  <a:pt x="3741" y="2084"/>
                </a:cubicBezTo>
                <a:cubicBezTo>
                  <a:pt x="3741" y="2084"/>
                  <a:pt x="3741" y="2084"/>
                  <a:pt x="3741" y="2084"/>
                </a:cubicBezTo>
                <a:cubicBezTo>
                  <a:pt x="3683" y="2013"/>
                  <a:pt x="3683" y="2013"/>
                  <a:pt x="3683" y="2013"/>
                </a:cubicBezTo>
                <a:cubicBezTo>
                  <a:pt x="3680" y="2013"/>
                  <a:pt x="3680" y="2013"/>
                  <a:pt x="3680" y="2013"/>
                </a:cubicBezTo>
                <a:cubicBezTo>
                  <a:pt x="3676" y="2013"/>
                  <a:pt x="3676" y="2013"/>
                  <a:pt x="3676" y="2013"/>
                </a:cubicBezTo>
                <a:cubicBezTo>
                  <a:pt x="3595" y="2087"/>
                  <a:pt x="3595" y="2087"/>
                  <a:pt x="3595" y="2087"/>
                </a:cubicBezTo>
                <a:close/>
                <a:moveTo>
                  <a:pt x="3592" y="2249"/>
                </a:moveTo>
                <a:cubicBezTo>
                  <a:pt x="3592" y="2291"/>
                  <a:pt x="3595" y="2333"/>
                  <a:pt x="3602" y="2369"/>
                </a:cubicBezTo>
                <a:cubicBezTo>
                  <a:pt x="3816" y="2178"/>
                  <a:pt x="3816" y="2178"/>
                  <a:pt x="3816" y="2178"/>
                </a:cubicBezTo>
                <a:cubicBezTo>
                  <a:pt x="3819" y="2175"/>
                  <a:pt x="3819" y="2175"/>
                  <a:pt x="3819" y="2175"/>
                </a:cubicBezTo>
                <a:cubicBezTo>
                  <a:pt x="3816" y="2175"/>
                  <a:pt x="3816" y="2175"/>
                  <a:pt x="3816" y="2175"/>
                </a:cubicBezTo>
                <a:cubicBezTo>
                  <a:pt x="3757" y="2103"/>
                  <a:pt x="3757" y="2103"/>
                  <a:pt x="3757" y="2103"/>
                </a:cubicBezTo>
                <a:cubicBezTo>
                  <a:pt x="3757" y="2103"/>
                  <a:pt x="3757" y="2103"/>
                  <a:pt x="3757" y="2103"/>
                </a:cubicBezTo>
                <a:cubicBezTo>
                  <a:pt x="3754" y="2103"/>
                  <a:pt x="3754" y="2103"/>
                  <a:pt x="3754" y="2103"/>
                </a:cubicBezTo>
                <a:cubicBezTo>
                  <a:pt x="3592" y="2249"/>
                  <a:pt x="3592" y="2249"/>
                  <a:pt x="3592" y="2249"/>
                </a:cubicBezTo>
                <a:close/>
                <a:moveTo>
                  <a:pt x="3605" y="2395"/>
                </a:moveTo>
                <a:cubicBezTo>
                  <a:pt x="3612" y="2434"/>
                  <a:pt x="3621" y="2469"/>
                  <a:pt x="3631" y="2502"/>
                </a:cubicBezTo>
                <a:cubicBezTo>
                  <a:pt x="3893" y="2269"/>
                  <a:pt x="3893" y="2269"/>
                  <a:pt x="3893" y="2269"/>
                </a:cubicBezTo>
                <a:cubicBezTo>
                  <a:pt x="3893" y="2265"/>
                  <a:pt x="3893" y="2265"/>
                  <a:pt x="3893" y="2265"/>
                </a:cubicBezTo>
                <a:cubicBezTo>
                  <a:pt x="3893" y="2265"/>
                  <a:pt x="3893" y="2265"/>
                  <a:pt x="3893" y="2265"/>
                </a:cubicBezTo>
                <a:cubicBezTo>
                  <a:pt x="3835" y="2194"/>
                  <a:pt x="3835" y="2194"/>
                  <a:pt x="3835" y="2194"/>
                </a:cubicBezTo>
                <a:cubicBezTo>
                  <a:pt x="3832" y="2194"/>
                  <a:pt x="3832" y="2194"/>
                  <a:pt x="3832" y="2194"/>
                </a:cubicBezTo>
                <a:cubicBezTo>
                  <a:pt x="3829" y="2194"/>
                  <a:pt x="3829" y="2194"/>
                  <a:pt x="3829" y="2194"/>
                </a:cubicBezTo>
                <a:cubicBezTo>
                  <a:pt x="3605" y="2395"/>
                  <a:pt x="3605" y="2395"/>
                  <a:pt x="3605" y="2395"/>
                </a:cubicBezTo>
                <a:close/>
                <a:moveTo>
                  <a:pt x="3638" y="2528"/>
                </a:moveTo>
                <a:cubicBezTo>
                  <a:pt x="3651" y="2563"/>
                  <a:pt x="3660" y="2595"/>
                  <a:pt x="3673" y="2625"/>
                </a:cubicBezTo>
                <a:cubicBezTo>
                  <a:pt x="3968" y="2359"/>
                  <a:pt x="3968" y="2359"/>
                  <a:pt x="3968" y="2359"/>
                </a:cubicBezTo>
                <a:cubicBezTo>
                  <a:pt x="3971" y="2356"/>
                  <a:pt x="3971" y="2356"/>
                  <a:pt x="3971" y="2356"/>
                </a:cubicBezTo>
                <a:cubicBezTo>
                  <a:pt x="3968" y="2356"/>
                  <a:pt x="3968" y="2356"/>
                  <a:pt x="3968" y="2356"/>
                </a:cubicBezTo>
                <a:cubicBezTo>
                  <a:pt x="3909" y="2288"/>
                  <a:pt x="3909" y="2288"/>
                  <a:pt x="3909" y="2288"/>
                </a:cubicBezTo>
                <a:cubicBezTo>
                  <a:pt x="3909" y="2285"/>
                  <a:pt x="3909" y="2285"/>
                  <a:pt x="3909" y="2285"/>
                </a:cubicBezTo>
                <a:cubicBezTo>
                  <a:pt x="3906" y="2285"/>
                  <a:pt x="3906" y="2285"/>
                  <a:pt x="3906" y="2285"/>
                </a:cubicBezTo>
                <a:cubicBezTo>
                  <a:pt x="3638" y="2528"/>
                  <a:pt x="3638" y="2528"/>
                  <a:pt x="3638" y="2528"/>
                </a:cubicBezTo>
                <a:close/>
                <a:moveTo>
                  <a:pt x="3683" y="2644"/>
                </a:moveTo>
                <a:cubicBezTo>
                  <a:pt x="3699" y="2680"/>
                  <a:pt x="3715" y="2709"/>
                  <a:pt x="3731" y="2731"/>
                </a:cubicBezTo>
                <a:cubicBezTo>
                  <a:pt x="4042" y="2450"/>
                  <a:pt x="4042" y="2450"/>
                  <a:pt x="4042" y="2450"/>
                </a:cubicBezTo>
                <a:cubicBezTo>
                  <a:pt x="4045" y="2450"/>
                  <a:pt x="4045" y="2450"/>
                  <a:pt x="4045" y="2450"/>
                </a:cubicBezTo>
                <a:cubicBezTo>
                  <a:pt x="4045" y="2447"/>
                  <a:pt x="4045" y="2447"/>
                  <a:pt x="4045" y="2447"/>
                </a:cubicBezTo>
                <a:cubicBezTo>
                  <a:pt x="3987" y="2379"/>
                  <a:pt x="3987" y="2379"/>
                  <a:pt x="3987" y="2379"/>
                </a:cubicBezTo>
                <a:cubicBezTo>
                  <a:pt x="3984" y="2375"/>
                  <a:pt x="3984" y="2375"/>
                  <a:pt x="3984" y="2375"/>
                </a:cubicBezTo>
                <a:cubicBezTo>
                  <a:pt x="3981" y="2375"/>
                  <a:pt x="3981" y="2375"/>
                  <a:pt x="3981" y="2375"/>
                </a:cubicBezTo>
                <a:cubicBezTo>
                  <a:pt x="3683" y="2644"/>
                  <a:pt x="3683" y="2644"/>
                  <a:pt x="3683" y="2644"/>
                </a:cubicBezTo>
                <a:close/>
                <a:moveTo>
                  <a:pt x="3744" y="2751"/>
                </a:moveTo>
                <a:cubicBezTo>
                  <a:pt x="3761" y="2773"/>
                  <a:pt x="3770" y="2786"/>
                  <a:pt x="3770" y="2786"/>
                </a:cubicBezTo>
                <a:cubicBezTo>
                  <a:pt x="3783" y="2799"/>
                  <a:pt x="3793" y="2812"/>
                  <a:pt x="3806" y="2822"/>
                </a:cubicBezTo>
                <a:cubicBezTo>
                  <a:pt x="4120" y="2540"/>
                  <a:pt x="4120" y="2540"/>
                  <a:pt x="4120" y="2540"/>
                </a:cubicBezTo>
                <a:cubicBezTo>
                  <a:pt x="4123" y="2540"/>
                  <a:pt x="4123" y="2540"/>
                  <a:pt x="4123" y="2540"/>
                </a:cubicBezTo>
                <a:cubicBezTo>
                  <a:pt x="4120" y="2537"/>
                  <a:pt x="4120" y="2537"/>
                  <a:pt x="4120" y="2537"/>
                </a:cubicBezTo>
                <a:cubicBezTo>
                  <a:pt x="4062" y="2469"/>
                  <a:pt x="4062" y="2469"/>
                  <a:pt x="4062" y="2469"/>
                </a:cubicBezTo>
                <a:cubicBezTo>
                  <a:pt x="4062" y="2466"/>
                  <a:pt x="4062" y="2466"/>
                  <a:pt x="4062" y="2466"/>
                </a:cubicBezTo>
                <a:cubicBezTo>
                  <a:pt x="4058" y="2466"/>
                  <a:pt x="4058" y="2466"/>
                  <a:pt x="4058" y="2466"/>
                </a:cubicBezTo>
                <a:cubicBezTo>
                  <a:pt x="3744" y="2751"/>
                  <a:pt x="3744" y="2751"/>
                  <a:pt x="3744" y="2751"/>
                </a:cubicBezTo>
                <a:close/>
                <a:moveTo>
                  <a:pt x="3825" y="2835"/>
                </a:moveTo>
                <a:cubicBezTo>
                  <a:pt x="3851" y="2854"/>
                  <a:pt x="3877" y="2874"/>
                  <a:pt x="3909" y="2890"/>
                </a:cubicBezTo>
                <a:cubicBezTo>
                  <a:pt x="4194" y="2631"/>
                  <a:pt x="4194" y="2631"/>
                  <a:pt x="4194" y="2631"/>
                </a:cubicBezTo>
                <a:cubicBezTo>
                  <a:pt x="4198" y="2631"/>
                  <a:pt x="4198" y="2631"/>
                  <a:pt x="4198" y="2631"/>
                </a:cubicBezTo>
                <a:cubicBezTo>
                  <a:pt x="4198" y="2628"/>
                  <a:pt x="4198" y="2628"/>
                  <a:pt x="4198" y="2628"/>
                </a:cubicBezTo>
                <a:cubicBezTo>
                  <a:pt x="4139" y="2560"/>
                  <a:pt x="4139" y="2560"/>
                  <a:pt x="4139" y="2560"/>
                </a:cubicBezTo>
                <a:cubicBezTo>
                  <a:pt x="4136" y="2557"/>
                  <a:pt x="4136" y="2557"/>
                  <a:pt x="4136" y="2557"/>
                </a:cubicBezTo>
                <a:cubicBezTo>
                  <a:pt x="4133" y="2560"/>
                  <a:pt x="4133" y="2560"/>
                  <a:pt x="4133" y="2560"/>
                </a:cubicBezTo>
                <a:cubicBezTo>
                  <a:pt x="3825" y="2835"/>
                  <a:pt x="3825" y="2835"/>
                  <a:pt x="3825" y="2835"/>
                </a:cubicBezTo>
                <a:close/>
                <a:moveTo>
                  <a:pt x="3929" y="2900"/>
                </a:moveTo>
                <a:cubicBezTo>
                  <a:pt x="3961" y="2916"/>
                  <a:pt x="3997" y="2929"/>
                  <a:pt x="4029" y="2939"/>
                </a:cubicBezTo>
                <a:cubicBezTo>
                  <a:pt x="4272" y="2722"/>
                  <a:pt x="4272" y="2722"/>
                  <a:pt x="4272" y="2722"/>
                </a:cubicBezTo>
                <a:cubicBezTo>
                  <a:pt x="4275" y="2722"/>
                  <a:pt x="4275" y="2722"/>
                  <a:pt x="4275" y="2722"/>
                </a:cubicBezTo>
                <a:cubicBezTo>
                  <a:pt x="4272" y="2718"/>
                  <a:pt x="4272" y="2718"/>
                  <a:pt x="4272" y="2718"/>
                </a:cubicBezTo>
                <a:cubicBezTo>
                  <a:pt x="4214" y="2650"/>
                  <a:pt x="4214" y="2650"/>
                  <a:pt x="4214" y="2650"/>
                </a:cubicBezTo>
                <a:cubicBezTo>
                  <a:pt x="4214" y="2647"/>
                  <a:pt x="4214" y="2647"/>
                  <a:pt x="4214" y="2647"/>
                </a:cubicBezTo>
                <a:cubicBezTo>
                  <a:pt x="4210" y="2650"/>
                  <a:pt x="4210" y="2650"/>
                  <a:pt x="4210" y="2650"/>
                </a:cubicBezTo>
                <a:cubicBezTo>
                  <a:pt x="3929" y="2900"/>
                  <a:pt x="3929" y="2900"/>
                  <a:pt x="3929" y="2900"/>
                </a:cubicBezTo>
                <a:close/>
                <a:moveTo>
                  <a:pt x="4055" y="2945"/>
                </a:moveTo>
                <a:cubicBezTo>
                  <a:pt x="4094" y="2958"/>
                  <a:pt x="4133" y="2964"/>
                  <a:pt x="4172" y="2971"/>
                </a:cubicBezTo>
                <a:cubicBezTo>
                  <a:pt x="4346" y="2812"/>
                  <a:pt x="4346" y="2812"/>
                  <a:pt x="4346" y="2812"/>
                </a:cubicBezTo>
                <a:cubicBezTo>
                  <a:pt x="4350" y="2812"/>
                  <a:pt x="4350" y="2812"/>
                  <a:pt x="4350" y="2812"/>
                </a:cubicBezTo>
                <a:cubicBezTo>
                  <a:pt x="4346" y="2809"/>
                  <a:pt x="4346" y="2809"/>
                  <a:pt x="4346" y="2809"/>
                </a:cubicBezTo>
                <a:cubicBezTo>
                  <a:pt x="4291" y="2741"/>
                  <a:pt x="4291" y="2741"/>
                  <a:pt x="4291" y="2741"/>
                </a:cubicBezTo>
                <a:cubicBezTo>
                  <a:pt x="4288" y="2738"/>
                  <a:pt x="4288" y="2738"/>
                  <a:pt x="4288" y="2738"/>
                </a:cubicBezTo>
                <a:cubicBezTo>
                  <a:pt x="4285" y="2741"/>
                  <a:pt x="4285" y="2741"/>
                  <a:pt x="4285" y="2741"/>
                </a:cubicBezTo>
                <a:cubicBezTo>
                  <a:pt x="4055" y="2945"/>
                  <a:pt x="4055" y="2945"/>
                  <a:pt x="4055" y="2945"/>
                </a:cubicBezTo>
                <a:close/>
                <a:moveTo>
                  <a:pt x="4201" y="2974"/>
                </a:moveTo>
                <a:cubicBezTo>
                  <a:pt x="4243" y="2981"/>
                  <a:pt x="4288" y="2984"/>
                  <a:pt x="4330" y="2987"/>
                </a:cubicBezTo>
                <a:cubicBezTo>
                  <a:pt x="4424" y="2903"/>
                  <a:pt x="4424" y="2903"/>
                  <a:pt x="4424" y="2903"/>
                </a:cubicBezTo>
                <a:cubicBezTo>
                  <a:pt x="4427" y="2903"/>
                  <a:pt x="4427" y="2903"/>
                  <a:pt x="4427" y="2903"/>
                </a:cubicBezTo>
                <a:cubicBezTo>
                  <a:pt x="4424" y="2900"/>
                  <a:pt x="4424" y="2900"/>
                  <a:pt x="4424" y="2900"/>
                </a:cubicBezTo>
                <a:cubicBezTo>
                  <a:pt x="4366" y="2832"/>
                  <a:pt x="4366" y="2832"/>
                  <a:pt x="4366" y="2832"/>
                </a:cubicBezTo>
                <a:cubicBezTo>
                  <a:pt x="4366" y="2829"/>
                  <a:pt x="4366" y="2829"/>
                  <a:pt x="4366" y="2829"/>
                </a:cubicBezTo>
                <a:cubicBezTo>
                  <a:pt x="4363" y="2832"/>
                  <a:pt x="4363" y="2832"/>
                  <a:pt x="4363" y="2832"/>
                </a:cubicBezTo>
                <a:cubicBezTo>
                  <a:pt x="4201" y="2974"/>
                  <a:pt x="4201" y="2974"/>
                  <a:pt x="4201" y="2974"/>
                </a:cubicBezTo>
                <a:close/>
                <a:moveTo>
                  <a:pt x="4363" y="2987"/>
                </a:moveTo>
                <a:cubicBezTo>
                  <a:pt x="4408" y="2990"/>
                  <a:pt x="4453" y="2990"/>
                  <a:pt x="4499" y="2987"/>
                </a:cubicBezTo>
                <a:cubicBezTo>
                  <a:pt x="4443" y="2922"/>
                  <a:pt x="4443" y="2922"/>
                  <a:pt x="4443" y="2922"/>
                </a:cubicBezTo>
                <a:cubicBezTo>
                  <a:pt x="4440" y="2919"/>
                  <a:pt x="4440" y="2919"/>
                  <a:pt x="4440" y="2919"/>
                </a:cubicBezTo>
                <a:cubicBezTo>
                  <a:pt x="4437" y="2922"/>
                  <a:pt x="4437" y="2922"/>
                  <a:pt x="4437" y="2922"/>
                </a:cubicBezTo>
                <a:cubicBezTo>
                  <a:pt x="4363" y="2987"/>
                  <a:pt x="4363" y="2987"/>
                  <a:pt x="4363" y="2987"/>
                </a:cubicBezTo>
                <a:close/>
                <a:moveTo>
                  <a:pt x="4544" y="2984"/>
                </a:moveTo>
                <a:cubicBezTo>
                  <a:pt x="4566" y="2984"/>
                  <a:pt x="4586" y="2981"/>
                  <a:pt x="4605" y="2981"/>
                </a:cubicBezTo>
                <a:cubicBezTo>
                  <a:pt x="4638" y="2977"/>
                  <a:pt x="4670" y="2971"/>
                  <a:pt x="4702" y="2964"/>
                </a:cubicBezTo>
                <a:cubicBezTo>
                  <a:pt x="4647" y="2900"/>
                  <a:pt x="4647" y="2900"/>
                  <a:pt x="4647" y="2900"/>
                </a:cubicBezTo>
                <a:cubicBezTo>
                  <a:pt x="4644" y="2896"/>
                  <a:pt x="4644" y="2896"/>
                  <a:pt x="4644" y="2896"/>
                </a:cubicBezTo>
                <a:cubicBezTo>
                  <a:pt x="4641" y="2896"/>
                  <a:pt x="4641" y="2896"/>
                  <a:pt x="4641" y="2896"/>
                </a:cubicBezTo>
                <a:cubicBezTo>
                  <a:pt x="4544" y="2984"/>
                  <a:pt x="4544" y="2984"/>
                  <a:pt x="4544" y="2984"/>
                </a:cubicBezTo>
                <a:close/>
                <a:moveTo>
                  <a:pt x="4858" y="2929"/>
                </a:moveTo>
                <a:cubicBezTo>
                  <a:pt x="4893" y="2919"/>
                  <a:pt x="4926" y="2906"/>
                  <a:pt x="4961" y="2893"/>
                </a:cubicBezTo>
                <a:cubicBezTo>
                  <a:pt x="4935" y="2861"/>
                  <a:pt x="4935" y="2861"/>
                  <a:pt x="4935" y="2861"/>
                </a:cubicBezTo>
                <a:cubicBezTo>
                  <a:pt x="4932" y="2858"/>
                  <a:pt x="4932" y="2858"/>
                  <a:pt x="4932" y="2858"/>
                </a:cubicBezTo>
                <a:cubicBezTo>
                  <a:pt x="4929" y="2861"/>
                  <a:pt x="4929" y="2861"/>
                  <a:pt x="4929" y="2861"/>
                </a:cubicBezTo>
                <a:cubicBezTo>
                  <a:pt x="4858" y="2926"/>
                  <a:pt x="4858" y="2926"/>
                  <a:pt x="4858" y="2926"/>
                </a:cubicBezTo>
                <a:cubicBezTo>
                  <a:pt x="4855" y="2926"/>
                  <a:pt x="4855" y="2926"/>
                  <a:pt x="4855" y="2926"/>
                </a:cubicBezTo>
                <a:cubicBezTo>
                  <a:pt x="4858" y="2929"/>
                  <a:pt x="4858" y="2929"/>
                  <a:pt x="4858" y="2929"/>
                </a:cubicBezTo>
                <a:close/>
                <a:moveTo>
                  <a:pt x="4981" y="2887"/>
                </a:moveTo>
                <a:cubicBezTo>
                  <a:pt x="5013" y="2871"/>
                  <a:pt x="5046" y="2858"/>
                  <a:pt x="5078" y="2841"/>
                </a:cubicBezTo>
                <a:cubicBezTo>
                  <a:pt x="5026" y="2780"/>
                  <a:pt x="5026" y="2780"/>
                  <a:pt x="5026" y="2780"/>
                </a:cubicBezTo>
                <a:cubicBezTo>
                  <a:pt x="5023" y="2777"/>
                  <a:pt x="5023" y="2777"/>
                  <a:pt x="5023" y="2777"/>
                </a:cubicBezTo>
                <a:cubicBezTo>
                  <a:pt x="5020" y="2780"/>
                  <a:pt x="5020" y="2780"/>
                  <a:pt x="5020" y="2780"/>
                </a:cubicBezTo>
                <a:cubicBezTo>
                  <a:pt x="4948" y="2841"/>
                  <a:pt x="4948" y="2841"/>
                  <a:pt x="4948" y="2841"/>
                </a:cubicBezTo>
                <a:cubicBezTo>
                  <a:pt x="4945" y="2845"/>
                  <a:pt x="4945" y="2845"/>
                  <a:pt x="4945" y="2845"/>
                </a:cubicBezTo>
                <a:cubicBezTo>
                  <a:pt x="4948" y="2848"/>
                  <a:pt x="4948" y="2848"/>
                  <a:pt x="4948" y="2848"/>
                </a:cubicBezTo>
                <a:cubicBezTo>
                  <a:pt x="4981" y="2887"/>
                  <a:pt x="4981" y="2887"/>
                  <a:pt x="4981" y="2887"/>
                </a:cubicBezTo>
                <a:close/>
                <a:moveTo>
                  <a:pt x="5097" y="2835"/>
                </a:moveTo>
                <a:cubicBezTo>
                  <a:pt x="5126" y="2819"/>
                  <a:pt x="5159" y="2803"/>
                  <a:pt x="5188" y="2783"/>
                </a:cubicBezTo>
                <a:cubicBezTo>
                  <a:pt x="5117" y="2696"/>
                  <a:pt x="5117" y="2696"/>
                  <a:pt x="5117" y="2696"/>
                </a:cubicBezTo>
                <a:cubicBezTo>
                  <a:pt x="5113" y="2696"/>
                  <a:pt x="5113" y="2696"/>
                  <a:pt x="5113" y="2696"/>
                </a:cubicBezTo>
                <a:cubicBezTo>
                  <a:pt x="5110" y="2696"/>
                  <a:pt x="5110" y="2696"/>
                  <a:pt x="5110" y="2696"/>
                </a:cubicBezTo>
                <a:cubicBezTo>
                  <a:pt x="5039" y="2761"/>
                  <a:pt x="5039" y="2761"/>
                  <a:pt x="5039" y="2761"/>
                </a:cubicBezTo>
                <a:cubicBezTo>
                  <a:pt x="5036" y="2764"/>
                  <a:pt x="5036" y="2764"/>
                  <a:pt x="5036" y="2764"/>
                </a:cubicBezTo>
                <a:cubicBezTo>
                  <a:pt x="5039" y="2767"/>
                  <a:pt x="5039" y="2767"/>
                  <a:pt x="5039" y="2767"/>
                </a:cubicBezTo>
                <a:cubicBezTo>
                  <a:pt x="5097" y="2835"/>
                  <a:pt x="5097" y="2835"/>
                  <a:pt x="5097" y="2835"/>
                </a:cubicBezTo>
                <a:close/>
                <a:moveTo>
                  <a:pt x="5207" y="2773"/>
                </a:moveTo>
                <a:cubicBezTo>
                  <a:pt x="5236" y="2757"/>
                  <a:pt x="5266" y="2738"/>
                  <a:pt x="5295" y="2722"/>
                </a:cubicBezTo>
                <a:cubicBezTo>
                  <a:pt x="5207" y="2615"/>
                  <a:pt x="5207" y="2615"/>
                  <a:pt x="5207" y="2615"/>
                </a:cubicBezTo>
                <a:cubicBezTo>
                  <a:pt x="5204" y="2612"/>
                  <a:pt x="5204" y="2612"/>
                  <a:pt x="5204" y="2612"/>
                </a:cubicBezTo>
                <a:cubicBezTo>
                  <a:pt x="5204" y="2615"/>
                  <a:pt x="5204" y="2615"/>
                  <a:pt x="5204" y="2615"/>
                </a:cubicBezTo>
                <a:cubicBezTo>
                  <a:pt x="5130" y="2680"/>
                  <a:pt x="5130" y="2680"/>
                  <a:pt x="5130" y="2680"/>
                </a:cubicBezTo>
                <a:cubicBezTo>
                  <a:pt x="5130" y="2683"/>
                  <a:pt x="5130" y="2683"/>
                  <a:pt x="5130" y="2683"/>
                </a:cubicBezTo>
                <a:cubicBezTo>
                  <a:pt x="5130" y="2683"/>
                  <a:pt x="5130" y="2683"/>
                  <a:pt x="5130" y="2683"/>
                </a:cubicBezTo>
                <a:cubicBezTo>
                  <a:pt x="5207" y="2773"/>
                  <a:pt x="5207" y="2773"/>
                  <a:pt x="5207" y="2773"/>
                </a:cubicBezTo>
                <a:close/>
                <a:moveTo>
                  <a:pt x="5311" y="2709"/>
                </a:moveTo>
                <a:cubicBezTo>
                  <a:pt x="5340" y="2693"/>
                  <a:pt x="5369" y="2673"/>
                  <a:pt x="5398" y="2650"/>
                </a:cubicBezTo>
                <a:cubicBezTo>
                  <a:pt x="5298" y="2534"/>
                  <a:pt x="5298" y="2534"/>
                  <a:pt x="5298" y="2534"/>
                </a:cubicBezTo>
                <a:cubicBezTo>
                  <a:pt x="5298" y="2531"/>
                  <a:pt x="5298" y="2531"/>
                  <a:pt x="5298" y="2531"/>
                </a:cubicBezTo>
                <a:cubicBezTo>
                  <a:pt x="5295" y="2534"/>
                  <a:pt x="5295" y="2534"/>
                  <a:pt x="5295" y="2534"/>
                </a:cubicBezTo>
                <a:cubicBezTo>
                  <a:pt x="5224" y="2599"/>
                  <a:pt x="5224" y="2599"/>
                  <a:pt x="5224" y="2599"/>
                </a:cubicBezTo>
                <a:cubicBezTo>
                  <a:pt x="5220" y="2599"/>
                  <a:pt x="5220" y="2599"/>
                  <a:pt x="5220" y="2599"/>
                </a:cubicBezTo>
                <a:cubicBezTo>
                  <a:pt x="5220" y="2602"/>
                  <a:pt x="5220" y="2602"/>
                  <a:pt x="5220" y="2602"/>
                </a:cubicBezTo>
                <a:cubicBezTo>
                  <a:pt x="5311" y="2709"/>
                  <a:pt x="5311" y="2709"/>
                  <a:pt x="5311" y="2709"/>
                </a:cubicBezTo>
                <a:close/>
                <a:moveTo>
                  <a:pt x="5414" y="2641"/>
                </a:moveTo>
                <a:cubicBezTo>
                  <a:pt x="5440" y="2621"/>
                  <a:pt x="5470" y="2602"/>
                  <a:pt x="5499" y="2579"/>
                </a:cubicBezTo>
                <a:cubicBezTo>
                  <a:pt x="5389" y="2453"/>
                  <a:pt x="5389" y="2453"/>
                  <a:pt x="5389" y="2453"/>
                </a:cubicBezTo>
                <a:cubicBezTo>
                  <a:pt x="5389" y="2450"/>
                  <a:pt x="5389" y="2450"/>
                  <a:pt x="5389" y="2450"/>
                </a:cubicBezTo>
                <a:cubicBezTo>
                  <a:pt x="5385" y="2453"/>
                  <a:pt x="5385" y="2453"/>
                  <a:pt x="5385" y="2453"/>
                </a:cubicBezTo>
                <a:cubicBezTo>
                  <a:pt x="5314" y="2515"/>
                  <a:pt x="5314" y="2515"/>
                  <a:pt x="5314" y="2515"/>
                </a:cubicBezTo>
                <a:cubicBezTo>
                  <a:pt x="5311" y="2518"/>
                  <a:pt x="5311" y="2518"/>
                  <a:pt x="5311" y="2518"/>
                </a:cubicBezTo>
                <a:cubicBezTo>
                  <a:pt x="5314" y="2521"/>
                  <a:pt x="5314" y="2521"/>
                  <a:pt x="5314" y="2521"/>
                </a:cubicBezTo>
                <a:cubicBezTo>
                  <a:pt x="5414" y="2641"/>
                  <a:pt x="5414" y="2641"/>
                  <a:pt x="5414" y="2641"/>
                </a:cubicBezTo>
                <a:close/>
                <a:moveTo>
                  <a:pt x="5512" y="2570"/>
                </a:moveTo>
                <a:cubicBezTo>
                  <a:pt x="5541" y="2547"/>
                  <a:pt x="5567" y="2528"/>
                  <a:pt x="5593" y="2505"/>
                </a:cubicBezTo>
                <a:cubicBezTo>
                  <a:pt x="5482" y="2369"/>
                  <a:pt x="5482" y="2369"/>
                  <a:pt x="5482" y="2369"/>
                </a:cubicBezTo>
                <a:cubicBezTo>
                  <a:pt x="5479" y="2369"/>
                  <a:pt x="5479" y="2369"/>
                  <a:pt x="5479" y="2369"/>
                </a:cubicBezTo>
                <a:cubicBezTo>
                  <a:pt x="5476" y="2369"/>
                  <a:pt x="5476" y="2369"/>
                  <a:pt x="5476" y="2369"/>
                </a:cubicBezTo>
                <a:cubicBezTo>
                  <a:pt x="5405" y="2434"/>
                  <a:pt x="5405" y="2434"/>
                  <a:pt x="5405" y="2434"/>
                </a:cubicBezTo>
                <a:cubicBezTo>
                  <a:pt x="5402" y="2437"/>
                  <a:pt x="5402" y="2437"/>
                  <a:pt x="5402" y="2437"/>
                </a:cubicBezTo>
                <a:cubicBezTo>
                  <a:pt x="5405" y="2440"/>
                  <a:pt x="5405" y="2440"/>
                  <a:pt x="5405" y="2440"/>
                </a:cubicBezTo>
                <a:cubicBezTo>
                  <a:pt x="5512" y="2570"/>
                  <a:pt x="5512" y="2570"/>
                  <a:pt x="5512" y="2570"/>
                </a:cubicBezTo>
                <a:close/>
                <a:moveTo>
                  <a:pt x="5609" y="2492"/>
                </a:moveTo>
                <a:cubicBezTo>
                  <a:pt x="5635" y="2472"/>
                  <a:pt x="5664" y="2450"/>
                  <a:pt x="5690" y="2427"/>
                </a:cubicBezTo>
                <a:cubicBezTo>
                  <a:pt x="5573" y="2288"/>
                  <a:pt x="5573" y="2288"/>
                  <a:pt x="5573" y="2288"/>
                </a:cubicBezTo>
                <a:cubicBezTo>
                  <a:pt x="5570" y="2285"/>
                  <a:pt x="5570" y="2285"/>
                  <a:pt x="5570" y="2285"/>
                </a:cubicBezTo>
                <a:cubicBezTo>
                  <a:pt x="5567" y="2288"/>
                  <a:pt x="5567" y="2288"/>
                  <a:pt x="5567" y="2288"/>
                </a:cubicBezTo>
                <a:cubicBezTo>
                  <a:pt x="5495" y="2353"/>
                  <a:pt x="5495" y="2353"/>
                  <a:pt x="5495" y="2353"/>
                </a:cubicBezTo>
                <a:cubicBezTo>
                  <a:pt x="5492" y="2356"/>
                  <a:pt x="5492" y="2356"/>
                  <a:pt x="5492" y="2356"/>
                </a:cubicBezTo>
                <a:cubicBezTo>
                  <a:pt x="5495" y="2356"/>
                  <a:pt x="5495" y="2356"/>
                  <a:pt x="5495" y="2356"/>
                </a:cubicBezTo>
                <a:cubicBezTo>
                  <a:pt x="5609" y="2492"/>
                  <a:pt x="5609" y="2492"/>
                  <a:pt x="5609" y="2492"/>
                </a:cubicBezTo>
                <a:close/>
                <a:moveTo>
                  <a:pt x="5706" y="2417"/>
                </a:moveTo>
                <a:cubicBezTo>
                  <a:pt x="5722" y="2401"/>
                  <a:pt x="5741" y="2385"/>
                  <a:pt x="5761" y="2372"/>
                </a:cubicBezTo>
                <a:cubicBezTo>
                  <a:pt x="5767" y="2366"/>
                  <a:pt x="5777" y="2359"/>
                  <a:pt x="5783" y="2349"/>
                </a:cubicBezTo>
                <a:cubicBezTo>
                  <a:pt x="5664" y="2207"/>
                  <a:pt x="5664" y="2207"/>
                  <a:pt x="5664" y="2207"/>
                </a:cubicBezTo>
                <a:cubicBezTo>
                  <a:pt x="5660" y="2204"/>
                  <a:pt x="5660" y="2204"/>
                  <a:pt x="5660" y="2204"/>
                </a:cubicBezTo>
                <a:cubicBezTo>
                  <a:pt x="5657" y="2207"/>
                  <a:pt x="5657" y="2207"/>
                  <a:pt x="5657" y="2207"/>
                </a:cubicBezTo>
                <a:cubicBezTo>
                  <a:pt x="5586" y="2272"/>
                  <a:pt x="5586" y="2272"/>
                  <a:pt x="5586" y="2272"/>
                </a:cubicBezTo>
                <a:cubicBezTo>
                  <a:pt x="5586" y="2272"/>
                  <a:pt x="5586" y="2272"/>
                  <a:pt x="5586" y="2272"/>
                </a:cubicBezTo>
                <a:cubicBezTo>
                  <a:pt x="5586" y="2275"/>
                  <a:pt x="5586" y="2275"/>
                  <a:pt x="5586" y="2275"/>
                </a:cubicBezTo>
                <a:cubicBezTo>
                  <a:pt x="5706" y="2417"/>
                  <a:pt x="5706" y="2417"/>
                  <a:pt x="5706" y="2417"/>
                </a:cubicBezTo>
                <a:close/>
                <a:moveTo>
                  <a:pt x="5800" y="2340"/>
                </a:moveTo>
                <a:cubicBezTo>
                  <a:pt x="5826" y="2317"/>
                  <a:pt x="5848" y="2291"/>
                  <a:pt x="5874" y="2269"/>
                </a:cubicBezTo>
                <a:cubicBezTo>
                  <a:pt x="5754" y="2126"/>
                  <a:pt x="5754" y="2126"/>
                  <a:pt x="5754" y="2126"/>
                </a:cubicBezTo>
                <a:cubicBezTo>
                  <a:pt x="5751" y="2123"/>
                  <a:pt x="5751" y="2123"/>
                  <a:pt x="5751" y="2123"/>
                </a:cubicBezTo>
                <a:cubicBezTo>
                  <a:pt x="5751" y="2126"/>
                  <a:pt x="5751" y="2126"/>
                  <a:pt x="5751" y="2126"/>
                </a:cubicBezTo>
                <a:cubicBezTo>
                  <a:pt x="5677" y="2188"/>
                  <a:pt x="5677" y="2188"/>
                  <a:pt x="5677" y="2188"/>
                </a:cubicBezTo>
                <a:cubicBezTo>
                  <a:pt x="5677" y="2191"/>
                  <a:pt x="5677" y="2191"/>
                  <a:pt x="5677" y="2191"/>
                </a:cubicBezTo>
                <a:cubicBezTo>
                  <a:pt x="5677" y="2194"/>
                  <a:pt x="5677" y="2194"/>
                  <a:pt x="5677" y="2194"/>
                </a:cubicBezTo>
                <a:cubicBezTo>
                  <a:pt x="5800" y="2340"/>
                  <a:pt x="5800" y="2340"/>
                  <a:pt x="5800" y="2340"/>
                </a:cubicBezTo>
                <a:close/>
                <a:moveTo>
                  <a:pt x="5887" y="2252"/>
                </a:moveTo>
                <a:cubicBezTo>
                  <a:pt x="5913" y="2230"/>
                  <a:pt x="5936" y="2204"/>
                  <a:pt x="5958" y="2178"/>
                </a:cubicBezTo>
                <a:cubicBezTo>
                  <a:pt x="5845" y="2042"/>
                  <a:pt x="5845" y="2042"/>
                  <a:pt x="5845" y="2042"/>
                </a:cubicBezTo>
                <a:cubicBezTo>
                  <a:pt x="5845" y="2042"/>
                  <a:pt x="5845" y="2042"/>
                  <a:pt x="5845" y="2042"/>
                </a:cubicBezTo>
                <a:cubicBezTo>
                  <a:pt x="5842" y="2042"/>
                  <a:pt x="5842" y="2042"/>
                  <a:pt x="5842" y="2042"/>
                </a:cubicBezTo>
                <a:cubicBezTo>
                  <a:pt x="5771" y="2107"/>
                  <a:pt x="5771" y="2107"/>
                  <a:pt x="5771" y="2107"/>
                </a:cubicBezTo>
                <a:cubicBezTo>
                  <a:pt x="5767" y="2110"/>
                  <a:pt x="5767" y="2110"/>
                  <a:pt x="5767" y="2110"/>
                </a:cubicBezTo>
                <a:cubicBezTo>
                  <a:pt x="5771" y="2113"/>
                  <a:pt x="5771" y="2113"/>
                  <a:pt x="5771" y="2113"/>
                </a:cubicBezTo>
                <a:cubicBezTo>
                  <a:pt x="5887" y="2252"/>
                  <a:pt x="5887" y="2252"/>
                  <a:pt x="5887" y="2252"/>
                </a:cubicBezTo>
                <a:close/>
                <a:moveTo>
                  <a:pt x="5971" y="2162"/>
                </a:moveTo>
                <a:cubicBezTo>
                  <a:pt x="5994" y="2136"/>
                  <a:pt x="6016" y="2110"/>
                  <a:pt x="6036" y="2081"/>
                </a:cubicBezTo>
                <a:cubicBezTo>
                  <a:pt x="5936" y="1961"/>
                  <a:pt x="5936" y="1961"/>
                  <a:pt x="5936" y="1961"/>
                </a:cubicBezTo>
                <a:cubicBezTo>
                  <a:pt x="5936" y="1958"/>
                  <a:pt x="5936" y="1958"/>
                  <a:pt x="5936" y="1958"/>
                </a:cubicBezTo>
                <a:cubicBezTo>
                  <a:pt x="5932" y="1961"/>
                  <a:pt x="5932" y="1961"/>
                  <a:pt x="5932" y="1961"/>
                </a:cubicBezTo>
                <a:cubicBezTo>
                  <a:pt x="5861" y="2026"/>
                  <a:pt x="5861" y="2026"/>
                  <a:pt x="5861" y="2026"/>
                </a:cubicBezTo>
                <a:cubicBezTo>
                  <a:pt x="5858" y="2029"/>
                  <a:pt x="5858" y="2029"/>
                  <a:pt x="5858" y="2029"/>
                </a:cubicBezTo>
                <a:cubicBezTo>
                  <a:pt x="5861" y="2029"/>
                  <a:pt x="5861" y="2029"/>
                  <a:pt x="5861" y="2029"/>
                </a:cubicBezTo>
                <a:cubicBezTo>
                  <a:pt x="5971" y="2162"/>
                  <a:pt x="5971" y="2162"/>
                  <a:pt x="5971" y="2162"/>
                </a:cubicBezTo>
                <a:close/>
                <a:moveTo>
                  <a:pt x="6049" y="2065"/>
                </a:moveTo>
                <a:cubicBezTo>
                  <a:pt x="6068" y="2036"/>
                  <a:pt x="6091" y="2006"/>
                  <a:pt x="6110" y="1977"/>
                </a:cubicBezTo>
                <a:cubicBezTo>
                  <a:pt x="6029" y="1880"/>
                  <a:pt x="6029" y="1880"/>
                  <a:pt x="6029" y="1880"/>
                </a:cubicBezTo>
                <a:cubicBezTo>
                  <a:pt x="6026" y="1877"/>
                  <a:pt x="6026" y="1877"/>
                  <a:pt x="6026" y="1877"/>
                </a:cubicBezTo>
                <a:cubicBezTo>
                  <a:pt x="6023" y="1880"/>
                  <a:pt x="6023" y="1880"/>
                  <a:pt x="6023" y="1880"/>
                </a:cubicBezTo>
                <a:cubicBezTo>
                  <a:pt x="5952" y="1945"/>
                  <a:pt x="5952" y="1945"/>
                  <a:pt x="5952" y="1945"/>
                </a:cubicBezTo>
                <a:cubicBezTo>
                  <a:pt x="5949" y="1945"/>
                  <a:pt x="5949" y="1945"/>
                  <a:pt x="5949" y="1945"/>
                </a:cubicBezTo>
                <a:cubicBezTo>
                  <a:pt x="5952" y="1948"/>
                  <a:pt x="5952" y="1948"/>
                  <a:pt x="5952" y="1948"/>
                </a:cubicBezTo>
                <a:cubicBezTo>
                  <a:pt x="6049" y="2065"/>
                  <a:pt x="6049" y="2065"/>
                  <a:pt x="6049" y="2065"/>
                </a:cubicBezTo>
                <a:close/>
                <a:moveTo>
                  <a:pt x="6120" y="1961"/>
                </a:moveTo>
                <a:cubicBezTo>
                  <a:pt x="6140" y="1929"/>
                  <a:pt x="6159" y="1900"/>
                  <a:pt x="6178" y="1867"/>
                </a:cubicBezTo>
                <a:cubicBezTo>
                  <a:pt x="6120" y="1799"/>
                  <a:pt x="6120" y="1799"/>
                  <a:pt x="6120" y="1799"/>
                </a:cubicBezTo>
                <a:cubicBezTo>
                  <a:pt x="6117" y="1796"/>
                  <a:pt x="6117" y="1796"/>
                  <a:pt x="6117" y="1796"/>
                </a:cubicBezTo>
                <a:cubicBezTo>
                  <a:pt x="6114" y="1799"/>
                  <a:pt x="6114" y="1799"/>
                  <a:pt x="6114" y="1799"/>
                </a:cubicBezTo>
                <a:cubicBezTo>
                  <a:pt x="6042" y="1861"/>
                  <a:pt x="6042" y="1861"/>
                  <a:pt x="6042" y="1861"/>
                </a:cubicBezTo>
                <a:cubicBezTo>
                  <a:pt x="6039" y="1864"/>
                  <a:pt x="6039" y="1864"/>
                  <a:pt x="6039" y="1864"/>
                </a:cubicBezTo>
                <a:cubicBezTo>
                  <a:pt x="6042" y="1867"/>
                  <a:pt x="6042" y="1867"/>
                  <a:pt x="6042" y="1867"/>
                </a:cubicBezTo>
                <a:cubicBezTo>
                  <a:pt x="6120" y="1961"/>
                  <a:pt x="6120" y="1961"/>
                  <a:pt x="6120" y="1961"/>
                </a:cubicBezTo>
                <a:close/>
                <a:moveTo>
                  <a:pt x="6188" y="1851"/>
                </a:moveTo>
                <a:cubicBezTo>
                  <a:pt x="6204" y="1815"/>
                  <a:pt x="6224" y="1783"/>
                  <a:pt x="6240" y="1751"/>
                </a:cubicBezTo>
                <a:cubicBezTo>
                  <a:pt x="6211" y="1715"/>
                  <a:pt x="6211" y="1715"/>
                  <a:pt x="6211" y="1715"/>
                </a:cubicBezTo>
                <a:cubicBezTo>
                  <a:pt x="6207" y="1715"/>
                  <a:pt x="6207" y="1715"/>
                  <a:pt x="6207" y="1715"/>
                </a:cubicBezTo>
                <a:cubicBezTo>
                  <a:pt x="6207" y="1715"/>
                  <a:pt x="6207" y="1715"/>
                  <a:pt x="6207" y="1715"/>
                </a:cubicBezTo>
                <a:cubicBezTo>
                  <a:pt x="6133" y="1780"/>
                  <a:pt x="6133" y="1780"/>
                  <a:pt x="6133" y="1780"/>
                </a:cubicBezTo>
                <a:cubicBezTo>
                  <a:pt x="6133" y="1783"/>
                  <a:pt x="6133" y="1783"/>
                  <a:pt x="6133" y="1783"/>
                </a:cubicBezTo>
                <a:cubicBezTo>
                  <a:pt x="6133" y="1786"/>
                  <a:pt x="6133" y="1786"/>
                  <a:pt x="6133" y="1786"/>
                </a:cubicBezTo>
                <a:cubicBezTo>
                  <a:pt x="6188" y="1851"/>
                  <a:pt x="6188" y="1851"/>
                  <a:pt x="6188" y="1851"/>
                </a:cubicBezTo>
                <a:close/>
                <a:moveTo>
                  <a:pt x="6246" y="1731"/>
                </a:moveTo>
                <a:cubicBezTo>
                  <a:pt x="6259" y="1702"/>
                  <a:pt x="6272" y="1676"/>
                  <a:pt x="6282" y="1647"/>
                </a:cubicBezTo>
                <a:cubicBezTo>
                  <a:pt x="6227" y="1699"/>
                  <a:pt x="6227" y="1699"/>
                  <a:pt x="6227" y="1699"/>
                </a:cubicBezTo>
                <a:cubicBezTo>
                  <a:pt x="6224" y="1702"/>
                  <a:pt x="6224" y="1702"/>
                  <a:pt x="6224" y="1702"/>
                </a:cubicBezTo>
                <a:cubicBezTo>
                  <a:pt x="6224" y="1702"/>
                  <a:pt x="6224" y="1702"/>
                  <a:pt x="6224" y="1702"/>
                </a:cubicBezTo>
                <a:cubicBezTo>
                  <a:pt x="6246" y="1731"/>
                  <a:pt x="6246" y="1731"/>
                  <a:pt x="6246" y="1731"/>
                </a:cubicBezTo>
                <a:close/>
                <a:moveTo>
                  <a:pt x="6347" y="1430"/>
                </a:moveTo>
                <a:cubicBezTo>
                  <a:pt x="6353" y="1408"/>
                  <a:pt x="6360" y="1382"/>
                  <a:pt x="6363" y="1356"/>
                </a:cubicBezTo>
                <a:cubicBezTo>
                  <a:pt x="6321" y="1391"/>
                  <a:pt x="6321" y="1391"/>
                  <a:pt x="6321" y="1391"/>
                </a:cubicBezTo>
                <a:cubicBezTo>
                  <a:pt x="6318" y="1395"/>
                  <a:pt x="6318" y="1395"/>
                  <a:pt x="6318" y="1395"/>
                </a:cubicBezTo>
                <a:cubicBezTo>
                  <a:pt x="6321" y="1398"/>
                  <a:pt x="6321" y="1398"/>
                  <a:pt x="6321" y="1398"/>
                </a:cubicBezTo>
                <a:cubicBezTo>
                  <a:pt x="6347" y="1430"/>
                  <a:pt x="6347" y="1430"/>
                  <a:pt x="6347" y="1430"/>
                </a:cubicBezTo>
                <a:close/>
                <a:moveTo>
                  <a:pt x="6366" y="1320"/>
                </a:moveTo>
                <a:cubicBezTo>
                  <a:pt x="6373" y="1275"/>
                  <a:pt x="6376" y="1230"/>
                  <a:pt x="6376" y="1184"/>
                </a:cubicBezTo>
                <a:cubicBezTo>
                  <a:pt x="6243" y="1301"/>
                  <a:pt x="6243" y="1301"/>
                  <a:pt x="6243" y="1301"/>
                </a:cubicBezTo>
                <a:cubicBezTo>
                  <a:pt x="6243" y="1304"/>
                  <a:pt x="6243" y="1304"/>
                  <a:pt x="6243" y="1304"/>
                </a:cubicBezTo>
                <a:cubicBezTo>
                  <a:pt x="6243" y="1307"/>
                  <a:pt x="6243" y="1307"/>
                  <a:pt x="6243" y="1307"/>
                </a:cubicBezTo>
                <a:cubicBezTo>
                  <a:pt x="6301" y="1375"/>
                  <a:pt x="6301" y="1375"/>
                  <a:pt x="6301" y="1375"/>
                </a:cubicBezTo>
                <a:cubicBezTo>
                  <a:pt x="6305" y="1378"/>
                  <a:pt x="6305" y="1378"/>
                  <a:pt x="6305" y="1378"/>
                </a:cubicBezTo>
                <a:cubicBezTo>
                  <a:pt x="6308" y="1375"/>
                  <a:pt x="6308" y="1375"/>
                  <a:pt x="6308" y="1375"/>
                </a:cubicBezTo>
                <a:cubicBezTo>
                  <a:pt x="6366" y="1320"/>
                  <a:pt x="6366" y="1320"/>
                  <a:pt x="6366" y="1320"/>
                </a:cubicBezTo>
                <a:close/>
                <a:moveTo>
                  <a:pt x="6376" y="1155"/>
                </a:moveTo>
                <a:cubicBezTo>
                  <a:pt x="6376" y="1113"/>
                  <a:pt x="6373" y="1074"/>
                  <a:pt x="6366" y="1035"/>
                </a:cubicBezTo>
                <a:cubicBezTo>
                  <a:pt x="6169" y="1210"/>
                  <a:pt x="6169" y="1210"/>
                  <a:pt x="6169" y="1210"/>
                </a:cubicBezTo>
                <a:cubicBezTo>
                  <a:pt x="6165" y="1213"/>
                  <a:pt x="6165" y="1213"/>
                  <a:pt x="6165" y="1213"/>
                </a:cubicBezTo>
                <a:cubicBezTo>
                  <a:pt x="6169" y="1217"/>
                  <a:pt x="6169" y="1217"/>
                  <a:pt x="6169" y="1217"/>
                </a:cubicBezTo>
                <a:cubicBezTo>
                  <a:pt x="6227" y="1285"/>
                  <a:pt x="6227" y="1285"/>
                  <a:pt x="6227" y="1285"/>
                </a:cubicBezTo>
                <a:cubicBezTo>
                  <a:pt x="6227" y="1288"/>
                  <a:pt x="6227" y="1288"/>
                  <a:pt x="6227" y="1288"/>
                </a:cubicBezTo>
                <a:cubicBezTo>
                  <a:pt x="6230" y="1285"/>
                  <a:pt x="6230" y="1285"/>
                  <a:pt x="6230" y="1285"/>
                </a:cubicBezTo>
                <a:cubicBezTo>
                  <a:pt x="6376" y="1155"/>
                  <a:pt x="6376" y="1155"/>
                  <a:pt x="6376" y="1155"/>
                </a:cubicBezTo>
                <a:close/>
                <a:moveTo>
                  <a:pt x="6360" y="1010"/>
                </a:moveTo>
                <a:cubicBezTo>
                  <a:pt x="6353" y="974"/>
                  <a:pt x="6347" y="938"/>
                  <a:pt x="6334" y="903"/>
                </a:cubicBezTo>
                <a:cubicBezTo>
                  <a:pt x="6091" y="1120"/>
                  <a:pt x="6091" y="1120"/>
                  <a:pt x="6091" y="1120"/>
                </a:cubicBezTo>
                <a:cubicBezTo>
                  <a:pt x="6091" y="1123"/>
                  <a:pt x="6091" y="1123"/>
                  <a:pt x="6091" y="1123"/>
                </a:cubicBezTo>
                <a:cubicBezTo>
                  <a:pt x="6091" y="1126"/>
                  <a:pt x="6091" y="1126"/>
                  <a:pt x="6091" y="1126"/>
                </a:cubicBezTo>
                <a:cubicBezTo>
                  <a:pt x="6149" y="1194"/>
                  <a:pt x="6149" y="1194"/>
                  <a:pt x="6149" y="1194"/>
                </a:cubicBezTo>
                <a:cubicBezTo>
                  <a:pt x="6152" y="1197"/>
                  <a:pt x="6152" y="1197"/>
                  <a:pt x="6152" y="1197"/>
                </a:cubicBezTo>
                <a:cubicBezTo>
                  <a:pt x="6156" y="1194"/>
                  <a:pt x="6156" y="1194"/>
                  <a:pt x="6156" y="1194"/>
                </a:cubicBezTo>
                <a:cubicBezTo>
                  <a:pt x="6360" y="1010"/>
                  <a:pt x="6360" y="1010"/>
                  <a:pt x="6360" y="1010"/>
                </a:cubicBezTo>
                <a:close/>
                <a:moveTo>
                  <a:pt x="6327" y="880"/>
                </a:moveTo>
                <a:cubicBezTo>
                  <a:pt x="6314" y="848"/>
                  <a:pt x="6301" y="819"/>
                  <a:pt x="6288" y="786"/>
                </a:cubicBezTo>
                <a:cubicBezTo>
                  <a:pt x="6016" y="1029"/>
                  <a:pt x="6016" y="1029"/>
                  <a:pt x="6016" y="1029"/>
                </a:cubicBezTo>
                <a:cubicBezTo>
                  <a:pt x="6013" y="1032"/>
                  <a:pt x="6013" y="1032"/>
                  <a:pt x="6013" y="1032"/>
                </a:cubicBezTo>
                <a:cubicBezTo>
                  <a:pt x="6016" y="1035"/>
                  <a:pt x="6016" y="1035"/>
                  <a:pt x="6016" y="1035"/>
                </a:cubicBezTo>
                <a:cubicBezTo>
                  <a:pt x="6075" y="1103"/>
                  <a:pt x="6075" y="1103"/>
                  <a:pt x="6075" y="1103"/>
                </a:cubicBezTo>
                <a:cubicBezTo>
                  <a:pt x="6075" y="1107"/>
                  <a:pt x="6075" y="1107"/>
                  <a:pt x="6075" y="1107"/>
                </a:cubicBezTo>
                <a:cubicBezTo>
                  <a:pt x="6078" y="1103"/>
                  <a:pt x="6078" y="1103"/>
                  <a:pt x="6078" y="1103"/>
                </a:cubicBezTo>
                <a:cubicBezTo>
                  <a:pt x="6327" y="880"/>
                  <a:pt x="6327" y="880"/>
                  <a:pt x="6327" y="880"/>
                </a:cubicBezTo>
                <a:close/>
                <a:moveTo>
                  <a:pt x="6275" y="767"/>
                </a:moveTo>
                <a:cubicBezTo>
                  <a:pt x="6263" y="738"/>
                  <a:pt x="6246" y="712"/>
                  <a:pt x="6227" y="683"/>
                </a:cubicBezTo>
                <a:cubicBezTo>
                  <a:pt x="5942" y="938"/>
                  <a:pt x="5942" y="938"/>
                  <a:pt x="5942" y="938"/>
                </a:cubicBezTo>
                <a:cubicBezTo>
                  <a:pt x="5939" y="942"/>
                  <a:pt x="5939" y="942"/>
                  <a:pt x="5939" y="942"/>
                </a:cubicBezTo>
                <a:cubicBezTo>
                  <a:pt x="5939" y="945"/>
                  <a:pt x="5939" y="945"/>
                  <a:pt x="5939" y="945"/>
                </a:cubicBezTo>
                <a:cubicBezTo>
                  <a:pt x="5997" y="1013"/>
                  <a:pt x="5997" y="1013"/>
                  <a:pt x="5997" y="1013"/>
                </a:cubicBezTo>
                <a:cubicBezTo>
                  <a:pt x="6000" y="1016"/>
                  <a:pt x="6000" y="1016"/>
                  <a:pt x="6000" y="1016"/>
                </a:cubicBezTo>
                <a:cubicBezTo>
                  <a:pt x="6004" y="1013"/>
                  <a:pt x="6004" y="1013"/>
                  <a:pt x="6004" y="1013"/>
                </a:cubicBezTo>
                <a:cubicBezTo>
                  <a:pt x="6275" y="767"/>
                  <a:pt x="6275" y="767"/>
                  <a:pt x="6275" y="767"/>
                </a:cubicBezTo>
                <a:close/>
                <a:moveTo>
                  <a:pt x="6214" y="666"/>
                </a:moveTo>
                <a:cubicBezTo>
                  <a:pt x="6195" y="641"/>
                  <a:pt x="6175" y="615"/>
                  <a:pt x="6152" y="592"/>
                </a:cubicBezTo>
                <a:cubicBezTo>
                  <a:pt x="5864" y="848"/>
                  <a:pt x="5864" y="848"/>
                  <a:pt x="5864" y="848"/>
                </a:cubicBezTo>
                <a:cubicBezTo>
                  <a:pt x="5861" y="851"/>
                  <a:pt x="5861" y="851"/>
                  <a:pt x="5861" y="851"/>
                </a:cubicBezTo>
                <a:cubicBezTo>
                  <a:pt x="5864" y="854"/>
                  <a:pt x="5864" y="854"/>
                  <a:pt x="5864" y="854"/>
                </a:cubicBezTo>
                <a:cubicBezTo>
                  <a:pt x="5923" y="922"/>
                  <a:pt x="5923" y="922"/>
                  <a:pt x="5923" y="922"/>
                </a:cubicBezTo>
                <a:cubicBezTo>
                  <a:pt x="5923" y="925"/>
                  <a:pt x="5923" y="925"/>
                  <a:pt x="5923" y="925"/>
                </a:cubicBezTo>
                <a:cubicBezTo>
                  <a:pt x="5926" y="922"/>
                  <a:pt x="5926" y="922"/>
                  <a:pt x="5926" y="922"/>
                </a:cubicBezTo>
                <a:cubicBezTo>
                  <a:pt x="6214" y="666"/>
                  <a:pt x="6214" y="666"/>
                  <a:pt x="6214" y="666"/>
                </a:cubicBezTo>
                <a:close/>
                <a:moveTo>
                  <a:pt x="6136" y="576"/>
                </a:moveTo>
                <a:cubicBezTo>
                  <a:pt x="6130" y="569"/>
                  <a:pt x="6127" y="563"/>
                  <a:pt x="6120" y="560"/>
                </a:cubicBezTo>
                <a:cubicBezTo>
                  <a:pt x="6104" y="540"/>
                  <a:pt x="6084" y="524"/>
                  <a:pt x="6065" y="508"/>
                </a:cubicBezTo>
                <a:cubicBezTo>
                  <a:pt x="5790" y="757"/>
                  <a:pt x="5790" y="757"/>
                  <a:pt x="5790" y="757"/>
                </a:cubicBezTo>
                <a:cubicBezTo>
                  <a:pt x="5787" y="760"/>
                  <a:pt x="5787" y="760"/>
                  <a:pt x="5787" y="760"/>
                </a:cubicBezTo>
                <a:cubicBezTo>
                  <a:pt x="5790" y="764"/>
                  <a:pt x="5790" y="764"/>
                  <a:pt x="5790" y="764"/>
                </a:cubicBezTo>
                <a:cubicBezTo>
                  <a:pt x="5845" y="831"/>
                  <a:pt x="5845" y="831"/>
                  <a:pt x="5845" y="831"/>
                </a:cubicBezTo>
                <a:cubicBezTo>
                  <a:pt x="5848" y="835"/>
                  <a:pt x="5848" y="835"/>
                  <a:pt x="5848" y="835"/>
                </a:cubicBezTo>
                <a:cubicBezTo>
                  <a:pt x="5851" y="831"/>
                  <a:pt x="5851" y="831"/>
                  <a:pt x="5851" y="831"/>
                </a:cubicBezTo>
                <a:cubicBezTo>
                  <a:pt x="6136" y="576"/>
                  <a:pt x="6136" y="576"/>
                  <a:pt x="6136" y="576"/>
                </a:cubicBezTo>
                <a:close/>
                <a:moveTo>
                  <a:pt x="6049" y="495"/>
                </a:moveTo>
                <a:cubicBezTo>
                  <a:pt x="6023" y="472"/>
                  <a:pt x="5997" y="453"/>
                  <a:pt x="5971" y="433"/>
                </a:cubicBezTo>
                <a:cubicBezTo>
                  <a:pt x="5712" y="666"/>
                  <a:pt x="5712" y="666"/>
                  <a:pt x="5712" y="666"/>
                </a:cubicBezTo>
                <a:cubicBezTo>
                  <a:pt x="5709" y="670"/>
                  <a:pt x="5709" y="670"/>
                  <a:pt x="5709" y="670"/>
                </a:cubicBezTo>
                <a:cubicBezTo>
                  <a:pt x="5712" y="673"/>
                  <a:pt x="5712" y="673"/>
                  <a:pt x="5712" y="673"/>
                </a:cubicBezTo>
                <a:cubicBezTo>
                  <a:pt x="5771" y="741"/>
                  <a:pt x="5771" y="741"/>
                  <a:pt x="5771" y="741"/>
                </a:cubicBezTo>
                <a:cubicBezTo>
                  <a:pt x="5771" y="744"/>
                  <a:pt x="5771" y="744"/>
                  <a:pt x="5771" y="744"/>
                </a:cubicBezTo>
                <a:cubicBezTo>
                  <a:pt x="5774" y="741"/>
                  <a:pt x="5774" y="741"/>
                  <a:pt x="5774" y="741"/>
                </a:cubicBezTo>
                <a:cubicBezTo>
                  <a:pt x="6049" y="495"/>
                  <a:pt x="6049" y="495"/>
                  <a:pt x="6049" y="495"/>
                </a:cubicBezTo>
                <a:close/>
                <a:moveTo>
                  <a:pt x="5952" y="420"/>
                </a:moveTo>
                <a:cubicBezTo>
                  <a:pt x="5926" y="404"/>
                  <a:pt x="5897" y="385"/>
                  <a:pt x="5868" y="372"/>
                </a:cubicBezTo>
                <a:cubicBezTo>
                  <a:pt x="5638" y="576"/>
                  <a:pt x="5638" y="576"/>
                  <a:pt x="5638" y="576"/>
                </a:cubicBezTo>
                <a:cubicBezTo>
                  <a:pt x="5635" y="579"/>
                  <a:pt x="5635" y="579"/>
                  <a:pt x="5635" y="579"/>
                </a:cubicBezTo>
                <a:cubicBezTo>
                  <a:pt x="5638" y="582"/>
                  <a:pt x="5638" y="582"/>
                  <a:pt x="5638" y="582"/>
                </a:cubicBezTo>
                <a:cubicBezTo>
                  <a:pt x="5693" y="650"/>
                  <a:pt x="5693" y="650"/>
                  <a:pt x="5693" y="650"/>
                </a:cubicBezTo>
                <a:cubicBezTo>
                  <a:pt x="5696" y="653"/>
                  <a:pt x="5696" y="653"/>
                  <a:pt x="5696" y="653"/>
                </a:cubicBezTo>
                <a:cubicBezTo>
                  <a:pt x="5699" y="650"/>
                  <a:pt x="5699" y="650"/>
                  <a:pt x="5699" y="650"/>
                </a:cubicBezTo>
                <a:cubicBezTo>
                  <a:pt x="5952" y="420"/>
                  <a:pt x="5952" y="420"/>
                  <a:pt x="5952" y="420"/>
                </a:cubicBezTo>
                <a:close/>
                <a:moveTo>
                  <a:pt x="5845" y="359"/>
                </a:moveTo>
                <a:cubicBezTo>
                  <a:pt x="5813" y="343"/>
                  <a:pt x="5780" y="330"/>
                  <a:pt x="5748" y="317"/>
                </a:cubicBezTo>
                <a:cubicBezTo>
                  <a:pt x="5560" y="485"/>
                  <a:pt x="5560" y="485"/>
                  <a:pt x="5560" y="485"/>
                </a:cubicBezTo>
                <a:cubicBezTo>
                  <a:pt x="5557" y="488"/>
                  <a:pt x="5557" y="488"/>
                  <a:pt x="5557" y="488"/>
                </a:cubicBezTo>
                <a:cubicBezTo>
                  <a:pt x="5560" y="492"/>
                  <a:pt x="5560" y="492"/>
                  <a:pt x="5560" y="492"/>
                </a:cubicBezTo>
                <a:cubicBezTo>
                  <a:pt x="5618" y="560"/>
                  <a:pt x="5618" y="560"/>
                  <a:pt x="5618" y="560"/>
                </a:cubicBezTo>
                <a:cubicBezTo>
                  <a:pt x="5622" y="563"/>
                  <a:pt x="5622" y="563"/>
                  <a:pt x="5622" y="563"/>
                </a:cubicBezTo>
                <a:cubicBezTo>
                  <a:pt x="5622" y="560"/>
                  <a:pt x="5622" y="560"/>
                  <a:pt x="5622" y="560"/>
                </a:cubicBezTo>
                <a:cubicBezTo>
                  <a:pt x="5845" y="359"/>
                  <a:pt x="5845" y="359"/>
                  <a:pt x="5845" y="359"/>
                </a:cubicBezTo>
                <a:close/>
                <a:moveTo>
                  <a:pt x="5725" y="310"/>
                </a:moveTo>
                <a:cubicBezTo>
                  <a:pt x="5686" y="297"/>
                  <a:pt x="5651" y="288"/>
                  <a:pt x="5612" y="278"/>
                </a:cubicBezTo>
                <a:cubicBezTo>
                  <a:pt x="5486" y="395"/>
                  <a:pt x="5486" y="395"/>
                  <a:pt x="5486" y="395"/>
                </a:cubicBezTo>
                <a:cubicBezTo>
                  <a:pt x="5482" y="398"/>
                  <a:pt x="5482" y="398"/>
                  <a:pt x="5482" y="398"/>
                </a:cubicBezTo>
                <a:cubicBezTo>
                  <a:pt x="5486" y="401"/>
                  <a:pt x="5486" y="401"/>
                  <a:pt x="5486" y="401"/>
                </a:cubicBezTo>
                <a:cubicBezTo>
                  <a:pt x="5541" y="469"/>
                  <a:pt x="5541" y="469"/>
                  <a:pt x="5541" y="469"/>
                </a:cubicBezTo>
                <a:cubicBezTo>
                  <a:pt x="5544" y="472"/>
                  <a:pt x="5544" y="472"/>
                  <a:pt x="5544" y="472"/>
                </a:cubicBezTo>
                <a:cubicBezTo>
                  <a:pt x="5547" y="469"/>
                  <a:pt x="5547" y="469"/>
                  <a:pt x="5547" y="469"/>
                </a:cubicBezTo>
                <a:cubicBezTo>
                  <a:pt x="5725" y="310"/>
                  <a:pt x="5725" y="310"/>
                  <a:pt x="5725" y="310"/>
                </a:cubicBezTo>
                <a:close/>
                <a:moveTo>
                  <a:pt x="5586" y="275"/>
                </a:moveTo>
                <a:cubicBezTo>
                  <a:pt x="5544" y="268"/>
                  <a:pt x="5502" y="262"/>
                  <a:pt x="5457" y="262"/>
                </a:cubicBezTo>
                <a:cubicBezTo>
                  <a:pt x="5408" y="304"/>
                  <a:pt x="5408" y="304"/>
                  <a:pt x="5408" y="304"/>
                </a:cubicBezTo>
                <a:cubicBezTo>
                  <a:pt x="5405" y="307"/>
                  <a:pt x="5405" y="307"/>
                  <a:pt x="5405" y="307"/>
                </a:cubicBezTo>
                <a:cubicBezTo>
                  <a:pt x="5408" y="307"/>
                  <a:pt x="5408" y="307"/>
                  <a:pt x="5408" y="307"/>
                </a:cubicBezTo>
                <a:cubicBezTo>
                  <a:pt x="5466" y="378"/>
                  <a:pt x="5466" y="378"/>
                  <a:pt x="5466" y="378"/>
                </a:cubicBezTo>
                <a:cubicBezTo>
                  <a:pt x="5470" y="382"/>
                  <a:pt x="5470" y="382"/>
                  <a:pt x="5470" y="382"/>
                </a:cubicBezTo>
                <a:cubicBezTo>
                  <a:pt x="5470" y="378"/>
                  <a:pt x="5470" y="378"/>
                  <a:pt x="5470" y="378"/>
                </a:cubicBezTo>
                <a:cubicBezTo>
                  <a:pt x="5586" y="275"/>
                  <a:pt x="5586" y="275"/>
                  <a:pt x="5586" y="275"/>
                </a:cubicBezTo>
                <a:close/>
                <a:moveTo>
                  <a:pt x="6305" y="1411"/>
                </a:moveTo>
                <a:cubicBezTo>
                  <a:pt x="6305" y="1408"/>
                  <a:pt x="6305" y="1408"/>
                  <a:pt x="6305" y="1408"/>
                </a:cubicBezTo>
                <a:cubicBezTo>
                  <a:pt x="6301" y="1411"/>
                  <a:pt x="6301" y="1411"/>
                  <a:pt x="6301" y="1411"/>
                </a:cubicBezTo>
                <a:cubicBezTo>
                  <a:pt x="6211" y="1492"/>
                  <a:pt x="6211" y="1492"/>
                  <a:pt x="6211" y="1492"/>
                </a:cubicBezTo>
                <a:cubicBezTo>
                  <a:pt x="6207" y="1492"/>
                  <a:pt x="6207" y="1492"/>
                  <a:pt x="6207" y="1492"/>
                </a:cubicBezTo>
                <a:cubicBezTo>
                  <a:pt x="6211" y="1495"/>
                  <a:pt x="6211" y="1495"/>
                  <a:pt x="6211" y="1495"/>
                </a:cubicBezTo>
                <a:cubicBezTo>
                  <a:pt x="6298" y="1599"/>
                  <a:pt x="6298" y="1599"/>
                  <a:pt x="6298" y="1599"/>
                </a:cubicBezTo>
                <a:cubicBezTo>
                  <a:pt x="6298" y="1602"/>
                  <a:pt x="6298" y="1602"/>
                  <a:pt x="6298" y="1602"/>
                </a:cubicBezTo>
                <a:cubicBezTo>
                  <a:pt x="6318" y="1553"/>
                  <a:pt x="6330" y="1505"/>
                  <a:pt x="6343" y="1456"/>
                </a:cubicBezTo>
                <a:cubicBezTo>
                  <a:pt x="6305" y="1411"/>
                  <a:pt x="6305" y="1411"/>
                  <a:pt x="6305" y="1411"/>
                </a:cubicBezTo>
                <a:close/>
                <a:moveTo>
                  <a:pt x="6230" y="1320"/>
                </a:moveTo>
                <a:cubicBezTo>
                  <a:pt x="6227" y="1317"/>
                  <a:pt x="6227" y="1317"/>
                  <a:pt x="6227" y="1317"/>
                </a:cubicBezTo>
                <a:cubicBezTo>
                  <a:pt x="6224" y="1320"/>
                  <a:pt x="6224" y="1320"/>
                  <a:pt x="6224" y="1320"/>
                </a:cubicBezTo>
                <a:cubicBezTo>
                  <a:pt x="6136" y="1401"/>
                  <a:pt x="6136" y="1401"/>
                  <a:pt x="6136" y="1401"/>
                </a:cubicBezTo>
                <a:cubicBezTo>
                  <a:pt x="6133" y="1401"/>
                  <a:pt x="6133" y="1401"/>
                  <a:pt x="6133" y="1401"/>
                </a:cubicBezTo>
                <a:cubicBezTo>
                  <a:pt x="6136" y="1404"/>
                  <a:pt x="6136" y="1404"/>
                  <a:pt x="6136" y="1404"/>
                </a:cubicBezTo>
                <a:cubicBezTo>
                  <a:pt x="6191" y="1472"/>
                  <a:pt x="6191" y="1472"/>
                  <a:pt x="6191" y="1472"/>
                </a:cubicBezTo>
                <a:cubicBezTo>
                  <a:pt x="6195" y="1476"/>
                  <a:pt x="6195" y="1476"/>
                  <a:pt x="6195" y="1476"/>
                </a:cubicBezTo>
                <a:cubicBezTo>
                  <a:pt x="6198" y="1476"/>
                  <a:pt x="6198" y="1476"/>
                  <a:pt x="6198" y="1476"/>
                </a:cubicBezTo>
                <a:cubicBezTo>
                  <a:pt x="6288" y="1395"/>
                  <a:pt x="6288" y="1395"/>
                  <a:pt x="6288" y="1395"/>
                </a:cubicBezTo>
                <a:cubicBezTo>
                  <a:pt x="6288" y="1391"/>
                  <a:pt x="6288" y="1391"/>
                  <a:pt x="6288" y="1391"/>
                </a:cubicBezTo>
                <a:cubicBezTo>
                  <a:pt x="6288" y="1388"/>
                  <a:pt x="6288" y="1388"/>
                  <a:pt x="6288" y="1388"/>
                </a:cubicBezTo>
                <a:cubicBezTo>
                  <a:pt x="6230" y="1320"/>
                  <a:pt x="6230" y="1320"/>
                  <a:pt x="6230" y="1320"/>
                </a:cubicBezTo>
                <a:close/>
                <a:moveTo>
                  <a:pt x="6152" y="1230"/>
                </a:moveTo>
                <a:cubicBezTo>
                  <a:pt x="6152" y="1226"/>
                  <a:pt x="6152" y="1226"/>
                  <a:pt x="6152" y="1226"/>
                </a:cubicBezTo>
                <a:cubicBezTo>
                  <a:pt x="6149" y="1230"/>
                  <a:pt x="6149" y="1230"/>
                  <a:pt x="6149" y="1230"/>
                </a:cubicBezTo>
                <a:cubicBezTo>
                  <a:pt x="6059" y="1311"/>
                  <a:pt x="6059" y="1311"/>
                  <a:pt x="6059" y="1311"/>
                </a:cubicBezTo>
                <a:cubicBezTo>
                  <a:pt x="6055" y="1311"/>
                  <a:pt x="6055" y="1311"/>
                  <a:pt x="6055" y="1311"/>
                </a:cubicBezTo>
                <a:cubicBezTo>
                  <a:pt x="6059" y="1314"/>
                  <a:pt x="6059" y="1314"/>
                  <a:pt x="6059" y="1314"/>
                </a:cubicBezTo>
                <a:cubicBezTo>
                  <a:pt x="6117" y="1382"/>
                  <a:pt x="6117" y="1382"/>
                  <a:pt x="6117" y="1382"/>
                </a:cubicBezTo>
                <a:cubicBezTo>
                  <a:pt x="6117" y="1385"/>
                  <a:pt x="6117" y="1385"/>
                  <a:pt x="6117" y="1385"/>
                </a:cubicBezTo>
                <a:cubicBezTo>
                  <a:pt x="6120" y="1382"/>
                  <a:pt x="6120" y="1382"/>
                  <a:pt x="6120" y="1382"/>
                </a:cubicBezTo>
                <a:cubicBezTo>
                  <a:pt x="6211" y="1304"/>
                  <a:pt x="6211" y="1304"/>
                  <a:pt x="6211" y="1304"/>
                </a:cubicBezTo>
                <a:cubicBezTo>
                  <a:pt x="6214" y="1301"/>
                  <a:pt x="6214" y="1301"/>
                  <a:pt x="6214" y="1301"/>
                </a:cubicBezTo>
                <a:cubicBezTo>
                  <a:pt x="6211" y="1298"/>
                  <a:pt x="6211" y="1298"/>
                  <a:pt x="6211" y="1298"/>
                </a:cubicBezTo>
                <a:cubicBezTo>
                  <a:pt x="6152" y="1230"/>
                  <a:pt x="6152" y="1230"/>
                  <a:pt x="6152" y="1230"/>
                </a:cubicBezTo>
                <a:close/>
                <a:moveTo>
                  <a:pt x="6078" y="1139"/>
                </a:moveTo>
                <a:cubicBezTo>
                  <a:pt x="6075" y="1136"/>
                  <a:pt x="6075" y="1136"/>
                  <a:pt x="6075" y="1136"/>
                </a:cubicBezTo>
                <a:cubicBezTo>
                  <a:pt x="6072" y="1139"/>
                  <a:pt x="6072" y="1139"/>
                  <a:pt x="6072" y="1139"/>
                </a:cubicBezTo>
                <a:cubicBezTo>
                  <a:pt x="5984" y="1220"/>
                  <a:pt x="5984" y="1220"/>
                  <a:pt x="5984" y="1220"/>
                </a:cubicBezTo>
                <a:cubicBezTo>
                  <a:pt x="5981" y="1220"/>
                  <a:pt x="5981" y="1220"/>
                  <a:pt x="5981" y="1220"/>
                </a:cubicBezTo>
                <a:cubicBezTo>
                  <a:pt x="5984" y="1223"/>
                  <a:pt x="5984" y="1223"/>
                  <a:pt x="5984" y="1223"/>
                </a:cubicBezTo>
                <a:cubicBezTo>
                  <a:pt x="6039" y="1291"/>
                  <a:pt x="6039" y="1291"/>
                  <a:pt x="6039" y="1291"/>
                </a:cubicBezTo>
                <a:cubicBezTo>
                  <a:pt x="6042" y="1294"/>
                  <a:pt x="6042" y="1294"/>
                  <a:pt x="6042" y="1294"/>
                </a:cubicBezTo>
                <a:cubicBezTo>
                  <a:pt x="6046" y="1291"/>
                  <a:pt x="6046" y="1291"/>
                  <a:pt x="6046" y="1291"/>
                </a:cubicBezTo>
                <a:cubicBezTo>
                  <a:pt x="6136" y="1213"/>
                  <a:pt x="6136" y="1213"/>
                  <a:pt x="6136" y="1213"/>
                </a:cubicBezTo>
                <a:cubicBezTo>
                  <a:pt x="6136" y="1210"/>
                  <a:pt x="6136" y="1210"/>
                  <a:pt x="6136" y="1210"/>
                </a:cubicBezTo>
                <a:cubicBezTo>
                  <a:pt x="6136" y="1207"/>
                  <a:pt x="6136" y="1207"/>
                  <a:pt x="6136" y="1207"/>
                </a:cubicBezTo>
                <a:cubicBezTo>
                  <a:pt x="6078" y="1139"/>
                  <a:pt x="6078" y="1139"/>
                  <a:pt x="6078" y="1139"/>
                </a:cubicBezTo>
                <a:close/>
                <a:moveTo>
                  <a:pt x="6004" y="1048"/>
                </a:moveTo>
                <a:cubicBezTo>
                  <a:pt x="6000" y="1045"/>
                  <a:pt x="6000" y="1045"/>
                  <a:pt x="6000" y="1045"/>
                </a:cubicBezTo>
                <a:cubicBezTo>
                  <a:pt x="5997" y="1048"/>
                  <a:pt x="5997" y="1048"/>
                  <a:pt x="5997" y="1048"/>
                </a:cubicBezTo>
                <a:cubicBezTo>
                  <a:pt x="5906" y="1129"/>
                  <a:pt x="5906" y="1129"/>
                  <a:pt x="5906" y="1129"/>
                </a:cubicBezTo>
                <a:cubicBezTo>
                  <a:pt x="5903" y="1129"/>
                  <a:pt x="5903" y="1129"/>
                  <a:pt x="5903" y="1129"/>
                </a:cubicBezTo>
                <a:cubicBezTo>
                  <a:pt x="5906" y="1132"/>
                  <a:pt x="5906" y="1132"/>
                  <a:pt x="5906" y="1132"/>
                </a:cubicBezTo>
                <a:cubicBezTo>
                  <a:pt x="5965" y="1200"/>
                  <a:pt x="5965" y="1200"/>
                  <a:pt x="5965" y="1200"/>
                </a:cubicBezTo>
                <a:cubicBezTo>
                  <a:pt x="5968" y="1204"/>
                  <a:pt x="5968" y="1204"/>
                  <a:pt x="5968" y="1204"/>
                </a:cubicBezTo>
                <a:cubicBezTo>
                  <a:pt x="5968" y="1200"/>
                  <a:pt x="5968" y="1200"/>
                  <a:pt x="5968" y="1200"/>
                </a:cubicBezTo>
                <a:cubicBezTo>
                  <a:pt x="6059" y="1120"/>
                  <a:pt x="6059" y="1120"/>
                  <a:pt x="6059" y="1120"/>
                </a:cubicBezTo>
                <a:cubicBezTo>
                  <a:pt x="6062" y="1120"/>
                  <a:pt x="6062" y="1120"/>
                  <a:pt x="6062" y="1120"/>
                </a:cubicBezTo>
                <a:cubicBezTo>
                  <a:pt x="6059" y="1116"/>
                  <a:pt x="6059" y="1116"/>
                  <a:pt x="6059" y="1116"/>
                </a:cubicBezTo>
                <a:cubicBezTo>
                  <a:pt x="6004" y="1048"/>
                  <a:pt x="6004" y="1048"/>
                  <a:pt x="6004" y="1048"/>
                </a:cubicBezTo>
                <a:close/>
                <a:moveTo>
                  <a:pt x="5926" y="958"/>
                </a:moveTo>
                <a:cubicBezTo>
                  <a:pt x="5923" y="954"/>
                  <a:pt x="5923" y="954"/>
                  <a:pt x="5923" y="954"/>
                </a:cubicBezTo>
                <a:cubicBezTo>
                  <a:pt x="5923" y="958"/>
                  <a:pt x="5923" y="958"/>
                  <a:pt x="5923" y="958"/>
                </a:cubicBezTo>
                <a:cubicBezTo>
                  <a:pt x="5832" y="1039"/>
                  <a:pt x="5832" y="1039"/>
                  <a:pt x="5832" y="1039"/>
                </a:cubicBezTo>
                <a:cubicBezTo>
                  <a:pt x="5829" y="1039"/>
                  <a:pt x="5829" y="1039"/>
                  <a:pt x="5829" y="1039"/>
                </a:cubicBezTo>
                <a:cubicBezTo>
                  <a:pt x="5832" y="1042"/>
                  <a:pt x="5832" y="1042"/>
                  <a:pt x="5832" y="1042"/>
                </a:cubicBezTo>
                <a:cubicBezTo>
                  <a:pt x="5887" y="1110"/>
                  <a:pt x="5887" y="1110"/>
                  <a:pt x="5887" y="1110"/>
                </a:cubicBezTo>
                <a:cubicBezTo>
                  <a:pt x="5890" y="1113"/>
                  <a:pt x="5890" y="1113"/>
                  <a:pt x="5890" y="1113"/>
                </a:cubicBezTo>
                <a:cubicBezTo>
                  <a:pt x="5894" y="1110"/>
                  <a:pt x="5894" y="1110"/>
                  <a:pt x="5894" y="1110"/>
                </a:cubicBezTo>
                <a:cubicBezTo>
                  <a:pt x="5984" y="1029"/>
                  <a:pt x="5984" y="1029"/>
                  <a:pt x="5984" y="1029"/>
                </a:cubicBezTo>
                <a:cubicBezTo>
                  <a:pt x="5984" y="1029"/>
                  <a:pt x="5984" y="1029"/>
                  <a:pt x="5984" y="1029"/>
                </a:cubicBezTo>
                <a:cubicBezTo>
                  <a:pt x="5984" y="1026"/>
                  <a:pt x="5984" y="1026"/>
                  <a:pt x="5984" y="1026"/>
                </a:cubicBezTo>
                <a:cubicBezTo>
                  <a:pt x="5926" y="958"/>
                  <a:pt x="5926" y="958"/>
                  <a:pt x="5926" y="958"/>
                </a:cubicBezTo>
                <a:close/>
                <a:moveTo>
                  <a:pt x="5851" y="867"/>
                </a:moveTo>
                <a:cubicBezTo>
                  <a:pt x="5848" y="864"/>
                  <a:pt x="5848" y="864"/>
                  <a:pt x="5848" y="864"/>
                </a:cubicBezTo>
                <a:cubicBezTo>
                  <a:pt x="5845" y="867"/>
                  <a:pt x="5845" y="867"/>
                  <a:pt x="5845" y="867"/>
                </a:cubicBezTo>
                <a:cubicBezTo>
                  <a:pt x="5754" y="948"/>
                  <a:pt x="5754" y="948"/>
                  <a:pt x="5754" y="948"/>
                </a:cubicBezTo>
                <a:cubicBezTo>
                  <a:pt x="5751" y="948"/>
                  <a:pt x="5751" y="948"/>
                  <a:pt x="5751" y="948"/>
                </a:cubicBezTo>
                <a:cubicBezTo>
                  <a:pt x="5754" y="951"/>
                  <a:pt x="5754" y="951"/>
                  <a:pt x="5754" y="951"/>
                </a:cubicBezTo>
                <a:cubicBezTo>
                  <a:pt x="5813" y="1019"/>
                  <a:pt x="5813" y="1019"/>
                  <a:pt x="5813" y="1019"/>
                </a:cubicBezTo>
                <a:cubicBezTo>
                  <a:pt x="5816" y="1022"/>
                  <a:pt x="5816" y="1022"/>
                  <a:pt x="5816" y="1022"/>
                </a:cubicBezTo>
                <a:cubicBezTo>
                  <a:pt x="5816" y="1019"/>
                  <a:pt x="5816" y="1019"/>
                  <a:pt x="5816" y="1019"/>
                </a:cubicBezTo>
                <a:cubicBezTo>
                  <a:pt x="5906" y="938"/>
                  <a:pt x="5906" y="938"/>
                  <a:pt x="5906" y="938"/>
                </a:cubicBezTo>
                <a:cubicBezTo>
                  <a:pt x="5910" y="938"/>
                  <a:pt x="5910" y="938"/>
                  <a:pt x="5910" y="938"/>
                </a:cubicBezTo>
                <a:cubicBezTo>
                  <a:pt x="5906" y="935"/>
                  <a:pt x="5906" y="935"/>
                  <a:pt x="5906" y="935"/>
                </a:cubicBezTo>
                <a:cubicBezTo>
                  <a:pt x="5851" y="867"/>
                  <a:pt x="5851" y="867"/>
                  <a:pt x="5851" y="867"/>
                </a:cubicBezTo>
                <a:close/>
                <a:moveTo>
                  <a:pt x="5774" y="776"/>
                </a:moveTo>
                <a:cubicBezTo>
                  <a:pt x="5771" y="773"/>
                  <a:pt x="5771" y="773"/>
                  <a:pt x="5771" y="773"/>
                </a:cubicBezTo>
                <a:cubicBezTo>
                  <a:pt x="5771" y="776"/>
                  <a:pt x="5771" y="776"/>
                  <a:pt x="5771" y="776"/>
                </a:cubicBezTo>
                <a:cubicBezTo>
                  <a:pt x="5680" y="857"/>
                  <a:pt x="5680" y="857"/>
                  <a:pt x="5680" y="857"/>
                </a:cubicBezTo>
                <a:cubicBezTo>
                  <a:pt x="5677" y="857"/>
                  <a:pt x="5677" y="857"/>
                  <a:pt x="5677" y="857"/>
                </a:cubicBezTo>
                <a:cubicBezTo>
                  <a:pt x="5680" y="861"/>
                  <a:pt x="5680" y="861"/>
                  <a:pt x="5680" y="861"/>
                </a:cubicBezTo>
                <a:cubicBezTo>
                  <a:pt x="5735" y="929"/>
                  <a:pt x="5735" y="929"/>
                  <a:pt x="5735" y="929"/>
                </a:cubicBezTo>
                <a:cubicBezTo>
                  <a:pt x="5738" y="932"/>
                  <a:pt x="5738" y="932"/>
                  <a:pt x="5738" y="932"/>
                </a:cubicBezTo>
                <a:cubicBezTo>
                  <a:pt x="5741" y="929"/>
                  <a:pt x="5741" y="929"/>
                  <a:pt x="5741" y="929"/>
                </a:cubicBezTo>
                <a:cubicBezTo>
                  <a:pt x="5832" y="848"/>
                  <a:pt x="5832" y="848"/>
                  <a:pt x="5832" y="848"/>
                </a:cubicBezTo>
                <a:cubicBezTo>
                  <a:pt x="5835" y="848"/>
                  <a:pt x="5835" y="848"/>
                  <a:pt x="5835" y="848"/>
                </a:cubicBezTo>
                <a:cubicBezTo>
                  <a:pt x="5832" y="844"/>
                  <a:pt x="5832" y="844"/>
                  <a:pt x="5832" y="844"/>
                </a:cubicBezTo>
                <a:cubicBezTo>
                  <a:pt x="5774" y="776"/>
                  <a:pt x="5774" y="776"/>
                  <a:pt x="5774" y="776"/>
                </a:cubicBezTo>
                <a:close/>
                <a:moveTo>
                  <a:pt x="5699" y="686"/>
                </a:moveTo>
                <a:cubicBezTo>
                  <a:pt x="5696" y="683"/>
                  <a:pt x="5696" y="683"/>
                  <a:pt x="5696" y="683"/>
                </a:cubicBezTo>
                <a:cubicBezTo>
                  <a:pt x="5693" y="686"/>
                  <a:pt x="5693" y="686"/>
                  <a:pt x="5693" y="686"/>
                </a:cubicBezTo>
                <a:cubicBezTo>
                  <a:pt x="5602" y="764"/>
                  <a:pt x="5602" y="764"/>
                  <a:pt x="5602" y="764"/>
                </a:cubicBezTo>
                <a:cubicBezTo>
                  <a:pt x="5602" y="767"/>
                  <a:pt x="5602" y="767"/>
                  <a:pt x="5602" y="767"/>
                </a:cubicBezTo>
                <a:cubicBezTo>
                  <a:pt x="5602" y="770"/>
                  <a:pt x="5602" y="770"/>
                  <a:pt x="5602" y="770"/>
                </a:cubicBezTo>
                <a:cubicBezTo>
                  <a:pt x="5660" y="838"/>
                  <a:pt x="5660" y="838"/>
                  <a:pt x="5660" y="838"/>
                </a:cubicBezTo>
                <a:cubicBezTo>
                  <a:pt x="5664" y="841"/>
                  <a:pt x="5664" y="841"/>
                  <a:pt x="5664" y="841"/>
                </a:cubicBezTo>
                <a:cubicBezTo>
                  <a:pt x="5664" y="838"/>
                  <a:pt x="5664" y="838"/>
                  <a:pt x="5664" y="838"/>
                </a:cubicBezTo>
                <a:cubicBezTo>
                  <a:pt x="5754" y="757"/>
                  <a:pt x="5754" y="757"/>
                  <a:pt x="5754" y="757"/>
                </a:cubicBezTo>
                <a:cubicBezTo>
                  <a:pt x="5758" y="757"/>
                  <a:pt x="5758" y="757"/>
                  <a:pt x="5758" y="757"/>
                </a:cubicBezTo>
                <a:cubicBezTo>
                  <a:pt x="5754" y="754"/>
                  <a:pt x="5754" y="754"/>
                  <a:pt x="5754" y="754"/>
                </a:cubicBezTo>
                <a:cubicBezTo>
                  <a:pt x="5699" y="686"/>
                  <a:pt x="5699" y="686"/>
                  <a:pt x="5699" y="686"/>
                </a:cubicBezTo>
                <a:close/>
                <a:moveTo>
                  <a:pt x="5622" y="595"/>
                </a:moveTo>
                <a:cubicBezTo>
                  <a:pt x="5618" y="592"/>
                  <a:pt x="5618" y="592"/>
                  <a:pt x="5618" y="592"/>
                </a:cubicBezTo>
                <a:cubicBezTo>
                  <a:pt x="5618" y="595"/>
                  <a:pt x="5618" y="595"/>
                  <a:pt x="5618" y="595"/>
                </a:cubicBezTo>
                <a:cubicBezTo>
                  <a:pt x="5528" y="673"/>
                  <a:pt x="5528" y="673"/>
                  <a:pt x="5528" y="673"/>
                </a:cubicBezTo>
                <a:cubicBezTo>
                  <a:pt x="5525" y="676"/>
                  <a:pt x="5525" y="676"/>
                  <a:pt x="5525" y="676"/>
                </a:cubicBezTo>
                <a:cubicBezTo>
                  <a:pt x="5528" y="679"/>
                  <a:pt x="5528" y="679"/>
                  <a:pt x="5528" y="679"/>
                </a:cubicBezTo>
                <a:cubicBezTo>
                  <a:pt x="5583" y="747"/>
                  <a:pt x="5583" y="747"/>
                  <a:pt x="5583" y="747"/>
                </a:cubicBezTo>
                <a:cubicBezTo>
                  <a:pt x="5586" y="751"/>
                  <a:pt x="5586" y="751"/>
                  <a:pt x="5586" y="751"/>
                </a:cubicBezTo>
                <a:cubicBezTo>
                  <a:pt x="5589" y="747"/>
                  <a:pt x="5589" y="747"/>
                  <a:pt x="5589" y="747"/>
                </a:cubicBezTo>
                <a:cubicBezTo>
                  <a:pt x="5680" y="666"/>
                  <a:pt x="5680" y="666"/>
                  <a:pt x="5680" y="666"/>
                </a:cubicBezTo>
                <a:cubicBezTo>
                  <a:pt x="5683" y="666"/>
                  <a:pt x="5683" y="666"/>
                  <a:pt x="5683" y="666"/>
                </a:cubicBezTo>
                <a:cubicBezTo>
                  <a:pt x="5680" y="663"/>
                  <a:pt x="5680" y="663"/>
                  <a:pt x="5680" y="663"/>
                </a:cubicBezTo>
                <a:cubicBezTo>
                  <a:pt x="5622" y="595"/>
                  <a:pt x="5622" y="595"/>
                  <a:pt x="5622" y="595"/>
                </a:cubicBezTo>
                <a:close/>
                <a:moveTo>
                  <a:pt x="5547" y="505"/>
                </a:moveTo>
                <a:cubicBezTo>
                  <a:pt x="5544" y="501"/>
                  <a:pt x="5544" y="501"/>
                  <a:pt x="5544" y="501"/>
                </a:cubicBezTo>
                <a:cubicBezTo>
                  <a:pt x="5541" y="501"/>
                  <a:pt x="5541" y="501"/>
                  <a:pt x="5541" y="501"/>
                </a:cubicBezTo>
                <a:cubicBezTo>
                  <a:pt x="5450" y="582"/>
                  <a:pt x="5450" y="582"/>
                  <a:pt x="5450" y="582"/>
                </a:cubicBezTo>
                <a:cubicBezTo>
                  <a:pt x="5450" y="586"/>
                  <a:pt x="5450" y="586"/>
                  <a:pt x="5450" y="586"/>
                </a:cubicBezTo>
                <a:cubicBezTo>
                  <a:pt x="5450" y="589"/>
                  <a:pt x="5450" y="589"/>
                  <a:pt x="5450" y="589"/>
                </a:cubicBezTo>
                <a:cubicBezTo>
                  <a:pt x="5508" y="657"/>
                  <a:pt x="5508" y="657"/>
                  <a:pt x="5508" y="657"/>
                </a:cubicBezTo>
                <a:cubicBezTo>
                  <a:pt x="5512" y="660"/>
                  <a:pt x="5512" y="660"/>
                  <a:pt x="5512" y="660"/>
                </a:cubicBezTo>
                <a:cubicBezTo>
                  <a:pt x="5515" y="657"/>
                  <a:pt x="5515" y="657"/>
                  <a:pt x="5515" y="657"/>
                </a:cubicBezTo>
                <a:cubicBezTo>
                  <a:pt x="5602" y="576"/>
                  <a:pt x="5602" y="576"/>
                  <a:pt x="5602" y="576"/>
                </a:cubicBezTo>
                <a:cubicBezTo>
                  <a:pt x="5605" y="576"/>
                  <a:pt x="5605" y="576"/>
                  <a:pt x="5605" y="576"/>
                </a:cubicBezTo>
                <a:cubicBezTo>
                  <a:pt x="5602" y="573"/>
                  <a:pt x="5602" y="573"/>
                  <a:pt x="5602" y="573"/>
                </a:cubicBezTo>
                <a:cubicBezTo>
                  <a:pt x="5547" y="505"/>
                  <a:pt x="5547" y="505"/>
                  <a:pt x="5547" y="505"/>
                </a:cubicBezTo>
                <a:close/>
                <a:moveTo>
                  <a:pt x="5470" y="414"/>
                </a:moveTo>
                <a:cubicBezTo>
                  <a:pt x="5470" y="411"/>
                  <a:pt x="5470" y="411"/>
                  <a:pt x="5470" y="411"/>
                </a:cubicBezTo>
                <a:cubicBezTo>
                  <a:pt x="5466" y="411"/>
                  <a:pt x="5466" y="411"/>
                  <a:pt x="5466" y="411"/>
                </a:cubicBezTo>
                <a:cubicBezTo>
                  <a:pt x="5376" y="492"/>
                  <a:pt x="5376" y="492"/>
                  <a:pt x="5376" y="492"/>
                </a:cubicBezTo>
                <a:cubicBezTo>
                  <a:pt x="5372" y="495"/>
                  <a:pt x="5372" y="495"/>
                  <a:pt x="5372" y="495"/>
                </a:cubicBezTo>
                <a:cubicBezTo>
                  <a:pt x="5376" y="498"/>
                  <a:pt x="5376" y="498"/>
                  <a:pt x="5376" y="498"/>
                </a:cubicBezTo>
                <a:cubicBezTo>
                  <a:pt x="5434" y="566"/>
                  <a:pt x="5434" y="566"/>
                  <a:pt x="5434" y="566"/>
                </a:cubicBezTo>
                <a:cubicBezTo>
                  <a:pt x="5434" y="569"/>
                  <a:pt x="5434" y="569"/>
                  <a:pt x="5434" y="569"/>
                </a:cubicBezTo>
                <a:cubicBezTo>
                  <a:pt x="5437" y="566"/>
                  <a:pt x="5437" y="566"/>
                  <a:pt x="5437" y="566"/>
                </a:cubicBezTo>
                <a:cubicBezTo>
                  <a:pt x="5528" y="485"/>
                  <a:pt x="5528" y="485"/>
                  <a:pt x="5528" y="485"/>
                </a:cubicBezTo>
                <a:cubicBezTo>
                  <a:pt x="5531" y="485"/>
                  <a:pt x="5531" y="485"/>
                  <a:pt x="5531" y="485"/>
                </a:cubicBezTo>
                <a:cubicBezTo>
                  <a:pt x="5528" y="482"/>
                  <a:pt x="5528" y="482"/>
                  <a:pt x="5528" y="482"/>
                </a:cubicBezTo>
                <a:cubicBezTo>
                  <a:pt x="5470" y="414"/>
                  <a:pt x="5470" y="414"/>
                  <a:pt x="5470" y="414"/>
                </a:cubicBezTo>
                <a:close/>
                <a:moveTo>
                  <a:pt x="5395" y="320"/>
                </a:moveTo>
                <a:cubicBezTo>
                  <a:pt x="5392" y="320"/>
                  <a:pt x="5392" y="320"/>
                  <a:pt x="5392" y="320"/>
                </a:cubicBezTo>
                <a:cubicBezTo>
                  <a:pt x="5389" y="320"/>
                  <a:pt x="5389" y="320"/>
                  <a:pt x="5389" y="320"/>
                </a:cubicBezTo>
                <a:cubicBezTo>
                  <a:pt x="5298" y="401"/>
                  <a:pt x="5298" y="401"/>
                  <a:pt x="5298" y="401"/>
                </a:cubicBezTo>
                <a:cubicBezTo>
                  <a:pt x="5298" y="404"/>
                  <a:pt x="5298" y="404"/>
                  <a:pt x="5298" y="404"/>
                </a:cubicBezTo>
                <a:cubicBezTo>
                  <a:pt x="5298" y="407"/>
                  <a:pt x="5298" y="407"/>
                  <a:pt x="5298" y="407"/>
                </a:cubicBezTo>
                <a:cubicBezTo>
                  <a:pt x="5356" y="475"/>
                  <a:pt x="5356" y="475"/>
                  <a:pt x="5356" y="475"/>
                </a:cubicBezTo>
                <a:cubicBezTo>
                  <a:pt x="5359" y="479"/>
                  <a:pt x="5359" y="479"/>
                  <a:pt x="5359" y="479"/>
                </a:cubicBezTo>
                <a:cubicBezTo>
                  <a:pt x="5363" y="475"/>
                  <a:pt x="5363" y="475"/>
                  <a:pt x="5363" y="475"/>
                </a:cubicBezTo>
                <a:cubicBezTo>
                  <a:pt x="5450" y="395"/>
                  <a:pt x="5450" y="395"/>
                  <a:pt x="5450" y="395"/>
                </a:cubicBezTo>
                <a:cubicBezTo>
                  <a:pt x="5453" y="391"/>
                  <a:pt x="5453" y="391"/>
                  <a:pt x="5453" y="391"/>
                </a:cubicBezTo>
                <a:cubicBezTo>
                  <a:pt x="5450" y="391"/>
                  <a:pt x="5450" y="391"/>
                  <a:pt x="5450" y="391"/>
                </a:cubicBezTo>
                <a:cubicBezTo>
                  <a:pt x="5395" y="320"/>
                  <a:pt x="5395" y="320"/>
                  <a:pt x="5395" y="320"/>
                </a:cubicBezTo>
                <a:close/>
                <a:moveTo>
                  <a:pt x="4825" y="2926"/>
                </a:moveTo>
                <a:cubicBezTo>
                  <a:pt x="4825" y="2922"/>
                  <a:pt x="4825" y="2922"/>
                  <a:pt x="4825" y="2922"/>
                </a:cubicBezTo>
                <a:cubicBezTo>
                  <a:pt x="4825" y="2919"/>
                  <a:pt x="4825" y="2919"/>
                  <a:pt x="4825" y="2919"/>
                </a:cubicBezTo>
                <a:cubicBezTo>
                  <a:pt x="4738" y="2816"/>
                  <a:pt x="4738" y="2816"/>
                  <a:pt x="4738" y="2816"/>
                </a:cubicBezTo>
                <a:cubicBezTo>
                  <a:pt x="4735" y="2812"/>
                  <a:pt x="4735" y="2812"/>
                  <a:pt x="4735" y="2812"/>
                </a:cubicBezTo>
                <a:cubicBezTo>
                  <a:pt x="4732" y="2816"/>
                  <a:pt x="4732" y="2816"/>
                  <a:pt x="4732" y="2816"/>
                </a:cubicBezTo>
                <a:cubicBezTo>
                  <a:pt x="4660" y="2880"/>
                  <a:pt x="4660" y="2880"/>
                  <a:pt x="4660" y="2880"/>
                </a:cubicBezTo>
                <a:cubicBezTo>
                  <a:pt x="4657" y="2884"/>
                  <a:pt x="4657" y="2884"/>
                  <a:pt x="4657" y="2884"/>
                </a:cubicBezTo>
                <a:cubicBezTo>
                  <a:pt x="4660" y="2884"/>
                  <a:pt x="4660" y="2884"/>
                  <a:pt x="4660" y="2884"/>
                </a:cubicBezTo>
                <a:cubicBezTo>
                  <a:pt x="4725" y="2961"/>
                  <a:pt x="4725" y="2961"/>
                  <a:pt x="4725" y="2961"/>
                </a:cubicBezTo>
                <a:cubicBezTo>
                  <a:pt x="4751" y="2958"/>
                  <a:pt x="4777" y="2952"/>
                  <a:pt x="4803" y="2945"/>
                </a:cubicBezTo>
                <a:cubicBezTo>
                  <a:pt x="4825" y="2926"/>
                  <a:pt x="4825" y="2926"/>
                  <a:pt x="4825" y="2926"/>
                </a:cubicBezTo>
                <a:close/>
                <a:moveTo>
                  <a:pt x="4916" y="2845"/>
                </a:moveTo>
                <a:cubicBezTo>
                  <a:pt x="4916" y="2841"/>
                  <a:pt x="4916" y="2841"/>
                  <a:pt x="4916" y="2841"/>
                </a:cubicBezTo>
                <a:cubicBezTo>
                  <a:pt x="4916" y="2838"/>
                  <a:pt x="4916" y="2838"/>
                  <a:pt x="4916" y="2838"/>
                </a:cubicBezTo>
                <a:cubicBezTo>
                  <a:pt x="4829" y="2735"/>
                  <a:pt x="4829" y="2735"/>
                  <a:pt x="4829" y="2735"/>
                </a:cubicBezTo>
                <a:cubicBezTo>
                  <a:pt x="4825" y="2731"/>
                  <a:pt x="4825" y="2731"/>
                  <a:pt x="4825" y="2731"/>
                </a:cubicBezTo>
                <a:cubicBezTo>
                  <a:pt x="4822" y="2735"/>
                  <a:pt x="4822" y="2735"/>
                  <a:pt x="4822" y="2735"/>
                </a:cubicBezTo>
                <a:cubicBezTo>
                  <a:pt x="4751" y="2799"/>
                  <a:pt x="4751" y="2799"/>
                  <a:pt x="4751" y="2799"/>
                </a:cubicBezTo>
                <a:cubicBezTo>
                  <a:pt x="4751" y="2799"/>
                  <a:pt x="4751" y="2799"/>
                  <a:pt x="4751" y="2799"/>
                </a:cubicBezTo>
                <a:cubicBezTo>
                  <a:pt x="4751" y="2803"/>
                  <a:pt x="4751" y="2803"/>
                  <a:pt x="4751" y="2803"/>
                </a:cubicBezTo>
                <a:cubicBezTo>
                  <a:pt x="4838" y="2906"/>
                  <a:pt x="4838" y="2906"/>
                  <a:pt x="4838" y="2906"/>
                </a:cubicBezTo>
                <a:cubicBezTo>
                  <a:pt x="4842" y="2909"/>
                  <a:pt x="4842" y="2909"/>
                  <a:pt x="4842" y="2909"/>
                </a:cubicBezTo>
                <a:cubicBezTo>
                  <a:pt x="4845" y="2906"/>
                  <a:pt x="4845" y="2906"/>
                  <a:pt x="4845" y="2906"/>
                </a:cubicBezTo>
                <a:cubicBezTo>
                  <a:pt x="4916" y="2845"/>
                  <a:pt x="4916" y="2845"/>
                  <a:pt x="4916" y="2845"/>
                </a:cubicBezTo>
                <a:close/>
                <a:moveTo>
                  <a:pt x="5007" y="2761"/>
                </a:moveTo>
                <a:cubicBezTo>
                  <a:pt x="5010" y="2761"/>
                  <a:pt x="5010" y="2761"/>
                  <a:pt x="5010" y="2761"/>
                </a:cubicBezTo>
                <a:cubicBezTo>
                  <a:pt x="5007" y="2757"/>
                  <a:pt x="5007" y="2757"/>
                  <a:pt x="5007" y="2757"/>
                </a:cubicBezTo>
                <a:cubicBezTo>
                  <a:pt x="4919" y="2654"/>
                  <a:pt x="4919" y="2654"/>
                  <a:pt x="4919" y="2654"/>
                </a:cubicBezTo>
                <a:cubicBezTo>
                  <a:pt x="4916" y="2650"/>
                  <a:pt x="4916" y="2650"/>
                  <a:pt x="4916" y="2650"/>
                </a:cubicBezTo>
                <a:cubicBezTo>
                  <a:pt x="4916" y="2654"/>
                  <a:pt x="4916" y="2654"/>
                  <a:pt x="4916" y="2654"/>
                </a:cubicBezTo>
                <a:cubicBezTo>
                  <a:pt x="4842" y="2718"/>
                  <a:pt x="4842" y="2718"/>
                  <a:pt x="4842" y="2718"/>
                </a:cubicBezTo>
                <a:cubicBezTo>
                  <a:pt x="4842" y="2718"/>
                  <a:pt x="4842" y="2718"/>
                  <a:pt x="4842" y="2718"/>
                </a:cubicBezTo>
                <a:cubicBezTo>
                  <a:pt x="4842" y="2722"/>
                  <a:pt x="4842" y="2722"/>
                  <a:pt x="4842" y="2722"/>
                </a:cubicBezTo>
                <a:cubicBezTo>
                  <a:pt x="4929" y="2825"/>
                  <a:pt x="4929" y="2825"/>
                  <a:pt x="4929" y="2825"/>
                </a:cubicBezTo>
                <a:cubicBezTo>
                  <a:pt x="4932" y="2829"/>
                  <a:pt x="4932" y="2829"/>
                  <a:pt x="4932" y="2829"/>
                </a:cubicBezTo>
                <a:cubicBezTo>
                  <a:pt x="4935" y="2825"/>
                  <a:pt x="4935" y="2825"/>
                  <a:pt x="4935" y="2825"/>
                </a:cubicBezTo>
                <a:cubicBezTo>
                  <a:pt x="5007" y="2761"/>
                  <a:pt x="5007" y="2761"/>
                  <a:pt x="5007" y="2761"/>
                </a:cubicBezTo>
                <a:close/>
                <a:moveTo>
                  <a:pt x="5097" y="2680"/>
                </a:moveTo>
                <a:cubicBezTo>
                  <a:pt x="5101" y="2676"/>
                  <a:pt x="5101" y="2676"/>
                  <a:pt x="5101" y="2676"/>
                </a:cubicBezTo>
                <a:cubicBezTo>
                  <a:pt x="5097" y="2676"/>
                  <a:pt x="5097" y="2676"/>
                  <a:pt x="5097" y="2676"/>
                </a:cubicBezTo>
                <a:cubicBezTo>
                  <a:pt x="5010" y="2573"/>
                  <a:pt x="5010" y="2573"/>
                  <a:pt x="5010" y="2573"/>
                </a:cubicBezTo>
                <a:cubicBezTo>
                  <a:pt x="5010" y="2570"/>
                  <a:pt x="5010" y="2570"/>
                  <a:pt x="5010" y="2570"/>
                </a:cubicBezTo>
                <a:cubicBezTo>
                  <a:pt x="5007" y="2570"/>
                  <a:pt x="5007" y="2570"/>
                  <a:pt x="5007" y="2570"/>
                </a:cubicBezTo>
                <a:cubicBezTo>
                  <a:pt x="4935" y="2634"/>
                  <a:pt x="4935" y="2634"/>
                  <a:pt x="4935" y="2634"/>
                </a:cubicBezTo>
                <a:cubicBezTo>
                  <a:pt x="4932" y="2638"/>
                  <a:pt x="4932" y="2638"/>
                  <a:pt x="4932" y="2638"/>
                </a:cubicBezTo>
                <a:cubicBezTo>
                  <a:pt x="4935" y="2641"/>
                  <a:pt x="4935" y="2641"/>
                  <a:pt x="4935" y="2641"/>
                </a:cubicBezTo>
                <a:cubicBezTo>
                  <a:pt x="5020" y="2744"/>
                  <a:pt x="5020" y="2744"/>
                  <a:pt x="5020" y="2744"/>
                </a:cubicBezTo>
                <a:cubicBezTo>
                  <a:pt x="5023" y="2748"/>
                  <a:pt x="5023" y="2748"/>
                  <a:pt x="5023" y="2748"/>
                </a:cubicBezTo>
                <a:cubicBezTo>
                  <a:pt x="5026" y="2744"/>
                  <a:pt x="5026" y="2744"/>
                  <a:pt x="5026" y="2744"/>
                </a:cubicBezTo>
                <a:cubicBezTo>
                  <a:pt x="5097" y="2680"/>
                  <a:pt x="5097" y="2680"/>
                  <a:pt x="5097" y="2680"/>
                </a:cubicBezTo>
                <a:close/>
                <a:moveTo>
                  <a:pt x="5188" y="2599"/>
                </a:moveTo>
                <a:cubicBezTo>
                  <a:pt x="5191" y="2595"/>
                  <a:pt x="5191" y="2595"/>
                  <a:pt x="5191" y="2595"/>
                </a:cubicBezTo>
                <a:cubicBezTo>
                  <a:pt x="5188" y="2592"/>
                  <a:pt x="5188" y="2592"/>
                  <a:pt x="5188" y="2592"/>
                </a:cubicBezTo>
                <a:cubicBezTo>
                  <a:pt x="5101" y="2489"/>
                  <a:pt x="5101" y="2489"/>
                  <a:pt x="5101" y="2489"/>
                </a:cubicBezTo>
                <a:cubicBezTo>
                  <a:pt x="5101" y="2485"/>
                  <a:pt x="5101" y="2485"/>
                  <a:pt x="5101" y="2485"/>
                </a:cubicBezTo>
                <a:cubicBezTo>
                  <a:pt x="5097" y="2489"/>
                  <a:pt x="5097" y="2489"/>
                  <a:pt x="5097" y="2489"/>
                </a:cubicBezTo>
                <a:cubicBezTo>
                  <a:pt x="5026" y="2553"/>
                  <a:pt x="5026" y="2553"/>
                  <a:pt x="5026" y="2553"/>
                </a:cubicBezTo>
                <a:cubicBezTo>
                  <a:pt x="5023" y="2557"/>
                  <a:pt x="5023" y="2557"/>
                  <a:pt x="5023" y="2557"/>
                </a:cubicBezTo>
                <a:cubicBezTo>
                  <a:pt x="5026" y="2557"/>
                  <a:pt x="5026" y="2557"/>
                  <a:pt x="5026" y="2557"/>
                </a:cubicBezTo>
                <a:cubicBezTo>
                  <a:pt x="5113" y="2663"/>
                  <a:pt x="5113" y="2663"/>
                  <a:pt x="5113" y="2663"/>
                </a:cubicBezTo>
                <a:cubicBezTo>
                  <a:pt x="5113" y="2663"/>
                  <a:pt x="5113" y="2663"/>
                  <a:pt x="5113" y="2663"/>
                </a:cubicBezTo>
                <a:cubicBezTo>
                  <a:pt x="5117" y="2663"/>
                  <a:pt x="5117" y="2663"/>
                  <a:pt x="5117" y="2663"/>
                </a:cubicBezTo>
                <a:cubicBezTo>
                  <a:pt x="5188" y="2599"/>
                  <a:pt x="5188" y="2599"/>
                  <a:pt x="5188" y="2599"/>
                </a:cubicBezTo>
                <a:close/>
                <a:moveTo>
                  <a:pt x="5279" y="2518"/>
                </a:moveTo>
                <a:cubicBezTo>
                  <a:pt x="5282" y="2515"/>
                  <a:pt x="5282" y="2515"/>
                  <a:pt x="5282" y="2515"/>
                </a:cubicBezTo>
                <a:cubicBezTo>
                  <a:pt x="5282" y="2511"/>
                  <a:pt x="5282" y="2511"/>
                  <a:pt x="5282" y="2511"/>
                </a:cubicBezTo>
                <a:cubicBezTo>
                  <a:pt x="5194" y="2408"/>
                  <a:pt x="5194" y="2408"/>
                  <a:pt x="5194" y="2408"/>
                </a:cubicBezTo>
                <a:cubicBezTo>
                  <a:pt x="5191" y="2405"/>
                  <a:pt x="5191" y="2405"/>
                  <a:pt x="5191" y="2405"/>
                </a:cubicBezTo>
                <a:cubicBezTo>
                  <a:pt x="5188" y="2408"/>
                  <a:pt x="5188" y="2408"/>
                  <a:pt x="5188" y="2408"/>
                </a:cubicBezTo>
                <a:cubicBezTo>
                  <a:pt x="5117" y="2472"/>
                  <a:pt x="5117" y="2472"/>
                  <a:pt x="5117" y="2472"/>
                </a:cubicBezTo>
                <a:cubicBezTo>
                  <a:pt x="5113" y="2472"/>
                  <a:pt x="5113" y="2472"/>
                  <a:pt x="5113" y="2472"/>
                </a:cubicBezTo>
                <a:cubicBezTo>
                  <a:pt x="5117" y="2476"/>
                  <a:pt x="5117" y="2476"/>
                  <a:pt x="5117" y="2476"/>
                </a:cubicBezTo>
                <a:cubicBezTo>
                  <a:pt x="5204" y="2579"/>
                  <a:pt x="5204" y="2579"/>
                  <a:pt x="5204" y="2579"/>
                </a:cubicBezTo>
                <a:cubicBezTo>
                  <a:pt x="5204" y="2583"/>
                  <a:pt x="5204" y="2583"/>
                  <a:pt x="5204" y="2583"/>
                </a:cubicBezTo>
                <a:cubicBezTo>
                  <a:pt x="5207" y="2579"/>
                  <a:pt x="5207" y="2579"/>
                  <a:pt x="5207" y="2579"/>
                </a:cubicBezTo>
                <a:cubicBezTo>
                  <a:pt x="5279" y="2518"/>
                  <a:pt x="5279" y="2518"/>
                  <a:pt x="5279" y="2518"/>
                </a:cubicBezTo>
                <a:close/>
                <a:moveTo>
                  <a:pt x="5372" y="2434"/>
                </a:moveTo>
                <a:cubicBezTo>
                  <a:pt x="5372" y="2434"/>
                  <a:pt x="5372" y="2434"/>
                  <a:pt x="5372" y="2434"/>
                </a:cubicBezTo>
                <a:cubicBezTo>
                  <a:pt x="5372" y="2430"/>
                  <a:pt x="5372" y="2430"/>
                  <a:pt x="5372" y="2430"/>
                </a:cubicBezTo>
                <a:cubicBezTo>
                  <a:pt x="5285" y="2327"/>
                  <a:pt x="5285" y="2327"/>
                  <a:pt x="5285" y="2327"/>
                </a:cubicBezTo>
                <a:cubicBezTo>
                  <a:pt x="5282" y="2324"/>
                  <a:pt x="5282" y="2324"/>
                  <a:pt x="5282" y="2324"/>
                </a:cubicBezTo>
                <a:cubicBezTo>
                  <a:pt x="5279" y="2327"/>
                  <a:pt x="5279" y="2327"/>
                  <a:pt x="5279" y="2327"/>
                </a:cubicBezTo>
                <a:cubicBezTo>
                  <a:pt x="5207" y="2392"/>
                  <a:pt x="5207" y="2392"/>
                  <a:pt x="5207" y="2392"/>
                </a:cubicBezTo>
                <a:cubicBezTo>
                  <a:pt x="5204" y="2392"/>
                  <a:pt x="5204" y="2392"/>
                  <a:pt x="5204" y="2392"/>
                </a:cubicBezTo>
                <a:cubicBezTo>
                  <a:pt x="5207" y="2395"/>
                  <a:pt x="5207" y="2395"/>
                  <a:pt x="5207" y="2395"/>
                </a:cubicBezTo>
                <a:cubicBezTo>
                  <a:pt x="5295" y="2498"/>
                  <a:pt x="5295" y="2498"/>
                  <a:pt x="5295" y="2498"/>
                </a:cubicBezTo>
                <a:cubicBezTo>
                  <a:pt x="5298" y="2502"/>
                  <a:pt x="5298" y="2502"/>
                  <a:pt x="5298" y="2502"/>
                </a:cubicBezTo>
                <a:cubicBezTo>
                  <a:pt x="5298" y="2498"/>
                  <a:pt x="5298" y="2498"/>
                  <a:pt x="5298" y="2498"/>
                </a:cubicBezTo>
                <a:cubicBezTo>
                  <a:pt x="5372" y="2434"/>
                  <a:pt x="5372" y="2434"/>
                  <a:pt x="5372" y="2434"/>
                </a:cubicBezTo>
                <a:close/>
                <a:moveTo>
                  <a:pt x="5463" y="2353"/>
                </a:moveTo>
                <a:cubicBezTo>
                  <a:pt x="5466" y="2349"/>
                  <a:pt x="5466" y="2349"/>
                  <a:pt x="5466" y="2349"/>
                </a:cubicBezTo>
                <a:cubicBezTo>
                  <a:pt x="5463" y="2349"/>
                  <a:pt x="5463" y="2349"/>
                  <a:pt x="5463" y="2349"/>
                </a:cubicBezTo>
                <a:cubicBezTo>
                  <a:pt x="5376" y="2246"/>
                  <a:pt x="5376" y="2246"/>
                  <a:pt x="5376" y="2246"/>
                </a:cubicBezTo>
                <a:cubicBezTo>
                  <a:pt x="5372" y="2243"/>
                  <a:pt x="5372" y="2243"/>
                  <a:pt x="5372" y="2243"/>
                </a:cubicBezTo>
                <a:cubicBezTo>
                  <a:pt x="5372" y="2243"/>
                  <a:pt x="5372" y="2243"/>
                  <a:pt x="5372" y="2243"/>
                </a:cubicBezTo>
                <a:cubicBezTo>
                  <a:pt x="5298" y="2307"/>
                  <a:pt x="5298" y="2307"/>
                  <a:pt x="5298" y="2307"/>
                </a:cubicBezTo>
                <a:cubicBezTo>
                  <a:pt x="5298" y="2311"/>
                  <a:pt x="5298" y="2311"/>
                  <a:pt x="5298" y="2311"/>
                </a:cubicBezTo>
                <a:cubicBezTo>
                  <a:pt x="5298" y="2314"/>
                  <a:pt x="5298" y="2314"/>
                  <a:pt x="5298" y="2314"/>
                </a:cubicBezTo>
                <a:cubicBezTo>
                  <a:pt x="5385" y="2417"/>
                  <a:pt x="5385" y="2417"/>
                  <a:pt x="5385" y="2417"/>
                </a:cubicBezTo>
                <a:cubicBezTo>
                  <a:pt x="5389" y="2421"/>
                  <a:pt x="5389" y="2421"/>
                  <a:pt x="5389" y="2421"/>
                </a:cubicBezTo>
                <a:cubicBezTo>
                  <a:pt x="5392" y="2417"/>
                  <a:pt x="5392" y="2417"/>
                  <a:pt x="5392" y="2417"/>
                </a:cubicBezTo>
                <a:cubicBezTo>
                  <a:pt x="5463" y="2353"/>
                  <a:pt x="5463" y="2353"/>
                  <a:pt x="5463" y="2353"/>
                </a:cubicBezTo>
                <a:close/>
                <a:moveTo>
                  <a:pt x="5554" y="2272"/>
                </a:moveTo>
                <a:cubicBezTo>
                  <a:pt x="5557" y="2269"/>
                  <a:pt x="5557" y="2269"/>
                  <a:pt x="5557" y="2269"/>
                </a:cubicBezTo>
                <a:cubicBezTo>
                  <a:pt x="5554" y="2265"/>
                  <a:pt x="5554" y="2265"/>
                  <a:pt x="5554" y="2265"/>
                </a:cubicBezTo>
                <a:cubicBezTo>
                  <a:pt x="5466" y="2162"/>
                  <a:pt x="5466" y="2162"/>
                  <a:pt x="5466" y="2162"/>
                </a:cubicBezTo>
                <a:cubicBezTo>
                  <a:pt x="5463" y="2159"/>
                  <a:pt x="5463" y="2159"/>
                  <a:pt x="5463" y="2159"/>
                </a:cubicBezTo>
                <a:cubicBezTo>
                  <a:pt x="5463" y="2162"/>
                  <a:pt x="5463" y="2162"/>
                  <a:pt x="5463" y="2162"/>
                </a:cubicBezTo>
                <a:cubicBezTo>
                  <a:pt x="5389" y="2227"/>
                  <a:pt x="5389" y="2227"/>
                  <a:pt x="5389" y="2227"/>
                </a:cubicBezTo>
                <a:cubicBezTo>
                  <a:pt x="5389" y="2230"/>
                  <a:pt x="5389" y="2230"/>
                  <a:pt x="5389" y="2230"/>
                </a:cubicBezTo>
                <a:cubicBezTo>
                  <a:pt x="5389" y="2230"/>
                  <a:pt x="5389" y="2230"/>
                  <a:pt x="5389" y="2230"/>
                </a:cubicBezTo>
                <a:cubicBezTo>
                  <a:pt x="5476" y="2337"/>
                  <a:pt x="5476" y="2337"/>
                  <a:pt x="5476" y="2337"/>
                </a:cubicBezTo>
                <a:cubicBezTo>
                  <a:pt x="5479" y="2337"/>
                  <a:pt x="5479" y="2337"/>
                  <a:pt x="5479" y="2337"/>
                </a:cubicBezTo>
                <a:cubicBezTo>
                  <a:pt x="5482" y="2337"/>
                  <a:pt x="5482" y="2337"/>
                  <a:pt x="5482" y="2337"/>
                </a:cubicBezTo>
                <a:cubicBezTo>
                  <a:pt x="5554" y="2272"/>
                  <a:pt x="5554" y="2272"/>
                  <a:pt x="5554" y="2272"/>
                </a:cubicBezTo>
                <a:close/>
                <a:moveTo>
                  <a:pt x="5644" y="2191"/>
                </a:moveTo>
                <a:cubicBezTo>
                  <a:pt x="5648" y="2188"/>
                  <a:pt x="5648" y="2188"/>
                  <a:pt x="5648" y="2188"/>
                </a:cubicBezTo>
                <a:cubicBezTo>
                  <a:pt x="5644" y="2184"/>
                  <a:pt x="5644" y="2184"/>
                  <a:pt x="5644" y="2184"/>
                </a:cubicBezTo>
                <a:cubicBezTo>
                  <a:pt x="5557" y="2081"/>
                  <a:pt x="5557" y="2081"/>
                  <a:pt x="5557" y="2081"/>
                </a:cubicBezTo>
                <a:cubicBezTo>
                  <a:pt x="5557" y="2078"/>
                  <a:pt x="5557" y="2078"/>
                  <a:pt x="5557" y="2078"/>
                </a:cubicBezTo>
                <a:cubicBezTo>
                  <a:pt x="5554" y="2081"/>
                  <a:pt x="5554" y="2081"/>
                  <a:pt x="5554" y="2081"/>
                </a:cubicBezTo>
                <a:cubicBezTo>
                  <a:pt x="5482" y="2146"/>
                  <a:pt x="5482" y="2146"/>
                  <a:pt x="5482" y="2146"/>
                </a:cubicBezTo>
                <a:cubicBezTo>
                  <a:pt x="5479" y="2146"/>
                  <a:pt x="5479" y="2146"/>
                  <a:pt x="5479" y="2146"/>
                </a:cubicBezTo>
                <a:cubicBezTo>
                  <a:pt x="5482" y="2149"/>
                  <a:pt x="5482" y="2149"/>
                  <a:pt x="5482" y="2149"/>
                </a:cubicBezTo>
                <a:cubicBezTo>
                  <a:pt x="5567" y="2252"/>
                  <a:pt x="5567" y="2252"/>
                  <a:pt x="5567" y="2252"/>
                </a:cubicBezTo>
                <a:cubicBezTo>
                  <a:pt x="5570" y="2256"/>
                  <a:pt x="5570" y="2256"/>
                  <a:pt x="5570" y="2256"/>
                </a:cubicBezTo>
                <a:cubicBezTo>
                  <a:pt x="5573" y="2252"/>
                  <a:pt x="5573" y="2252"/>
                  <a:pt x="5573" y="2252"/>
                </a:cubicBezTo>
                <a:cubicBezTo>
                  <a:pt x="5644" y="2191"/>
                  <a:pt x="5644" y="2191"/>
                  <a:pt x="5644" y="2191"/>
                </a:cubicBezTo>
                <a:close/>
                <a:moveTo>
                  <a:pt x="5735" y="2107"/>
                </a:moveTo>
                <a:cubicBezTo>
                  <a:pt x="5738" y="2107"/>
                  <a:pt x="5738" y="2107"/>
                  <a:pt x="5738" y="2107"/>
                </a:cubicBezTo>
                <a:cubicBezTo>
                  <a:pt x="5735" y="2103"/>
                  <a:pt x="5735" y="2103"/>
                  <a:pt x="5735" y="2103"/>
                </a:cubicBezTo>
                <a:cubicBezTo>
                  <a:pt x="5651" y="2000"/>
                  <a:pt x="5651" y="2000"/>
                  <a:pt x="5651" y="2000"/>
                </a:cubicBezTo>
                <a:cubicBezTo>
                  <a:pt x="5648" y="1997"/>
                  <a:pt x="5648" y="1997"/>
                  <a:pt x="5648" y="1997"/>
                </a:cubicBezTo>
                <a:cubicBezTo>
                  <a:pt x="5644" y="2000"/>
                  <a:pt x="5644" y="2000"/>
                  <a:pt x="5644" y="2000"/>
                </a:cubicBezTo>
                <a:cubicBezTo>
                  <a:pt x="5573" y="2065"/>
                  <a:pt x="5573" y="2065"/>
                  <a:pt x="5573" y="2065"/>
                </a:cubicBezTo>
                <a:cubicBezTo>
                  <a:pt x="5570" y="2065"/>
                  <a:pt x="5570" y="2065"/>
                  <a:pt x="5570" y="2065"/>
                </a:cubicBezTo>
                <a:cubicBezTo>
                  <a:pt x="5573" y="2068"/>
                  <a:pt x="5573" y="2068"/>
                  <a:pt x="5573" y="2068"/>
                </a:cubicBezTo>
                <a:cubicBezTo>
                  <a:pt x="5660" y="2171"/>
                  <a:pt x="5660" y="2171"/>
                  <a:pt x="5660" y="2171"/>
                </a:cubicBezTo>
                <a:cubicBezTo>
                  <a:pt x="5660" y="2175"/>
                  <a:pt x="5660" y="2175"/>
                  <a:pt x="5660" y="2175"/>
                </a:cubicBezTo>
                <a:cubicBezTo>
                  <a:pt x="5664" y="2171"/>
                  <a:pt x="5664" y="2171"/>
                  <a:pt x="5664" y="2171"/>
                </a:cubicBezTo>
                <a:cubicBezTo>
                  <a:pt x="5735" y="2107"/>
                  <a:pt x="5735" y="2107"/>
                  <a:pt x="5735" y="2107"/>
                </a:cubicBezTo>
                <a:close/>
                <a:moveTo>
                  <a:pt x="5826" y="2026"/>
                </a:moveTo>
                <a:cubicBezTo>
                  <a:pt x="5829" y="2023"/>
                  <a:pt x="5829" y="2023"/>
                  <a:pt x="5829" y="2023"/>
                </a:cubicBezTo>
                <a:cubicBezTo>
                  <a:pt x="5829" y="2023"/>
                  <a:pt x="5829" y="2023"/>
                  <a:pt x="5829" y="2023"/>
                </a:cubicBezTo>
                <a:cubicBezTo>
                  <a:pt x="5741" y="1919"/>
                  <a:pt x="5741" y="1919"/>
                  <a:pt x="5741" y="1919"/>
                </a:cubicBezTo>
                <a:cubicBezTo>
                  <a:pt x="5738" y="1916"/>
                  <a:pt x="5738" y="1916"/>
                  <a:pt x="5738" y="1916"/>
                </a:cubicBezTo>
                <a:cubicBezTo>
                  <a:pt x="5735" y="1916"/>
                  <a:pt x="5735" y="1916"/>
                  <a:pt x="5735" y="1916"/>
                </a:cubicBezTo>
                <a:cubicBezTo>
                  <a:pt x="5664" y="1981"/>
                  <a:pt x="5664" y="1981"/>
                  <a:pt x="5664" y="1981"/>
                </a:cubicBezTo>
                <a:cubicBezTo>
                  <a:pt x="5660" y="1984"/>
                  <a:pt x="5660" y="1984"/>
                  <a:pt x="5660" y="1984"/>
                </a:cubicBezTo>
                <a:cubicBezTo>
                  <a:pt x="5664" y="1987"/>
                  <a:pt x="5664" y="1987"/>
                  <a:pt x="5664" y="1987"/>
                </a:cubicBezTo>
                <a:cubicBezTo>
                  <a:pt x="5751" y="2091"/>
                  <a:pt x="5751" y="2091"/>
                  <a:pt x="5751" y="2091"/>
                </a:cubicBezTo>
                <a:cubicBezTo>
                  <a:pt x="5751" y="2094"/>
                  <a:pt x="5751" y="2094"/>
                  <a:pt x="5751" y="2094"/>
                </a:cubicBezTo>
                <a:cubicBezTo>
                  <a:pt x="5754" y="2091"/>
                  <a:pt x="5754" y="2091"/>
                  <a:pt x="5754" y="2091"/>
                </a:cubicBezTo>
                <a:cubicBezTo>
                  <a:pt x="5826" y="2026"/>
                  <a:pt x="5826" y="2026"/>
                  <a:pt x="5826" y="2026"/>
                </a:cubicBezTo>
                <a:close/>
                <a:moveTo>
                  <a:pt x="5919" y="1945"/>
                </a:moveTo>
                <a:cubicBezTo>
                  <a:pt x="5919" y="1942"/>
                  <a:pt x="5919" y="1942"/>
                  <a:pt x="5919" y="1942"/>
                </a:cubicBezTo>
                <a:cubicBezTo>
                  <a:pt x="5919" y="1938"/>
                  <a:pt x="5919" y="1938"/>
                  <a:pt x="5919" y="1938"/>
                </a:cubicBezTo>
                <a:cubicBezTo>
                  <a:pt x="5832" y="1835"/>
                  <a:pt x="5832" y="1835"/>
                  <a:pt x="5832" y="1835"/>
                </a:cubicBezTo>
                <a:cubicBezTo>
                  <a:pt x="5829" y="1832"/>
                  <a:pt x="5829" y="1832"/>
                  <a:pt x="5829" y="1832"/>
                </a:cubicBezTo>
                <a:cubicBezTo>
                  <a:pt x="5826" y="1835"/>
                  <a:pt x="5826" y="1835"/>
                  <a:pt x="5826" y="1835"/>
                </a:cubicBezTo>
                <a:cubicBezTo>
                  <a:pt x="5754" y="1900"/>
                  <a:pt x="5754" y="1900"/>
                  <a:pt x="5754" y="1900"/>
                </a:cubicBezTo>
                <a:cubicBezTo>
                  <a:pt x="5751" y="1903"/>
                  <a:pt x="5751" y="1903"/>
                  <a:pt x="5751" y="1903"/>
                </a:cubicBezTo>
                <a:cubicBezTo>
                  <a:pt x="5754" y="1903"/>
                  <a:pt x="5754" y="1903"/>
                  <a:pt x="5754" y="1903"/>
                </a:cubicBezTo>
                <a:cubicBezTo>
                  <a:pt x="5842" y="2010"/>
                  <a:pt x="5842" y="2010"/>
                  <a:pt x="5842" y="2010"/>
                </a:cubicBezTo>
                <a:cubicBezTo>
                  <a:pt x="5845" y="2010"/>
                  <a:pt x="5845" y="2010"/>
                  <a:pt x="5845" y="2010"/>
                </a:cubicBezTo>
                <a:cubicBezTo>
                  <a:pt x="5845" y="2010"/>
                  <a:pt x="5845" y="2010"/>
                  <a:pt x="5845" y="2010"/>
                </a:cubicBezTo>
                <a:cubicBezTo>
                  <a:pt x="5919" y="1945"/>
                  <a:pt x="5919" y="1945"/>
                  <a:pt x="5919" y="1945"/>
                </a:cubicBezTo>
                <a:close/>
                <a:moveTo>
                  <a:pt x="6010" y="1864"/>
                </a:moveTo>
                <a:cubicBezTo>
                  <a:pt x="6013" y="1861"/>
                  <a:pt x="6013" y="1861"/>
                  <a:pt x="6013" y="1861"/>
                </a:cubicBezTo>
                <a:cubicBezTo>
                  <a:pt x="6010" y="1858"/>
                  <a:pt x="6010" y="1858"/>
                  <a:pt x="6010" y="1858"/>
                </a:cubicBezTo>
                <a:cubicBezTo>
                  <a:pt x="5923" y="1754"/>
                  <a:pt x="5923" y="1754"/>
                  <a:pt x="5923" y="1754"/>
                </a:cubicBezTo>
                <a:cubicBezTo>
                  <a:pt x="5919" y="1751"/>
                  <a:pt x="5919" y="1751"/>
                  <a:pt x="5919" y="1751"/>
                </a:cubicBezTo>
                <a:cubicBezTo>
                  <a:pt x="5919" y="1754"/>
                  <a:pt x="5919" y="1754"/>
                  <a:pt x="5919" y="1754"/>
                </a:cubicBezTo>
                <a:cubicBezTo>
                  <a:pt x="5845" y="1819"/>
                  <a:pt x="5845" y="1819"/>
                  <a:pt x="5845" y="1819"/>
                </a:cubicBezTo>
                <a:cubicBezTo>
                  <a:pt x="5845" y="1819"/>
                  <a:pt x="5845" y="1819"/>
                  <a:pt x="5845" y="1819"/>
                </a:cubicBezTo>
                <a:cubicBezTo>
                  <a:pt x="5845" y="1822"/>
                  <a:pt x="5845" y="1822"/>
                  <a:pt x="5845" y="1822"/>
                </a:cubicBezTo>
                <a:cubicBezTo>
                  <a:pt x="5932" y="1925"/>
                  <a:pt x="5932" y="1925"/>
                  <a:pt x="5932" y="1925"/>
                </a:cubicBezTo>
                <a:cubicBezTo>
                  <a:pt x="5936" y="1929"/>
                  <a:pt x="5936" y="1929"/>
                  <a:pt x="5936" y="1929"/>
                </a:cubicBezTo>
                <a:cubicBezTo>
                  <a:pt x="5939" y="1925"/>
                  <a:pt x="5939" y="1925"/>
                  <a:pt x="5939" y="1925"/>
                </a:cubicBezTo>
                <a:cubicBezTo>
                  <a:pt x="6010" y="1864"/>
                  <a:pt x="6010" y="1864"/>
                  <a:pt x="6010" y="1864"/>
                </a:cubicBezTo>
                <a:close/>
                <a:moveTo>
                  <a:pt x="6101" y="1780"/>
                </a:moveTo>
                <a:cubicBezTo>
                  <a:pt x="6104" y="1780"/>
                  <a:pt x="6104" y="1780"/>
                  <a:pt x="6104" y="1780"/>
                </a:cubicBezTo>
                <a:cubicBezTo>
                  <a:pt x="6101" y="1777"/>
                  <a:pt x="6101" y="1777"/>
                  <a:pt x="6101" y="1777"/>
                </a:cubicBezTo>
                <a:cubicBezTo>
                  <a:pt x="6013" y="1673"/>
                  <a:pt x="6013" y="1673"/>
                  <a:pt x="6013" y="1673"/>
                </a:cubicBezTo>
                <a:cubicBezTo>
                  <a:pt x="6013" y="1670"/>
                  <a:pt x="6013" y="1670"/>
                  <a:pt x="6013" y="1670"/>
                </a:cubicBezTo>
                <a:cubicBezTo>
                  <a:pt x="6010" y="1673"/>
                  <a:pt x="6010" y="1673"/>
                  <a:pt x="6010" y="1673"/>
                </a:cubicBezTo>
                <a:cubicBezTo>
                  <a:pt x="5939" y="1738"/>
                  <a:pt x="5939" y="1738"/>
                  <a:pt x="5939" y="1738"/>
                </a:cubicBezTo>
                <a:cubicBezTo>
                  <a:pt x="5936" y="1738"/>
                  <a:pt x="5936" y="1738"/>
                  <a:pt x="5936" y="1738"/>
                </a:cubicBezTo>
                <a:cubicBezTo>
                  <a:pt x="5936" y="1741"/>
                  <a:pt x="5936" y="1741"/>
                  <a:pt x="5936" y="1741"/>
                </a:cubicBezTo>
                <a:cubicBezTo>
                  <a:pt x="6023" y="1845"/>
                  <a:pt x="6023" y="1845"/>
                  <a:pt x="6023" y="1845"/>
                </a:cubicBezTo>
                <a:cubicBezTo>
                  <a:pt x="6026" y="1848"/>
                  <a:pt x="6026" y="1848"/>
                  <a:pt x="6026" y="1848"/>
                </a:cubicBezTo>
                <a:cubicBezTo>
                  <a:pt x="6029" y="1845"/>
                  <a:pt x="6029" y="1845"/>
                  <a:pt x="6029" y="1845"/>
                </a:cubicBezTo>
                <a:cubicBezTo>
                  <a:pt x="6101" y="1780"/>
                  <a:pt x="6101" y="1780"/>
                  <a:pt x="6101" y="1780"/>
                </a:cubicBezTo>
                <a:close/>
                <a:moveTo>
                  <a:pt x="6191" y="1699"/>
                </a:moveTo>
                <a:cubicBezTo>
                  <a:pt x="6195" y="1696"/>
                  <a:pt x="6195" y="1696"/>
                  <a:pt x="6195" y="1696"/>
                </a:cubicBezTo>
                <a:cubicBezTo>
                  <a:pt x="6191" y="1696"/>
                  <a:pt x="6191" y="1696"/>
                  <a:pt x="6191" y="1696"/>
                </a:cubicBezTo>
                <a:cubicBezTo>
                  <a:pt x="6104" y="1592"/>
                  <a:pt x="6104" y="1592"/>
                  <a:pt x="6104" y="1592"/>
                </a:cubicBezTo>
                <a:cubicBezTo>
                  <a:pt x="6104" y="1589"/>
                  <a:pt x="6104" y="1589"/>
                  <a:pt x="6104" y="1589"/>
                </a:cubicBezTo>
                <a:cubicBezTo>
                  <a:pt x="6101" y="1589"/>
                  <a:pt x="6101" y="1589"/>
                  <a:pt x="6101" y="1589"/>
                </a:cubicBezTo>
                <a:cubicBezTo>
                  <a:pt x="6029" y="1654"/>
                  <a:pt x="6029" y="1654"/>
                  <a:pt x="6029" y="1654"/>
                </a:cubicBezTo>
                <a:cubicBezTo>
                  <a:pt x="6026" y="1657"/>
                  <a:pt x="6026" y="1657"/>
                  <a:pt x="6026" y="1657"/>
                </a:cubicBezTo>
                <a:cubicBezTo>
                  <a:pt x="6029" y="1660"/>
                  <a:pt x="6029" y="1660"/>
                  <a:pt x="6029" y="1660"/>
                </a:cubicBezTo>
                <a:cubicBezTo>
                  <a:pt x="6114" y="1764"/>
                  <a:pt x="6114" y="1764"/>
                  <a:pt x="6114" y="1764"/>
                </a:cubicBezTo>
                <a:cubicBezTo>
                  <a:pt x="6117" y="1767"/>
                  <a:pt x="6117" y="1767"/>
                  <a:pt x="6117" y="1767"/>
                </a:cubicBezTo>
                <a:cubicBezTo>
                  <a:pt x="6120" y="1764"/>
                  <a:pt x="6120" y="1764"/>
                  <a:pt x="6120" y="1764"/>
                </a:cubicBezTo>
                <a:cubicBezTo>
                  <a:pt x="6191" y="1699"/>
                  <a:pt x="6191" y="1699"/>
                  <a:pt x="6191" y="1699"/>
                </a:cubicBezTo>
                <a:close/>
                <a:moveTo>
                  <a:pt x="6282" y="1618"/>
                </a:moveTo>
                <a:cubicBezTo>
                  <a:pt x="6285" y="1615"/>
                  <a:pt x="6285" y="1615"/>
                  <a:pt x="6285" y="1615"/>
                </a:cubicBezTo>
                <a:cubicBezTo>
                  <a:pt x="6282" y="1612"/>
                  <a:pt x="6282" y="1612"/>
                  <a:pt x="6282" y="1612"/>
                </a:cubicBezTo>
                <a:cubicBezTo>
                  <a:pt x="6198" y="1508"/>
                  <a:pt x="6198" y="1508"/>
                  <a:pt x="6198" y="1508"/>
                </a:cubicBezTo>
                <a:cubicBezTo>
                  <a:pt x="6195" y="1505"/>
                  <a:pt x="6195" y="1505"/>
                  <a:pt x="6195" y="1505"/>
                </a:cubicBezTo>
                <a:cubicBezTo>
                  <a:pt x="6191" y="1508"/>
                  <a:pt x="6191" y="1508"/>
                  <a:pt x="6191" y="1508"/>
                </a:cubicBezTo>
                <a:cubicBezTo>
                  <a:pt x="6120" y="1573"/>
                  <a:pt x="6120" y="1573"/>
                  <a:pt x="6120" y="1573"/>
                </a:cubicBezTo>
                <a:cubicBezTo>
                  <a:pt x="6117" y="1576"/>
                  <a:pt x="6117" y="1576"/>
                  <a:pt x="6117" y="1576"/>
                </a:cubicBezTo>
                <a:cubicBezTo>
                  <a:pt x="6120" y="1579"/>
                  <a:pt x="6120" y="1579"/>
                  <a:pt x="6120" y="1579"/>
                </a:cubicBezTo>
                <a:cubicBezTo>
                  <a:pt x="6207" y="1683"/>
                  <a:pt x="6207" y="1683"/>
                  <a:pt x="6207" y="1683"/>
                </a:cubicBezTo>
                <a:cubicBezTo>
                  <a:pt x="6207" y="1683"/>
                  <a:pt x="6207" y="1683"/>
                  <a:pt x="6207" y="1683"/>
                </a:cubicBezTo>
                <a:cubicBezTo>
                  <a:pt x="6211" y="1683"/>
                  <a:pt x="6211" y="1683"/>
                  <a:pt x="6211" y="1683"/>
                </a:cubicBezTo>
                <a:cubicBezTo>
                  <a:pt x="6282" y="1618"/>
                  <a:pt x="6282" y="1618"/>
                  <a:pt x="6282" y="1618"/>
                </a:cubicBezTo>
                <a:close/>
                <a:moveTo>
                  <a:pt x="3806" y="1709"/>
                </a:moveTo>
                <a:cubicBezTo>
                  <a:pt x="3809" y="1709"/>
                  <a:pt x="3809" y="1709"/>
                  <a:pt x="3809" y="1709"/>
                </a:cubicBezTo>
                <a:cubicBezTo>
                  <a:pt x="3806" y="1705"/>
                  <a:pt x="3806" y="1705"/>
                  <a:pt x="3806" y="1705"/>
                </a:cubicBezTo>
                <a:cubicBezTo>
                  <a:pt x="3751" y="1637"/>
                  <a:pt x="3751" y="1637"/>
                  <a:pt x="3751" y="1637"/>
                </a:cubicBezTo>
                <a:cubicBezTo>
                  <a:pt x="3748" y="1634"/>
                  <a:pt x="3748" y="1634"/>
                  <a:pt x="3748" y="1634"/>
                </a:cubicBezTo>
                <a:cubicBezTo>
                  <a:pt x="3744" y="1637"/>
                  <a:pt x="3744" y="1637"/>
                  <a:pt x="3744" y="1637"/>
                </a:cubicBezTo>
                <a:cubicBezTo>
                  <a:pt x="3689" y="1686"/>
                  <a:pt x="3689" y="1686"/>
                  <a:pt x="3689" y="1686"/>
                </a:cubicBezTo>
                <a:cubicBezTo>
                  <a:pt x="3686" y="1696"/>
                  <a:pt x="3683" y="1705"/>
                  <a:pt x="3680" y="1712"/>
                </a:cubicBezTo>
                <a:cubicBezTo>
                  <a:pt x="3731" y="1773"/>
                  <a:pt x="3731" y="1773"/>
                  <a:pt x="3731" y="1773"/>
                </a:cubicBezTo>
                <a:cubicBezTo>
                  <a:pt x="3731" y="1777"/>
                  <a:pt x="3731" y="1777"/>
                  <a:pt x="3731" y="1777"/>
                </a:cubicBezTo>
                <a:cubicBezTo>
                  <a:pt x="3735" y="1773"/>
                  <a:pt x="3735" y="1773"/>
                  <a:pt x="3735" y="1773"/>
                </a:cubicBezTo>
                <a:cubicBezTo>
                  <a:pt x="3806" y="1709"/>
                  <a:pt x="3806" y="1709"/>
                  <a:pt x="3806" y="1709"/>
                </a:cubicBezTo>
                <a:close/>
                <a:moveTo>
                  <a:pt x="3896" y="1628"/>
                </a:moveTo>
                <a:cubicBezTo>
                  <a:pt x="3900" y="1624"/>
                  <a:pt x="3900" y="1624"/>
                  <a:pt x="3900" y="1624"/>
                </a:cubicBezTo>
                <a:cubicBezTo>
                  <a:pt x="3900" y="1624"/>
                  <a:pt x="3900" y="1624"/>
                  <a:pt x="3900" y="1624"/>
                </a:cubicBezTo>
                <a:cubicBezTo>
                  <a:pt x="3841" y="1553"/>
                  <a:pt x="3841" y="1553"/>
                  <a:pt x="3841" y="1553"/>
                </a:cubicBezTo>
                <a:cubicBezTo>
                  <a:pt x="3838" y="1553"/>
                  <a:pt x="3838" y="1553"/>
                  <a:pt x="3838" y="1553"/>
                </a:cubicBezTo>
                <a:cubicBezTo>
                  <a:pt x="3835" y="1553"/>
                  <a:pt x="3835" y="1553"/>
                  <a:pt x="3835" y="1553"/>
                </a:cubicBezTo>
                <a:cubicBezTo>
                  <a:pt x="3764" y="1618"/>
                  <a:pt x="3764" y="1618"/>
                  <a:pt x="3764" y="1618"/>
                </a:cubicBezTo>
                <a:cubicBezTo>
                  <a:pt x="3761" y="1621"/>
                  <a:pt x="3761" y="1621"/>
                  <a:pt x="3761" y="1621"/>
                </a:cubicBezTo>
                <a:cubicBezTo>
                  <a:pt x="3764" y="1624"/>
                  <a:pt x="3764" y="1624"/>
                  <a:pt x="3764" y="1624"/>
                </a:cubicBezTo>
                <a:cubicBezTo>
                  <a:pt x="3822" y="1692"/>
                  <a:pt x="3822" y="1692"/>
                  <a:pt x="3822" y="1692"/>
                </a:cubicBezTo>
                <a:cubicBezTo>
                  <a:pt x="3822" y="1696"/>
                  <a:pt x="3822" y="1696"/>
                  <a:pt x="3822" y="1696"/>
                </a:cubicBezTo>
                <a:cubicBezTo>
                  <a:pt x="3825" y="1692"/>
                  <a:pt x="3825" y="1692"/>
                  <a:pt x="3825" y="1692"/>
                </a:cubicBezTo>
                <a:cubicBezTo>
                  <a:pt x="3896" y="1628"/>
                  <a:pt x="3896" y="1628"/>
                  <a:pt x="3896" y="1628"/>
                </a:cubicBezTo>
                <a:close/>
                <a:moveTo>
                  <a:pt x="3990" y="1547"/>
                </a:moveTo>
                <a:cubicBezTo>
                  <a:pt x="3990" y="1544"/>
                  <a:pt x="3990" y="1544"/>
                  <a:pt x="3990" y="1544"/>
                </a:cubicBezTo>
                <a:cubicBezTo>
                  <a:pt x="3990" y="1540"/>
                  <a:pt x="3990" y="1540"/>
                  <a:pt x="3990" y="1540"/>
                </a:cubicBezTo>
                <a:cubicBezTo>
                  <a:pt x="3932" y="1472"/>
                  <a:pt x="3932" y="1472"/>
                  <a:pt x="3932" y="1472"/>
                </a:cubicBezTo>
                <a:cubicBezTo>
                  <a:pt x="3929" y="1469"/>
                  <a:pt x="3929" y="1469"/>
                  <a:pt x="3929" y="1469"/>
                </a:cubicBezTo>
                <a:cubicBezTo>
                  <a:pt x="3926" y="1472"/>
                  <a:pt x="3926" y="1472"/>
                  <a:pt x="3926" y="1472"/>
                </a:cubicBezTo>
                <a:cubicBezTo>
                  <a:pt x="3854" y="1537"/>
                  <a:pt x="3854" y="1537"/>
                  <a:pt x="3854" y="1537"/>
                </a:cubicBezTo>
                <a:cubicBezTo>
                  <a:pt x="3854" y="1540"/>
                  <a:pt x="3854" y="1540"/>
                  <a:pt x="3854" y="1540"/>
                </a:cubicBezTo>
                <a:cubicBezTo>
                  <a:pt x="3854" y="1540"/>
                  <a:pt x="3854" y="1540"/>
                  <a:pt x="3854" y="1540"/>
                </a:cubicBezTo>
                <a:cubicBezTo>
                  <a:pt x="3913" y="1612"/>
                  <a:pt x="3913" y="1612"/>
                  <a:pt x="3913" y="1612"/>
                </a:cubicBezTo>
                <a:cubicBezTo>
                  <a:pt x="3916" y="1612"/>
                  <a:pt x="3916" y="1612"/>
                  <a:pt x="3916" y="1612"/>
                </a:cubicBezTo>
                <a:cubicBezTo>
                  <a:pt x="3916" y="1612"/>
                  <a:pt x="3916" y="1612"/>
                  <a:pt x="3916" y="1612"/>
                </a:cubicBezTo>
                <a:cubicBezTo>
                  <a:pt x="3990" y="1547"/>
                  <a:pt x="3990" y="1547"/>
                  <a:pt x="3990" y="1547"/>
                </a:cubicBezTo>
                <a:close/>
                <a:moveTo>
                  <a:pt x="4081" y="1466"/>
                </a:moveTo>
                <a:cubicBezTo>
                  <a:pt x="4084" y="1463"/>
                  <a:pt x="4084" y="1463"/>
                  <a:pt x="4084" y="1463"/>
                </a:cubicBezTo>
                <a:cubicBezTo>
                  <a:pt x="4081" y="1459"/>
                  <a:pt x="4081" y="1459"/>
                  <a:pt x="4081" y="1459"/>
                </a:cubicBezTo>
                <a:cubicBezTo>
                  <a:pt x="4023" y="1391"/>
                  <a:pt x="4023" y="1391"/>
                  <a:pt x="4023" y="1391"/>
                </a:cubicBezTo>
                <a:cubicBezTo>
                  <a:pt x="4020" y="1388"/>
                  <a:pt x="4020" y="1388"/>
                  <a:pt x="4020" y="1388"/>
                </a:cubicBezTo>
                <a:cubicBezTo>
                  <a:pt x="4020" y="1391"/>
                  <a:pt x="4020" y="1391"/>
                  <a:pt x="4020" y="1391"/>
                </a:cubicBezTo>
                <a:cubicBezTo>
                  <a:pt x="3945" y="1456"/>
                  <a:pt x="3945" y="1456"/>
                  <a:pt x="3945" y="1456"/>
                </a:cubicBezTo>
                <a:cubicBezTo>
                  <a:pt x="3945" y="1456"/>
                  <a:pt x="3945" y="1456"/>
                  <a:pt x="3945" y="1456"/>
                </a:cubicBezTo>
                <a:cubicBezTo>
                  <a:pt x="3945" y="1459"/>
                  <a:pt x="3945" y="1459"/>
                  <a:pt x="3945" y="1459"/>
                </a:cubicBezTo>
                <a:cubicBezTo>
                  <a:pt x="4003" y="1527"/>
                  <a:pt x="4003" y="1527"/>
                  <a:pt x="4003" y="1527"/>
                </a:cubicBezTo>
                <a:cubicBezTo>
                  <a:pt x="4007" y="1531"/>
                  <a:pt x="4007" y="1531"/>
                  <a:pt x="4007" y="1531"/>
                </a:cubicBezTo>
                <a:cubicBezTo>
                  <a:pt x="4010" y="1531"/>
                  <a:pt x="4010" y="1531"/>
                  <a:pt x="4010" y="1531"/>
                </a:cubicBezTo>
                <a:cubicBezTo>
                  <a:pt x="4081" y="1466"/>
                  <a:pt x="4081" y="1466"/>
                  <a:pt x="4081" y="1466"/>
                </a:cubicBezTo>
                <a:close/>
                <a:moveTo>
                  <a:pt x="4172" y="1382"/>
                </a:moveTo>
                <a:cubicBezTo>
                  <a:pt x="4175" y="1382"/>
                  <a:pt x="4175" y="1382"/>
                  <a:pt x="4175" y="1382"/>
                </a:cubicBezTo>
                <a:cubicBezTo>
                  <a:pt x="4172" y="1378"/>
                  <a:pt x="4172" y="1378"/>
                  <a:pt x="4172" y="1378"/>
                </a:cubicBezTo>
                <a:cubicBezTo>
                  <a:pt x="4113" y="1311"/>
                  <a:pt x="4113" y="1311"/>
                  <a:pt x="4113" y="1311"/>
                </a:cubicBezTo>
                <a:cubicBezTo>
                  <a:pt x="4113" y="1307"/>
                  <a:pt x="4113" y="1307"/>
                  <a:pt x="4113" y="1307"/>
                </a:cubicBezTo>
                <a:cubicBezTo>
                  <a:pt x="4110" y="1311"/>
                  <a:pt x="4110" y="1311"/>
                  <a:pt x="4110" y="1311"/>
                </a:cubicBezTo>
                <a:cubicBezTo>
                  <a:pt x="4039" y="1375"/>
                  <a:pt x="4039" y="1375"/>
                  <a:pt x="4039" y="1375"/>
                </a:cubicBezTo>
                <a:cubicBezTo>
                  <a:pt x="4036" y="1375"/>
                  <a:pt x="4036" y="1375"/>
                  <a:pt x="4036" y="1375"/>
                </a:cubicBezTo>
                <a:cubicBezTo>
                  <a:pt x="4039" y="1378"/>
                  <a:pt x="4039" y="1378"/>
                  <a:pt x="4039" y="1378"/>
                </a:cubicBezTo>
                <a:cubicBezTo>
                  <a:pt x="4094" y="1446"/>
                  <a:pt x="4094" y="1446"/>
                  <a:pt x="4094" y="1446"/>
                </a:cubicBezTo>
                <a:cubicBezTo>
                  <a:pt x="4097" y="1450"/>
                  <a:pt x="4097" y="1450"/>
                  <a:pt x="4097" y="1450"/>
                </a:cubicBezTo>
                <a:cubicBezTo>
                  <a:pt x="4100" y="1446"/>
                  <a:pt x="4100" y="1446"/>
                  <a:pt x="4100" y="1446"/>
                </a:cubicBezTo>
                <a:cubicBezTo>
                  <a:pt x="4172" y="1382"/>
                  <a:pt x="4172" y="1382"/>
                  <a:pt x="4172" y="1382"/>
                </a:cubicBezTo>
                <a:close/>
                <a:moveTo>
                  <a:pt x="4262" y="1301"/>
                </a:moveTo>
                <a:cubicBezTo>
                  <a:pt x="4265" y="1298"/>
                  <a:pt x="4265" y="1298"/>
                  <a:pt x="4265" y="1298"/>
                </a:cubicBezTo>
                <a:cubicBezTo>
                  <a:pt x="4262" y="1298"/>
                  <a:pt x="4262" y="1298"/>
                  <a:pt x="4262" y="1298"/>
                </a:cubicBezTo>
                <a:cubicBezTo>
                  <a:pt x="4207" y="1226"/>
                  <a:pt x="4207" y="1226"/>
                  <a:pt x="4207" y="1226"/>
                </a:cubicBezTo>
                <a:cubicBezTo>
                  <a:pt x="4204" y="1226"/>
                  <a:pt x="4204" y="1226"/>
                  <a:pt x="4204" y="1226"/>
                </a:cubicBezTo>
                <a:cubicBezTo>
                  <a:pt x="4201" y="1226"/>
                  <a:pt x="4201" y="1226"/>
                  <a:pt x="4201" y="1226"/>
                </a:cubicBezTo>
                <a:cubicBezTo>
                  <a:pt x="4130" y="1291"/>
                  <a:pt x="4130" y="1291"/>
                  <a:pt x="4130" y="1291"/>
                </a:cubicBezTo>
                <a:cubicBezTo>
                  <a:pt x="4126" y="1294"/>
                  <a:pt x="4126" y="1294"/>
                  <a:pt x="4126" y="1294"/>
                </a:cubicBezTo>
                <a:cubicBezTo>
                  <a:pt x="4130" y="1298"/>
                  <a:pt x="4130" y="1298"/>
                  <a:pt x="4130" y="1298"/>
                </a:cubicBezTo>
                <a:cubicBezTo>
                  <a:pt x="4185" y="1366"/>
                  <a:pt x="4185" y="1366"/>
                  <a:pt x="4185" y="1366"/>
                </a:cubicBezTo>
                <a:cubicBezTo>
                  <a:pt x="4188" y="1369"/>
                  <a:pt x="4188" y="1369"/>
                  <a:pt x="4188" y="1369"/>
                </a:cubicBezTo>
                <a:cubicBezTo>
                  <a:pt x="4191" y="1366"/>
                  <a:pt x="4191" y="1366"/>
                  <a:pt x="4191" y="1366"/>
                </a:cubicBezTo>
                <a:cubicBezTo>
                  <a:pt x="4262" y="1301"/>
                  <a:pt x="4262" y="1301"/>
                  <a:pt x="4262" y="1301"/>
                </a:cubicBezTo>
                <a:close/>
                <a:moveTo>
                  <a:pt x="4353" y="1220"/>
                </a:moveTo>
                <a:cubicBezTo>
                  <a:pt x="4356" y="1217"/>
                  <a:pt x="4356" y="1217"/>
                  <a:pt x="4356" y="1217"/>
                </a:cubicBezTo>
                <a:cubicBezTo>
                  <a:pt x="4353" y="1213"/>
                  <a:pt x="4353" y="1213"/>
                  <a:pt x="4353" y="1213"/>
                </a:cubicBezTo>
                <a:cubicBezTo>
                  <a:pt x="4298" y="1145"/>
                  <a:pt x="4298" y="1145"/>
                  <a:pt x="4298" y="1145"/>
                </a:cubicBezTo>
                <a:cubicBezTo>
                  <a:pt x="4295" y="1142"/>
                  <a:pt x="4295" y="1142"/>
                  <a:pt x="4295" y="1142"/>
                </a:cubicBezTo>
                <a:cubicBezTo>
                  <a:pt x="4291" y="1145"/>
                  <a:pt x="4291" y="1145"/>
                  <a:pt x="4291" y="1145"/>
                </a:cubicBezTo>
                <a:cubicBezTo>
                  <a:pt x="4220" y="1210"/>
                  <a:pt x="4220" y="1210"/>
                  <a:pt x="4220" y="1210"/>
                </a:cubicBezTo>
                <a:cubicBezTo>
                  <a:pt x="4217" y="1213"/>
                  <a:pt x="4217" y="1213"/>
                  <a:pt x="4217" y="1213"/>
                </a:cubicBezTo>
                <a:cubicBezTo>
                  <a:pt x="4220" y="1213"/>
                  <a:pt x="4220" y="1213"/>
                  <a:pt x="4220" y="1213"/>
                </a:cubicBezTo>
                <a:cubicBezTo>
                  <a:pt x="4278" y="1285"/>
                  <a:pt x="4278" y="1285"/>
                  <a:pt x="4278" y="1285"/>
                </a:cubicBezTo>
                <a:cubicBezTo>
                  <a:pt x="4278" y="1285"/>
                  <a:pt x="4278" y="1285"/>
                  <a:pt x="4278" y="1285"/>
                </a:cubicBezTo>
                <a:cubicBezTo>
                  <a:pt x="4282" y="1285"/>
                  <a:pt x="4282" y="1285"/>
                  <a:pt x="4282" y="1285"/>
                </a:cubicBezTo>
                <a:cubicBezTo>
                  <a:pt x="4353" y="1220"/>
                  <a:pt x="4353" y="1220"/>
                  <a:pt x="4353" y="1220"/>
                </a:cubicBezTo>
                <a:close/>
                <a:moveTo>
                  <a:pt x="4447" y="1139"/>
                </a:moveTo>
                <a:cubicBezTo>
                  <a:pt x="4447" y="1136"/>
                  <a:pt x="4447" y="1136"/>
                  <a:pt x="4447" y="1136"/>
                </a:cubicBezTo>
                <a:cubicBezTo>
                  <a:pt x="4447" y="1132"/>
                  <a:pt x="4447" y="1132"/>
                  <a:pt x="4447" y="1132"/>
                </a:cubicBezTo>
                <a:cubicBezTo>
                  <a:pt x="4388" y="1065"/>
                  <a:pt x="4388" y="1065"/>
                  <a:pt x="4388" y="1065"/>
                </a:cubicBezTo>
                <a:cubicBezTo>
                  <a:pt x="4385" y="1061"/>
                  <a:pt x="4385" y="1061"/>
                  <a:pt x="4385" y="1061"/>
                </a:cubicBezTo>
                <a:cubicBezTo>
                  <a:pt x="4382" y="1065"/>
                  <a:pt x="4382" y="1065"/>
                  <a:pt x="4382" y="1065"/>
                </a:cubicBezTo>
                <a:cubicBezTo>
                  <a:pt x="4311" y="1129"/>
                  <a:pt x="4311" y="1129"/>
                  <a:pt x="4311" y="1129"/>
                </a:cubicBezTo>
                <a:cubicBezTo>
                  <a:pt x="4308" y="1129"/>
                  <a:pt x="4308" y="1129"/>
                  <a:pt x="4308" y="1129"/>
                </a:cubicBezTo>
                <a:cubicBezTo>
                  <a:pt x="4311" y="1132"/>
                  <a:pt x="4311" y="1132"/>
                  <a:pt x="4311" y="1132"/>
                </a:cubicBezTo>
                <a:cubicBezTo>
                  <a:pt x="4369" y="1200"/>
                  <a:pt x="4369" y="1200"/>
                  <a:pt x="4369" y="1200"/>
                </a:cubicBezTo>
                <a:cubicBezTo>
                  <a:pt x="4372" y="1204"/>
                  <a:pt x="4372" y="1204"/>
                  <a:pt x="4372" y="1204"/>
                </a:cubicBezTo>
                <a:cubicBezTo>
                  <a:pt x="4372" y="1204"/>
                  <a:pt x="4372" y="1204"/>
                  <a:pt x="4372" y="1204"/>
                </a:cubicBezTo>
                <a:cubicBezTo>
                  <a:pt x="4447" y="1139"/>
                  <a:pt x="4447" y="1139"/>
                  <a:pt x="4447" y="1139"/>
                </a:cubicBezTo>
                <a:close/>
                <a:moveTo>
                  <a:pt x="4537" y="1055"/>
                </a:moveTo>
                <a:cubicBezTo>
                  <a:pt x="4537" y="1055"/>
                  <a:pt x="4537" y="1055"/>
                  <a:pt x="4537" y="1055"/>
                </a:cubicBezTo>
                <a:cubicBezTo>
                  <a:pt x="4537" y="1052"/>
                  <a:pt x="4537" y="1052"/>
                  <a:pt x="4537" y="1052"/>
                </a:cubicBezTo>
                <a:cubicBezTo>
                  <a:pt x="4479" y="984"/>
                  <a:pt x="4479" y="984"/>
                  <a:pt x="4479" y="984"/>
                </a:cubicBezTo>
                <a:cubicBezTo>
                  <a:pt x="4476" y="980"/>
                  <a:pt x="4476" y="980"/>
                  <a:pt x="4476" y="980"/>
                </a:cubicBezTo>
                <a:cubicBezTo>
                  <a:pt x="4476" y="984"/>
                  <a:pt x="4476" y="984"/>
                  <a:pt x="4476" y="984"/>
                </a:cubicBezTo>
                <a:cubicBezTo>
                  <a:pt x="4401" y="1048"/>
                  <a:pt x="4401" y="1048"/>
                  <a:pt x="4401" y="1048"/>
                </a:cubicBezTo>
                <a:cubicBezTo>
                  <a:pt x="4401" y="1048"/>
                  <a:pt x="4401" y="1048"/>
                  <a:pt x="4401" y="1048"/>
                </a:cubicBezTo>
                <a:cubicBezTo>
                  <a:pt x="4401" y="1052"/>
                  <a:pt x="4401" y="1052"/>
                  <a:pt x="4401" y="1052"/>
                </a:cubicBezTo>
                <a:cubicBezTo>
                  <a:pt x="4460" y="1120"/>
                  <a:pt x="4460" y="1120"/>
                  <a:pt x="4460" y="1120"/>
                </a:cubicBezTo>
                <a:cubicBezTo>
                  <a:pt x="4463" y="1123"/>
                  <a:pt x="4463" y="1123"/>
                  <a:pt x="4463" y="1123"/>
                </a:cubicBezTo>
                <a:cubicBezTo>
                  <a:pt x="4466" y="1120"/>
                  <a:pt x="4466" y="1120"/>
                  <a:pt x="4466" y="1120"/>
                </a:cubicBezTo>
                <a:cubicBezTo>
                  <a:pt x="4537" y="1055"/>
                  <a:pt x="4537" y="1055"/>
                  <a:pt x="4537" y="1055"/>
                </a:cubicBezTo>
                <a:close/>
                <a:moveTo>
                  <a:pt x="4628" y="974"/>
                </a:moveTo>
                <a:cubicBezTo>
                  <a:pt x="4631" y="971"/>
                  <a:pt x="4631" y="971"/>
                  <a:pt x="4631" y="971"/>
                </a:cubicBezTo>
                <a:cubicBezTo>
                  <a:pt x="4628" y="971"/>
                  <a:pt x="4628" y="971"/>
                  <a:pt x="4628" y="971"/>
                </a:cubicBezTo>
                <a:cubicBezTo>
                  <a:pt x="4570" y="899"/>
                  <a:pt x="4570" y="899"/>
                  <a:pt x="4570" y="899"/>
                </a:cubicBezTo>
                <a:cubicBezTo>
                  <a:pt x="4570" y="899"/>
                  <a:pt x="4570" y="899"/>
                  <a:pt x="4570" y="899"/>
                </a:cubicBezTo>
                <a:cubicBezTo>
                  <a:pt x="4566" y="899"/>
                  <a:pt x="4566" y="899"/>
                  <a:pt x="4566" y="899"/>
                </a:cubicBezTo>
                <a:cubicBezTo>
                  <a:pt x="4495" y="964"/>
                  <a:pt x="4495" y="964"/>
                  <a:pt x="4495" y="964"/>
                </a:cubicBezTo>
                <a:cubicBezTo>
                  <a:pt x="4492" y="967"/>
                  <a:pt x="4492" y="967"/>
                  <a:pt x="4492" y="967"/>
                </a:cubicBezTo>
                <a:cubicBezTo>
                  <a:pt x="4492" y="971"/>
                  <a:pt x="4492" y="971"/>
                  <a:pt x="4492" y="971"/>
                </a:cubicBezTo>
                <a:cubicBezTo>
                  <a:pt x="4550" y="1039"/>
                  <a:pt x="4550" y="1039"/>
                  <a:pt x="4550" y="1039"/>
                </a:cubicBezTo>
                <a:cubicBezTo>
                  <a:pt x="4554" y="1042"/>
                  <a:pt x="4554" y="1042"/>
                  <a:pt x="4554" y="1042"/>
                </a:cubicBezTo>
                <a:cubicBezTo>
                  <a:pt x="4557" y="1039"/>
                  <a:pt x="4557" y="1039"/>
                  <a:pt x="4557" y="1039"/>
                </a:cubicBezTo>
                <a:cubicBezTo>
                  <a:pt x="4628" y="974"/>
                  <a:pt x="4628" y="974"/>
                  <a:pt x="4628" y="974"/>
                </a:cubicBezTo>
                <a:close/>
                <a:moveTo>
                  <a:pt x="4719" y="893"/>
                </a:moveTo>
                <a:cubicBezTo>
                  <a:pt x="4722" y="890"/>
                  <a:pt x="4722" y="890"/>
                  <a:pt x="4722" y="890"/>
                </a:cubicBezTo>
                <a:cubicBezTo>
                  <a:pt x="4719" y="887"/>
                  <a:pt x="4719" y="887"/>
                  <a:pt x="4719" y="887"/>
                </a:cubicBezTo>
                <a:cubicBezTo>
                  <a:pt x="4660" y="819"/>
                  <a:pt x="4660" y="819"/>
                  <a:pt x="4660" y="819"/>
                </a:cubicBezTo>
                <a:cubicBezTo>
                  <a:pt x="4660" y="815"/>
                  <a:pt x="4660" y="815"/>
                  <a:pt x="4660" y="815"/>
                </a:cubicBezTo>
                <a:cubicBezTo>
                  <a:pt x="4657" y="819"/>
                  <a:pt x="4657" y="819"/>
                  <a:pt x="4657" y="819"/>
                </a:cubicBezTo>
                <a:cubicBezTo>
                  <a:pt x="4586" y="883"/>
                  <a:pt x="4586" y="883"/>
                  <a:pt x="4586" y="883"/>
                </a:cubicBezTo>
                <a:cubicBezTo>
                  <a:pt x="4583" y="887"/>
                  <a:pt x="4583" y="887"/>
                  <a:pt x="4583" y="887"/>
                </a:cubicBezTo>
                <a:cubicBezTo>
                  <a:pt x="4586" y="887"/>
                  <a:pt x="4586" y="887"/>
                  <a:pt x="4586" y="887"/>
                </a:cubicBezTo>
                <a:cubicBezTo>
                  <a:pt x="4641" y="958"/>
                  <a:pt x="4641" y="958"/>
                  <a:pt x="4641" y="958"/>
                </a:cubicBezTo>
                <a:cubicBezTo>
                  <a:pt x="4644" y="961"/>
                  <a:pt x="4644" y="961"/>
                  <a:pt x="4644" y="961"/>
                </a:cubicBezTo>
                <a:cubicBezTo>
                  <a:pt x="4647" y="958"/>
                  <a:pt x="4647" y="958"/>
                  <a:pt x="4647" y="958"/>
                </a:cubicBezTo>
                <a:cubicBezTo>
                  <a:pt x="4719" y="893"/>
                  <a:pt x="4719" y="893"/>
                  <a:pt x="4719" y="893"/>
                </a:cubicBezTo>
                <a:close/>
                <a:moveTo>
                  <a:pt x="4809" y="812"/>
                </a:moveTo>
                <a:cubicBezTo>
                  <a:pt x="4812" y="809"/>
                  <a:pt x="4812" y="809"/>
                  <a:pt x="4812" y="809"/>
                </a:cubicBezTo>
                <a:cubicBezTo>
                  <a:pt x="4809" y="806"/>
                  <a:pt x="4809" y="806"/>
                  <a:pt x="4809" y="806"/>
                </a:cubicBezTo>
                <a:cubicBezTo>
                  <a:pt x="4754" y="738"/>
                  <a:pt x="4754" y="738"/>
                  <a:pt x="4754" y="738"/>
                </a:cubicBezTo>
                <a:cubicBezTo>
                  <a:pt x="4751" y="734"/>
                  <a:pt x="4751" y="734"/>
                  <a:pt x="4751" y="734"/>
                </a:cubicBezTo>
                <a:cubicBezTo>
                  <a:pt x="4748" y="738"/>
                  <a:pt x="4748" y="738"/>
                  <a:pt x="4748" y="738"/>
                </a:cubicBezTo>
                <a:cubicBezTo>
                  <a:pt x="4677" y="802"/>
                  <a:pt x="4677" y="802"/>
                  <a:pt x="4677" y="802"/>
                </a:cubicBezTo>
                <a:cubicBezTo>
                  <a:pt x="4673" y="802"/>
                  <a:pt x="4673" y="802"/>
                  <a:pt x="4673" y="802"/>
                </a:cubicBezTo>
                <a:cubicBezTo>
                  <a:pt x="4677" y="806"/>
                  <a:pt x="4677" y="806"/>
                  <a:pt x="4677" y="806"/>
                </a:cubicBezTo>
                <a:cubicBezTo>
                  <a:pt x="4735" y="874"/>
                  <a:pt x="4735" y="874"/>
                  <a:pt x="4735" y="874"/>
                </a:cubicBezTo>
                <a:cubicBezTo>
                  <a:pt x="4735" y="877"/>
                  <a:pt x="4735" y="877"/>
                  <a:pt x="4735" y="877"/>
                </a:cubicBezTo>
                <a:cubicBezTo>
                  <a:pt x="4738" y="877"/>
                  <a:pt x="4738" y="877"/>
                  <a:pt x="4738" y="877"/>
                </a:cubicBezTo>
                <a:cubicBezTo>
                  <a:pt x="4809" y="812"/>
                  <a:pt x="4809" y="812"/>
                  <a:pt x="4809" y="812"/>
                </a:cubicBezTo>
                <a:close/>
                <a:moveTo>
                  <a:pt x="4900" y="728"/>
                </a:moveTo>
                <a:cubicBezTo>
                  <a:pt x="4903" y="728"/>
                  <a:pt x="4903" y="728"/>
                  <a:pt x="4903" y="728"/>
                </a:cubicBezTo>
                <a:cubicBezTo>
                  <a:pt x="4900" y="725"/>
                  <a:pt x="4900" y="725"/>
                  <a:pt x="4900" y="725"/>
                </a:cubicBezTo>
                <a:cubicBezTo>
                  <a:pt x="4845" y="657"/>
                  <a:pt x="4845" y="657"/>
                  <a:pt x="4845" y="657"/>
                </a:cubicBezTo>
                <a:cubicBezTo>
                  <a:pt x="4842" y="653"/>
                  <a:pt x="4842" y="653"/>
                  <a:pt x="4842" y="653"/>
                </a:cubicBezTo>
                <a:cubicBezTo>
                  <a:pt x="4838" y="657"/>
                  <a:pt x="4838" y="657"/>
                  <a:pt x="4838" y="657"/>
                </a:cubicBezTo>
                <a:cubicBezTo>
                  <a:pt x="4767" y="721"/>
                  <a:pt x="4767" y="721"/>
                  <a:pt x="4767" y="721"/>
                </a:cubicBezTo>
                <a:cubicBezTo>
                  <a:pt x="4764" y="721"/>
                  <a:pt x="4764" y="721"/>
                  <a:pt x="4764" y="721"/>
                </a:cubicBezTo>
                <a:cubicBezTo>
                  <a:pt x="4767" y="725"/>
                  <a:pt x="4767" y="725"/>
                  <a:pt x="4767" y="725"/>
                </a:cubicBezTo>
                <a:cubicBezTo>
                  <a:pt x="4825" y="793"/>
                  <a:pt x="4825" y="793"/>
                  <a:pt x="4825" y="793"/>
                </a:cubicBezTo>
                <a:cubicBezTo>
                  <a:pt x="4825" y="796"/>
                  <a:pt x="4825" y="796"/>
                  <a:pt x="4825" y="796"/>
                </a:cubicBezTo>
                <a:cubicBezTo>
                  <a:pt x="4829" y="793"/>
                  <a:pt x="4829" y="793"/>
                  <a:pt x="4829" y="793"/>
                </a:cubicBezTo>
                <a:cubicBezTo>
                  <a:pt x="4900" y="728"/>
                  <a:pt x="4900" y="728"/>
                  <a:pt x="4900" y="728"/>
                </a:cubicBezTo>
                <a:close/>
                <a:moveTo>
                  <a:pt x="4994" y="647"/>
                </a:moveTo>
                <a:cubicBezTo>
                  <a:pt x="4994" y="644"/>
                  <a:pt x="4994" y="644"/>
                  <a:pt x="4994" y="644"/>
                </a:cubicBezTo>
                <a:cubicBezTo>
                  <a:pt x="4994" y="644"/>
                  <a:pt x="4994" y="644"/>
                  <a:pt x="4994" y="644"/>
                </a:cubicBezTo>
                <a:cubicBezTo>
                  <a:pt x="4935" y="576"/>
                  <a:pt x="4935" y="576"/>
                  <a:pt x="4935" y="576"/>
                </a:cubicBezTo>
                <a:cubicBezTo>
                  <a:pt x="4932" y="573"/>
                  <a:pt x="4932" y="573"/>
                  <a:pt x="4932" y="573"/>
                </a:cubicBezTo>
                <a:cubicBezTo>
                  <a:pt x="4929" y="573"/>
                  <a:pt x="4929" y="573"/>
                  <a:pt x="4929" y="573"/>
                </a:cubicBezTo>
                <a:cubicBezTo>
                  <a:pt x="4858" y="637"/>
                  <a:pt x="4858" y="637"/>
                  <a:pt x="4858" y="637"/>
                </a:cubicBezTo>
                <a:cubicBezTo>
                  <a:pt x="4858" y="641"/>
                  <a:pt x="4858" y="641"/>
                  <a:pt x="4858" y="641"/>
                </a:cubicBezTo>
                <a:cubicBezTo>
                  <a:pt x="4858" y="644"/>
                  <a:pt x="4858" y="644"/>
                  <a:pt x="4858" y="644"/>
                </a:cubicBezTo>
                <a:cubicBezTo>
                  <a:pt x="4916" y="712"/>
                  <a:pt x="4916" y="712"/>
                  <a:pt x="4916" y="712"/>
                </a:cubicBezTo>
                <a:cubicBezTo>
                  <a:pt x="4919" y="715"/>
                  <a:pt x="4919" y="715"/>
                  <a:pt x="4919" y="715"/>
                </a:cubicBezTo>
                <a:cubicBezTo>
                  <a:pt x="4919" y="712"/>
                  <a:pt x="4919" y="712"/>
                  <a:pt x="4919" y="712"/>
                </a:cubicBezTo>
                <a:cubicBezTo>
                  <a:pt x="4994" y="647"/>
                  <a:pt x="4994" y="647"/>
                  <a:pt x="4994" y="647"/>
                </a:cubicBezTo>
                <a:close/>
                <a:moveTo>
                  <a:pt x="5084" y="566"/>
                </a:moveTo>
                <a:cubicBezTo>
                  <a:pt x="5088" y="563"/>
                  <a:pt x="5088" y="563"/>
                  <a:pt x="5088" y="563"/>
                </a:cubicBezTo>
                <a:cubicBezTo>
                  <a:pt x="5084" y="560"/>
                  <a:pt x="5084" y="560"/>
                  <a:pt x="5084" y="560"/>
                </a:cubicBezTo>
                <a:cubicBezTo>
                  <a:pt x="5026" y="492"/>
                  <a:pt x="5026" y="492"/>
                  <a:pt x="5026" y="492"/>
                </a:cubicBezTo>
                <a:cubicBezTo>
                  <a:pt x="5023" y="488"/>
                  <a:pt x="5023" y="488"/>
                  <a:pt x="5023" y="488"/>
                </a:cubicBezTo>
                <a:cubicBezTo>
                  <a:pt x="5023" y="492"/>
                  <a:pt x="5023" y="492"/>
                  <a:pt x="5023" y="492"/>
                </a:cubicBezTo>
                <a:cubicBezTo>
                  <a:pt x="4948" y="556"/>
                  <a:pt x="4948" y="556"/>
                  <a:pt x="4948" y="556"/>
                </a:cubicBezTo>
                <a:cubicBezTo>
                  <a:pt x="4948" y="560"/>
                  <a:pt x="4948" y="560"/>
                  <a:pt x="4948" y="560"/>
                </a:cubicBezTo>
                <a:cubicBezTo>
                  <a:pt x="4948" y="560"/>
                  <a:pt x="4948" y="560"/>
                  <a:pt x="4948" y="560"/>
                </a:cubicBezTo>
                <a:cubicBezTo>
                  <a:pt x="5007" y="631"/>
                  <a:pt x="5007" y="631"/>
                  <a:pt x="5007" y="631"/>
                </a:cubicBezTo>
                <a:cubicBezTo>
                  <a:pt x="5010" y="634"/>
                  <a:pt x="5010" y="634"/>
                  <a:pt x="5010" y="634"/>
                </a:cubicBezTo>
                <a:cubicBezTo>
                  <a:pt x="5013" y="631"/>
                  <a:pt x="5013" y="631"/>
                  <a:pt x="5013" y="631"/>
                </a:cubicBezTo>
                <a:cubicBezTo>
                  <a:pt x="5084" y="566"/>
                  <a:pt x="5084" y="566"/>
                  <a:pt x="5084" y="566"/>
                </a:cubicBezTo>
                <a:close/>
                <a:moveTo>
                  <a:pt x="5175" y="485"/>
                </a:moveTo>
                <a:cubicBezTo>
                  <a:pt x="5178" y="482"/>
                  <a:pt x="5178" y="482"/>
                  <a:pt x="5178" y="482"/>
                </a:cubicBezTo>
                <a:cubicBezTo>
                  <a:pt x="5175" y="479"/>
                  <a:pt x="5175" y="479"/>
                  <a:pt x="5175" y="479"/>
                </a:cubicBezTo>
                <a:cubicBezTo>
                  <a:pt x="5117" y="411"/>
                  <a:pt x="5117" y="411"/>
                  <a:pt x="5117" y="411"/>
                </a:cubicBezTo>
                <a:cubicBezTo>
                  <a:pt x="5117" y="407"/>
                  <a:pt x="5117" y="407"/>
                  <a:pt x="5117" y="407"/>
                </a:cubicBezTo>
                <a:cubicBezTo>
                  <a:pt x="5113" y="411"/>
                  <a:pt x="5113" y="411"/>
                  <a:pt x="5113" y="411"/>
                </a:cubicBezTo>
                <a:cubicBezTo>
                  <a:pt x="5042" y="475"/>
                  <a:pt x="5042" y="475"/>
                  <a:pt x="5042" y="475"/>
                </a:cubicBezTo>
                <a:cubicBezTo>
                  <a:pt x="5039" y="475"/>
                  <a:pt x="5039" y="475"/>
                  <a:pt x="5039" y="475"/>
                </a:cubicBezTo>
                <a:cubicBezTo>
                  <a:pt x="5039" y="479"/>
                  <a:pt x="5039" y="479"/>
                  <a:pt x="5039" y="479"/>
                </a:cubicBezTo>
                <a:cubicBezTo>
                  <a:pt x="5097" y="547"/>
                  <a:pt x="5097" y="547"/>
                  <a:pt x="5097" y="547"/>
                </a:cubicBezTo>
                <a:cubicBezTo>
                  <a:pt x="5101" y="550"/>
                  <a:pt x="5101" y="550"/>
                  <a:pt x="5101" y="550"/>
                </a:cubicBezTo>
                <a:cubicBezTo>
                  <a:pt x="5104" y="550"/>
                  <a:pt x="5104" y="550"/>
                  <a:pt x="5104" y="550"/>
                </a:cubicBezTo>
                <a:cubicBezTo>
                  <a:pt x="5175" y="485"/>
                  <a:pt x="5175" y="485"/>
                  <a:pt x="5175" y="485"/>
                </a:cubicBezTo>
                <a:close/>
                <a:moveTo>
                  <a:pt x="5266" y="401"/>
                </a:moveTo>
                <a:cubicBezTo>
                  <a:pt x="5269" y="401"/>
                  <a:pt x="5269" y="401"/>
                  <a:pt x="5269" y="401"/>
                </a:cubicBezTo>
                <a:cubicBezTo>
                  <a:pt x="5266" y="398"/>
                  <a:pt x="5266" y="398"/>
                  <a:pt x="5266" y="398"/>
                </a:cubicBezTo>
                <a:cubicBezTo>
                  <a:pt x="5207" y="330"/>
                  <a:pt x="5207" y="330"/>
                  <a:pt x="5207" y="330"/>
                </a:cubicBezTo>
                <a:cubicBezTo>
                  <a:pt x="5207" y="327"/>
                  <a:pt x="5207" y="327"/>
                  <a:pt x="5207" y="327"/>
                </a:cubicBezTo>
                <a:cubicBezTo>
                  <a:pt x="5204" y="330"/>
                  <a:pt x="5204" y="330"/>
                  <a:pt x="5204" y="330"/>
                </a:cubicBezTo>
                <a:cubicBezTo>
                  <a:pt x="5133" y="395"/>
                  <a:pt x="5133" y="395"/>
                  <a:pt x="5133" y="395"/>
                </a:cubicBezTo>
                <a:cubicBezTo>
                  <a:pt x="5130" y="395"/>
                  <a:pt x="5130" y="395"/>
                  <a:pt x="5130" y="395"/>
                </a:cubicBezTo>
                <a:cubicBezTo>
                  <a:pt x="5133" y="398"/>
                  <a:pt x="5133" y="398"/>
                  <a:pt x="5133" y="398"/>
                </a:cubicBezTo>
                <a:cubicBezTo>
                  <a:pt x="5188" y="466"/>
                  <a:pt x="5188" y="466"/>
                  <a:pt x="5188" y="466"/>
                </a:cubicBezTo>
                <a:cubicBezTo>
                  <a:pt x="5191" y="469"/>
                  <a:pt x="5191" y="469"/>
                  <a:pt x="5191" y="469"/>
                </a:cubicBezTo>
                <a:cubicBezTo>
                  <a:pt x="5194" y="466"/>
                  <a:pt x="5194" y="466"/>
                  <a:pt x="5194" y="466"/>
                </a:cubicBezTo>
                <a:cubicBezTo>
                  <a:pt x="5266" y="401"/>
                  <a:pt x="5266" y="401"/>
                  <a:pt x="5266" y="401"/>
                </a:cubicBezTo>
                <a:close/>
                <a:moveTo>
                  <a:pt x="5207" y="485"/>
                </a:moveTo>
                <a:cubicBezTo>
                  <a:pt x="5204" y="485"/>
                  <a:pt x="5204" y="485"/>
                  <a:pt x="5204" y="485"/>
                </a:cubicBezTo>
                <a:cubicBezTo>
                  <a:pt x="5207" y="488"/>
                  <a:pt x="5207" y="488"/>
                  <a:pt x="5207" y="488"/>
                </a:cubicBezTo>
                <a:cubicBezTo>
                  <a:pt x="5266" y="556"/>
                  <a:pt x="5266" y="556"/>
                  <a:pt x="5266" y="556"/>
                </a:cubicBezTo>
                <a:cubicBezTo>
                  <a:pt x="5269" y="560"/>
                  <a:pt x="5269" y="560"/>
                  <a:pt x="5269" y="560"/>
                </a:cubicBezTo>
                <a:cubicBezTo>
                  <a:pt x="5269" y="556"/>
                  <a:pt x="5269" y="556"/>
                  <a:pt x="5269" y="556"/>
                </a:cubicBezTo>
                <a:cubicBezTo>
                  <a:pt x="5343" y="492"/>
                  <a:pt x="5343" y="492"/>
                  <a:pt x="5343" y="492"/>
                </a:cubicBezTo>
                <a:cubicBezTo>
                  <a:pt x="5343" y="492"/>
                  <a:pt x="5343" y="492"/>
                  <a:pt x="5343" y="492"/>
                </a:cubicBezTo>
                <a:cubicBezTo>
                  <a:pt x="5343" y="488"/>
                  <a:pt x="5343" y="488"/>
                  <a:pt x="5343" y="488"/>
                </a:cubicBezTo>
                <a:cubicBezTo>
                  <a:pt x="5285" y="420"/>
                  <a:pt x="5285" y="420"/>
                  <a:pt x="5285" y="420"/>
                </a:cubicBezTo>
                <a:cubicBezTo>
                  <a:pt x="5282" y="417"/>
                  <a:pt x="5282" y="417"/>
                  <a:pt x="5282" y="417"/>
                </a:cubicBezTo>
                <a:cubicBezTo>
                  <a:pt x="5279" y="420"/>
                  <a:pt x="5279" y="420"/>
                  <a:pt x="5279" y="420"/>
                </a:cubicBezTo>
                <a:cubicBezTo>
                  <a:pt x="5207" y="485"/>
                  <a:pt x="5207" y="485"/>
                  <a:pt x="5207" y="485"/>
                </a:cubicBezTo>
                <a:close/>
                <a:moveTo>
                  <a:pt x="5117" y="566"/>
                </a:moveTo>
                <a:cubicBezTo>
                  <a:pt x="5113" y="566"/>
                  <a:pt x="5113" y="566"/>
                  <a:pt x="5113" y="566"/>
                </a:cubicBezTo>
                <a:cubicBezTo>
                  <a:pt x="5117" y="569"/>
                  <a:pt x="5117" y="569"/>
                  <a:pt x="5117" y="569"/>
                </a:cubicBezTo>
                <a:cubicBezTo>
                  <a:pt x="5175" y="637"/>
                  <a:pt x="5175" y="637"/>
                  <a:pt x="5175" y="637"/>
                </a:cubicBezTo>
                <a:cubicBezTo>
                  <a:pt x="5175" y="641"/>
                  <a:pt x="5175" y="641"/>
                  <a:pt x="5175" y="641"/>
                </a:cubicBezTo>
                <a:cubicBezTo>
                  <a:pt x="5178" y="641"/>
                  <a:pt x="5178" y="641"/>
                  <a:pt x="5178" y="641"/>
                </a:cubicBezTo>
                <a:cubicBezTo>
                  <a:pt x="5249" y="576"/>
                  <a:pt x="5249" y="576"/>
                  <a:pt x="5249" y="576"/>
                </a:cubicBezTo>
                <a:cubicBezTo>
                  <a:pt x="5253" y="573"/>
                  <a:pt x="5253" y="573"/>
                  <a:pt x="5253" y="573"/>
                </a:cubicBezTo>
                <a:cubicBezTo>
                  <a:pt x="5249" y="569"/>
                  <a:pt x="5249" y="569"/>
                  <a:pt x="5249" y="569"/>
                </a:cubicBezTo>
                <a:cubicBezTo>
                  <a:pt x="5194" y="501"/>
                  <a:pt x="5194" y="501"/>
                  <a:pt x="5194" y="501"/>
                </a:cubicBezTo>
                <a:cubicBezTo>
                  <a:pt x="5191" y="498"/>
                  <a:pt x="5191" y="498"/>
                  <a:pt x="5191" y="498"/>
                </a:cubicBezTo>
                <a:cubicBezTo>
                  <a:pt x="5188" y="501"/>
                  <a:pt x="5188" y="501"/>
                  <a:pt x="5188" y="501"/>
                </a:cubicBezTo>
                <a:cubicBezTo>
                  <a:pt x="5117" y="566"/>
                  <a:pt x="5117" y="566"/>
                  <a:pt x="5117" y="566"/>
                </a:cubicBezTo>
                <a:close/>
                <a:moveTo>
                  <a:pt x="5026" y="647"/>
                </a:moveTo>
                <a:cubicBezTo>
                  <a:pt x="5023" y="650"/>
                  <a:pt x="5023" y="650"/>
                  <a:pt x="5023" y="650"/>
                </a:cubicBezTo>
                <a:cubicBezTo>
                  <a:pt x="5026" y="653"/>
                  <a:pt x="5026" y="653"/>
                  <a:pt x="5026" y="653"/>
                </a:cubicBezTo>
                <a:cubicBezTo>
                  <a:pt x="5084" y="721"/>
                  <a:pt x="5084" y="721"/>
                  <a:pt x="5084" y="721"/>
                </a:cubicBezTo>
                <a:cubicBezTo>
                  <a:pt x="5084" y="725"/>
                  <a:pt x="5084" y="725"/>
                  <a:pt x="5084" y="725"/>
                </a:cubicBezTo>
                <a:cubicBezTo>
                  <a:pt x="5088" y="721"/>
                  <a:pt x="5088" y="721"/>
                  <a:pt x="5088" y="721"/>
                </a:cubicBezTo>
                <a:cubicBezTo>
                  <a:pt x="5159" y="657"/>
                  <a:pt x="5159" y="657"/>
                  <a:pt x="5159" y="657"/>
                </a:cubicBezTo>
                <a:cubicBezTo>
                  <a:pt x="5162" y="653"/>
                  <a:pt x="5162" y="653"/>
                  <a:pt x="5162" y="653"/>
                </a:cubicBezTo>
                <a:cubicBezTo>
                  <a:pt x="5159" y="650"/>
                  <a:pt x="5159" y="650"/>
                  <a:pt x="5159" y="650"/>
                </a:cubicBezTo>
                <a:cubicBezTo>
                  <a:pt x="5104" y="582"/>
                  <a:pt x="5104" y="582"/>
                  <a:pt x="5104" y="582"/>
                </a:cubicBezTo>
                <a:cubicBezTo>
                  <a:pt x="5101" y="579"/>
                  <a:pt x="5101" y="579"/>
                  <a:pt x="5101" y="579"/>
                </a:cubicBezTo>
                <a:cubicBezTo>
                  <a:pt x="5097" y="582"/>
                  <a:pt x="5097" y="582"/>
                  <a:pt x="5097" y="582"/>
                </a:cubicBezTo>
                <a:cubicBezTo>
                  <a:pt x="5026" y="647"/>
                  <a:pt x="5026" y="647"/>
                  <a:pt x="5026" y="647"/>
                </a:cubicBezTo>
                <a:close/>
                <a:moveTo>
                  <a:pt x="4935" y="728"/>
                </a:moveTo>
                <a:cubicBezTo>
                  <a:pt x="4932" y="731"/>
                  <a:pt x="4932" y="731"/>
                  <a:pt x="4932" y="731"/>
                </a:cubicBezTo>
                <a:cubicBezTo>
                  <a:pt x="4935" y="734"/>
                  <a:pt x="4935" y="734"/>
                  <a:pt x="4935" y="734"/>
                </a:cubicBezTo>
                <a:cubicBezTo>
                  <a:pt x="4990" y="802"/>
                  <a:pt x="4990" y="802"/>
                  <a:pt x="4990" y="802"/>
                </a:cubicBezTo>
                <a:cubicBezTo>
                  <a:pt x="4994" y="806"/>
                  <a:pt x="4994" y="806"/>
                  <a:pt x="4994" y="806"/>
                </a:cubicBezTo>
                <a:cubicBezTo>
                  <a:pt x="4997" y="802"/>
                  <a:pt x="4997" y="802"/>
                  <a:pt x="4997" y="802"/>
                </a:cubicBezTo>
                <a:cubicBezTo>
                  <a:pt x="5068" y="738"/>
                  <a:pt x="5068" y="738"/>
                  <a:pt x="5068" y="738"/>
                </a:cubicBezTo>
                <a:cubicBezTo>
                  <a:pt x="5071" y="738"/>
                  <a:pt x="5071" y="738"/>
                  <a:pt x="5071" y="738"/>
                </a:cubicBezTo>
                <a:cubicBezTo>
                  <a:pt x="5068" y="734"/>
                  <a:pt x="5068" y="734"/>
                  <a:pt x="5068" y="734"/>
                </a:cubicBezTo>
                <a:cubicBezTo>
                  <a:pt x="5010" y="666"/>
                  <a:pt x="5010" y="666"/>
                  <a:pt x="5010" y="666"/>
                </a:cubicBezTo>
                <a:cubicBezTo>
                  <a:pt x="5010" y="663"/>
                  <a:pt x="5010" y="663"/>
                  <a:pt x="5010" y="663"/>
                </a:cubicBezTo>
                <a:cubicBezTo>
                  <a:pt x="5007" y="663"/>
                  <a:pt x="5007" y="663"/>
                  <a:pt x="5007" y="663"/>
                </a:cubicBezTo>
                <a:cubicBezTo>
                  <a:pt x="4935" y="728"/>
                  <a:pt x="4935" y="728"/>
                  <a:pt x="4935" y="728"/>
                </a:cubicBezTo>
                <a:close/>
                <a:moveTo>
                  <a:pt x="4845" y="812"/>
                </a:moveTo>
                <a:cubicBezTo>
                  <a:pt x="4842" y="812"/>
                  <a:pt x="4842" y="812"/>
                  <a:pt x="4842" y="812"/>
                </a:cubicBezTo>
                <a:cubicBezTo>
                  <a:pt x="4842" y="815"/>
                  <a:pt x="4842" y="815"/>
                  <a:pt x="4842" y="815"/>
                </a:cubicBezTo>
                <a:cubicBezTo>
                  <a:pt x="4900" y="883"/>
                  <a:pt x="4900" y="883"/>
                  <a:pt x="4900" y="883"/>
                </a:cubicBezTo>
                <a:cubicBezTo>
                  <a:pt x="4903" y="887"/>
                  <a:pt x="4903" y="887"/>
                  <a:pt x="4903" y="887"/>
                </a:cubicBezTo>
                <a:cubicBezTo>
                  <a:pt x="4906" y="883"/>
                  <a:pt x="4906" y="883"/>
                  <a:pt x="4906" y="883"/>
                </a:cubicBezTo>
                <a:cubicBezTo>
                  <a:pt x="4978" y="819"/>
                  <a:pt x="4978" y="819"/>
                  <a:pt x="4978" y="819"/>
                </a:cubicBezTo>
                <a:cubicBezTo>
                  <a:pt x="4981" y="819"/>
                  <a:pt x="4981" y="819"/>
                  <a:pt x="4981" y="819"/>
                </a:cubicBezTo>
                <a:cubicBezTo>
                  <a:pt x="4978" y="815"/>
                  <a:pt x="4978" y="815"/>
                  <a:pt x="4978" y="815"/>
                </a:cubicBezTo>
                <a:cubicBezTo>
                  <a:pt x="4919" y="747"/>
                  <a:pt x="4919" y="747"/>
                  <a:pt x="4919" y="747"/>
                </a:cubicBezTo>
                <a:cubicBezTo>
                  <a:pt x="4919" y="744"/>
                  <a:pt x="4919" y="744"/>
                  <a:pt x="4919" y="744"/>
                </a:cubicBezTo>
                <a:cubicBezTo>
                  <a:pt x="4916" y="747"/>
                  <a:pt x="4916" y="747"/>
                  <a:pt x="4916" y="747"/>
                </a:cubicBezTo>
                <a:cubicBezTo>
                  <a:pt x="4845" y="812"/>
                  <a:pt x="4845" y="812"/>
                  <a:pt x="4845" y="812"/>
                </a:cubicBezTo>
                <a:close/>
                <a:moveTo>
                  <a:pt x="4751" y="893"/>
                </a:moveTo>
                <a:cubicBezTo>
                  <a:pt x="4751" y="893"/>
                  <a:pt x="4751" y="893"/>
                  <a:pt x="4751" y="893"/>
                </a:cubicBezTo>
                <a:cubicBezTo>
                  <a:pt x="4751" y="896"/>
                  <a:pt x="4751" y="896"/>
                  <a:pt x="4751" y="896"/>
                </a:cubicBezTo>
                <a:cubicBezTo>
                  <a:pt x="4809" y="964"/>
                  <a:pt x="4809" y="964"/>
                  <a:pt x="4809" y="964"/>
                </a:cubicBezTo>
                <a:cubicBezTo>
                  <a:pt x="4812" y="967"/>
                  <a:pt x="4812" y="967"/>
                  <a:pt x="4812" y="967"/>
                </a:cubicBezTo>
                <a:cubicBezTo>
                  <a:pt x="4816" y="967"/>
                  <a:pt x="4816" y="967"/>
                  <a:pt x="4816" y="967"/>
                </a:cubicBezTo>
                <a:cubicBezTo>
                  <a:pt x="4887" y="903"/>
                  <a:pt x="4887" y="903"/>
                  <a:pt x="4887" y="903"/>
                </a:cubicBezTo>
                <a:cubicBezTo>
                  <a:pt x="4887" y="899"/>
                  <a:pt x="4887" y="899"/>
                  <a:pt x="4887" y="899"/>
                </a:cubicBezTo>
                <a:cubicBezTo>
                  <a:pt x="4887" y="896"/>
                  <a:pt x="4887" y="896"/>
                  <a:pt x="4887" y="896"/>
                </a:cubicBezTo>
                <a:cubicBezTo>
                  <a:pt x="4829" y="828"/>
                  <a:pt x="4829" y="828"/>
                  <a:pt x="4829" y="828"/>
                </a:cubicBezTo>
                <a:cubicBezTo>
                  <a:pt x="4825" y="825"/>
                  <a:pt x="4825" y="825"/>
                  <a:pt x="4825" y="825"/>
                </a:cubicBezTo>
                <a:cubicBezTo>
                  <a:pt x="4825" y="828"/>
                  <a:pt x="4825" y="828"/>
                  <a:pt x="4825" y="828"/>
                </a:cubicBezTo>
                <a:cubicBezTo>
                  <a:pt x="4751" y="893"/>
                  <a:pt x="4751" y="893"/>
                  <a:pt x="4751" y="893"/>
                </a:cubicBezTo>
                <a:close/>
                <a:moveTo>
                  <a:pt x="4660" y="974"/>
                </a:moveTo>
                <a:cubicBezTo>
                  <a:pt x="4657" y="977"/>
                  <a:pt x="4657" y="977"/>
                  <a:pt x="4657" y="977"/>
                </a:cubicBezTo>
                <a:cubicBezTo>
                  <a:pt x="4660" y="980"/>
                  <a:pt x="4660" y="980"/>
                  <a:pt x="4660" y="980"/>
                </a:cubicBezTo>
                <a:cubicBezTo>
                  <a:pt x="4719" y="1048"/>
                  <a:pt x="4719" y="1048"/>
                  <a:pt x="4719" y="1048"/>
                </a:cubicBezTo>
                <a:cubicBezTo>
                  <a:pt x="4722" y="1052"/>
                  <a:pt x="4722" y="1052"/>
                  <a:pt x="4722" y="1052"/>
                </a:cubicBezTo>
                <a:cubicBezTo>
                  <a:pt x="4722" y="1048"/>
                  <a:pt x="4722" y="1048"/>
                  <a:pt x="4722" y="1048"/>
                </a:cubicBezTo>
                <a:cubicBezTo>
                  <a:pt x="4796" y="984"/>
                  <a:pt x="4796" y="984"/>
                  <a:pt x="4796" y="984"/>
                </a:cubicBezTo>
                <a:cubicBezTo>
                  <a:pt x="4796" y="980"/>
                  <a:pt x="4796" y="980"/>
                  <a:pt x="4796" y="980"/>
                </a:cubicBezTo>
                <a:cubicBezTo>
                  <a:pt x="4796" y="977"/>
                  <a:pt x="4796" y="977"/>
                  <a:pt x="4796" y="977"/>
                </a:cubicBezTo>
                <a:cubicBezTo>
                  <a:pt x="4738" y="909"/>
                  <a:pt x="4738" y="909"/>
                  <a:pt x="4738" y="909"/>
                </a:cubicBezTo>
                <a:cubicBezTo>
                  <a:pt x="4735" y="906"/>
                  <a:pt x="4735" y="906"/>
                  <a:pt x="4735" y="906"/>
                </a:cubicBezTo>
                <a:cubicBezTo>
                  <a:pt x="4732" y="909"/>
                  <a:pt x="4732" y="909"/>
                  <a:pt x="4732" y="909"/>
                </a:cubicBezTo>
                <a:cubicBezTo>
                  <a:pt x="4660" y="974"/>
                  <a:pt x="4660" y="974"/>
                  <a:pt x="4660" y="974"/>
                </a:cubicBezTo>
                <a:close/>
                <a:moveTo>
                  <a:pt x="4570" y="1055"/>
                </a:moveTo>
                <a:cubicBezTo>
                  <a:pt x="4566" y="1058"/>
                  <a:pt x="4566" y="1058"/>
                  <a:pt x="4566" y="1058"/>
                </a:cubicBezTo>
                <a:cubicBezTo>
                  <a:pt x="4570" y="1061"/>
                  <a:pt x="4570" y="1061"/>
                  <a:pt x="4570" y="1061"/>
                </a:cubicBezTo>
                <a:cubicBezTo>
                  <a:pt x="4628" y="1129"/>
                  <a:pt x="4628" y="1129"/>
                  <a:pt x="4628" y="1129"/>
                </a:cubicBezTo>
                <a:cubicBezTo>
                  <a:pt x="4628" y="1132"/>
                  <a:pt x="4628" y="1132"/>
                  <a:pt x="4628" y="1132"/>
                </a:cubicBezTo>
                <a:cubicBezTo>
                  <a:pt x="4631" y="1129"/>
                  <a:pt x="4631" y="1129"/>
                  <a:pt x="4631" y="1129"/>
                </a:cubicBezTo>
                <a:cubicBezTo>
                  <a:pt x="4702" y="1065"/>
                  <a:pt x="4702" y="1065"/>
                  <a:pt x="4702" y="1065"/>
                </a:cubicBezTo>
                <a:cubicBezTo>
                  <a:pt x="4706" y="1065"/>
                  <a:pt x="4706" y="1065"/>
                  <a:pt x="4706" y="1065"/>
                </a:cubicBezTo>
                <a:cubicBezTo>
                  <a:pt x="4702" y="1061"/>
                  <a:pt x="4702" y="1061"/>
                  <a:pt x="4702" y="1061"/>
                </a:cubicBezTo>
                <a:cubicBezTo>
                  <a:pt x="4647" y="993"/>
                  <a:pt x="4647" y="993"/>
                  <a:pt x="4647" y="993"/>
                </a:cubicBezTo>
                <a:cubicBezTo>
                  <a:pt x="4644" y="990"/>
                  <a:pt x="4644" y="990"/>
                  <a:pt x="4644" y="990"/>
                </a:cubicBezTo>
                <a:cubicBezTo>
                  <a:pt x="4641" y="990"/>
                  <a:pt x="4641" y="990"/>
                  <a:pt x="4641" y="990"/>
                </a:cubicBezTo>
                <a:cubicBezTo>
                  <a:pt x="4570" y="1055"/>
                  <a:pt x="4570" y="1055"/>
                  <a:pt x="4570" y="1055"/>
                </a:cubicBezTo>
                <a:close/>
                <a:moveTo>
                  <a:pt x="4479" y="1139"/>
                </a:moveTo>
                <a:cubicBezTo>
                  <a:pt x="4476" y="1139"/>
                  <a:pt x="4476" y="1139"/>
                  <a:pt x="4476" y="1139"/>
                </a:cubicBezTo>
                <a:cubicBezTo>
                  <a:pt x="4479" y="1142"/>
                  <a:pt x="4479" y="1142"/>
                  <a:pt x="4479" y="1142"/>
                </a:cubicBezTo>
                <a:cubicBezTo>
                  <a:pt x="4534" y="1210"/>
                  <a:pt x="4534" y="1210"/>
                  <a:pt x="4534" y="1210"/>
                </a:cubicBezTo>
                <a:cubicBezTo>
                  <a:pt x="4537" y="1213"/>
                  <a:pt x="4537" y="1213"/>
                  <a:pt x="4537" y="1213"/>
                </a:cubicBezTo>
                <a:cubicBezTo>
                  <a:pt x="4541" y="1210"/>
                  <a:pt x="4541" y="1210"/>
                  <a:pt x="4541" y="1210"/>
                </a:cubicBezTo>
                <a:cubicBezTo>
                  <a:pt x="4612" y="1145"/>
                  <a:pt x="4612" y="1145"/>
                  <a:pt x="4612" y="1145"/>
                </a:cubicBezTo>
                <a:cubicBezTo>
                  <a:pt x="4615" y="1145"/>
                  <a:pt x="4615" y="1145"/>
                  <a:pt x="4615" y="1145"/>
                </a:cubicBezTo>
                <a:cubicBezTo>
                  <a:pt x="4612" y="1142"/>
                  <a:pt x="4612" y="1142"/>
                  <a:pt x="4612" y="1142"/>
                </a:cubicBezTo>
                <a:cubicBezTo>
                  <a:pt x="4557" y="1074"/>
                  <a:pt x="4557" y="1074"/>
                  <a:pt x="4557" y="1074"/>
                </a:cubicBezTo>
                <a:cubicBezTo>
                  <a:pt x="4554" y="1071"/>
                  <a:pt x="4554" y="1071"/>
                  <a:pt x="4554" y="1071"/>
                </a:cubicBezTo>
                <a:cubicBezTo>
                  <a:pt x="4550" y="1074"/>
                  <a:pt x="4550" y="1074"/>
                  <a:pt x="4550" y="1074"/>
                </a:cubicBezTo>
                <a:cubicBezTo>
                  <a:pt x="4479" y="1139"/>
                  <a:pt x="4479" y="1139"/>
                  <a:pt x="4479" y="1139"/>
                </a:cubicBezTo>
                <a:close/>
                <a:moveTo>
                  <a:pt x="4388" y="1220"/>
                </a:moveTo>
                <a:cubicBezTo>
                  <a:pt x="4385" y="1220"/>
                  <a:pt x="4385" y="1220"/>
                  <a:pt x="4385" y="1220"/>
                </a:cubicBezTo>
                <a:cubicBezTo>
                  <a:pt x="4388" y="1223"/>
                  <a:pt x="4388" y="1223"/>
                  <a:pt x="4388" y="1223"/>
                </a:cubicBezTo>
                <a:cubicBezTo>
                  <a:pt x="4443" y="1291"/>
                  <a:pt x="4443" y="1291"/>
                  <a:pt x="4443" y="1291"/>
                </a:cubicBezTo>
                <a:cubicBezTo>
                  <a:pt x="4447" y="1294"/>
                  <a:pt x="4447" y="1294"/>
                  <a:pt x="4447" y="1294"/>
                </a:cubicBezTo>
                <a:cubicBezTo>
                  <a:pt x="4450" y="1294"/>
                  <a:pt x="4450" y="1294"/>
                  <a:pt x="4450" y="1294"/>
                </a:cubicBezTo>
                <a:cubicBezTo>
                  <a:pt x="4521" y="1230"/>
                  <a:pt x="4521" y="1230"/>
                  <a:pt x="4521" y="1230"/>
                </a:cubicBezTo>
                <a:cubicBezTo>
                  <a:pt x="4524" y="1226"/>
                  <a:pt x="4524" y="1226"/>
                  <a:pt x="4524" y="1226"/>
                </a:cubicBezTo>
                <a:cubicBezTo>
                  <a:pt x="4521" y="1223"/>
                  <a:pt x="4521" y="1223"/>
                  <a:pt x="4521" y="1223"/>
                </a:cubicBezTo>
                <a:cubicBezTo>
                  <a:pt x="4463" y="1155"/>
                  <a:pt x="4463" y="1155"/>
                  <a:pt x="4463" y="1155"/>
                </a:cubicBezTo>
                <a:cubicBezTo>
                  <a:pt x="4463" y="1152"/>
                  <a:pt x="4463" y="1152"/>
                  <a:pt x="4463" y="1152"/>
                </a:cubicBezTo>
                <a:cubicBezTo>
                  <a:pt x="4460" y="1155"/>
                  <a:pt x="4460" y="1155"/>
                  <a:pt x="4460" y="1155"/>
                </a:cubicBezTo>
                <a:cubicBezTo>
                  <a:pt x="4388" y="1220"/>
                  <a:pt x="4388" y="1220"/>
                  <a:pt x="4388" y="1220"/>
                </a:cubicBezTo>
                <a:close/>
                <a:moveTo>
                  <a:pt x="4295" y="1301"/>
                </a:moveTo>
                <a:cubicBezTo>
                  <a:pt x="4295" y="1304"/>
                  <a:pt x="4295" y="1304"/>
                  <a:pt x="4295" y="1304"/>
                </a:cubicBezTo>
                <a:cubicBezTo>
                  <a:pt x="4295" y="1307"/>
                  <a:pt x="4295" y="1307"/>
                  <a:pt x="4295" y="1307"/>
                </a:cubicBezTo>
                <a:cubicBezTo>
                  <a:pt x="4353" y="1375"/>
                  <a:pt x="4353" y="1375"/>
                  <a:pt x="4353" y="1375"/>
                </a:cubicBezTo>
                <a:cubicBezTo>
                  <a:pt x="4356" y="1378"/>
                  <a:pt x="4356" y="1378"/>
                  <a:pt x="4356" y="1378"/>
                </a:cubicBezTo>
                <a:cubicBezTo>
                  <a:pt x="4359" y="1375"/>
                  <a:pt x="4359" y="1375"/>
                  <a:pt x="4359" y="1375"/>
                </a:cubicBezTo>
                <a:cubicBezTo>
                  <a:pt x="4431" y="1311"/>
                  <a:pt x="4431" y="1311"/>
                  <a:pt x="4431" y="1311"/>
                </a:cubicBezTo>
                <a:cubicBezTo>
                  <a:pt x="4434" y="1307"/>
                  <a:pt x="4434" y="1307"/>
                  <a:pt x="4434" y="1307"/>
                </a:cubicBezTo>
                <a:cubicBezTo>
                  <a:pt x="4431" y="1304"/>
                  <a:pt x="4431" y="1304"/>
                  <a:pt x="4431" y="1304"/>
                </a:cubicBezTo>
                <a:cubicBezTo>
                  <a:pt x="4372" y="1236"/>
                  <a:pt x="4372" y="1236"/>
                  <a:pt x="4372" y="1236"/>
                </a:cubicBezTo>
                <a:cubicBezTo>
                  <a:pt x="4369" y="1233"/>
                  <a:pt x="4369" y="1233"/>
                  <a:pt x="4369" y="1233"/>
                </a:cubicBezTo>
                <a:cubicBezTo>
                  <a:pt x="4369" y="1236"/>
                  <a:pt x="4369" y="1236"/>
                  <a:pt x="4369" y="1236"/>
                </a:cubicBezTo>
                <a:cubicBezTo>
                  <a:pt x="4295" y="1301"/>
                  <a:pt x="4295" y="1301"/>
                  <a:pt x="4295" y="1301"/>
                </a:cubicBezTo>
                <a:close/>
                <a:moveTo>
                  <a:pt x="4204" y="1382"/>
                </a:moveTo>
                <a:cubicBezTo>
                  <a:pt x="4204" y="1385"/>
                  <a:pt x="4204" y="1385"/>
                  <a:pt x="4204" y="1385"/>
                </a:cubicBezTo>
                <a:cubicBezTo>
                  <a:pt x="4204" y="1388"/>
                  <a:pt x="4204" y="1388"/>
                  <a:pt x="4204" y="1388"/>
                </a:cubicBezTo>
                <a:cubicBezTo>
                  <a:pt x="4262" y="1456"/>
                  <a:pt x="4262" y="1456"/>
                  <a:pt x="4262" y="1456"/>
                </a:cubicBezTo>
                <a:cubicBezTo>
                  <a:pt x="4265" y="1459"/>
                  <a:pt x="4265" y="1459"/>
                  <a:pt x="4265" y="1459"/>
                </a:cubicBezTo>
                <a:cubicBezTo>
                  <a:pt x="4265" y="1456"/>
                  <a:pt x="4265" y="1456"/>
                  <a:pt x="4265" y="1456"/>
                </a:cubicBezTo>
                <a:cubicBezTo>
                  <a:pt x="4340" y="1391"/>
                  <a:pt x="4340" y="1391"/>
                  <a:pt x="4340" y="1391"/>
                </a:cubicBezTo>
                <a:cubicBezTo>
                  <a:pt x="4340" y="1391"/>
                  <a:pt x="4340" y="1391"/>
                  <a:pt x="4340" y="1391"/>
                </a:cubicBezTo>
                <a:cubicBezTo>
                  <a:pt x="4340" y="1388"/>
                  <a:pt x="4340" y="1388"/>
                  <a:pt x="4340" y="1388"/>
                </a:cubicBezTo>
                <a:cubicBezTo>
                  <a:pt x="4282" y="1320"/>
                  <a:pt x="4282" y="1320"/>
                  <a:pt x="4282" y="1320"/>
                </a:cubicBezTo>
                <a:cubicBezTo>
                  <a:pt x="4278" y="1317"/>
                  <a:pt x="4278" y="1317"/>
                  <a:pt x="4278" y="1317"/>
                </a:cubicBezTo>
                <a:cubicBezTo>
                  <a:pt x="4275" y="1317"/>
                  <a:pt x="4275" y="1317"/>
                  <a:pt x="4275" y="1317"/>
                </a:cubicBezTo>
                <a:cubicBezTo>
                  <a:pt x="4204" y="1382"/>
                  <a:pt x="4204" y="1382"/>
                  <a:pt x="4204" y="1382"/>
                </a:cubicBezTo>
                <a:close/>
                <a:moveTo>
                  <a:pt x="4113" y="1466"/>
                </a:moveTo>
                <a:cubicBezTo>
                  <a:pt x="4110" y="1466"/>
                  <a:pt x="4110" y="1466"/>
                  <a:pt x="4110" y="1466"/>
                </a:cubicBezTo>
                <a:cubicBezTo>
                  <a:pt x="4113" y="1469"/>
                  <a:pt x="4113" y="1469"/>
                  <a:pt x="4113" y="1469"/>
                </a:cubicBezTo>
                <a:cubicBezTo>
                  <a:pt x="4172" y="1537"/>
                  <a:pt x="4172" y="1537"/>
                  <a:pt x="4172" y="1537"/>
                </a:cubicBezTo>
                <a:cubicBezTo>
                  <a:pt x="4172" y="1540"/>
                  <a:pt x="4172" y="1540"/>
                  <a:pt x="4172" y="1540"/>
                </a:cubicBezTo>
                <a:cubicBezTo>
                  <a:pt x="4175" y="1537"/>
                  <a:pt x="4175" y="1537"/>
                  <a:pt x="4175" y="1537"/>
                </a:cubicBezTo>
                <a:cubicBezTo>
                  <a:pt x="4246" y="1472"/>
                  <a:pt x="4246" y="1472"/>
                  <a:pt x="4246" y="1472"/>
                </a:cubicBezTo>
                <a:cubicBezTo>
                  <a:pt x="4249" y="1472"/>
                  <a:pt x="4249" y="1472"/>
                  <a:pt x="4249" y="1472"/>
                </a:cubicBezTo>
                <a:cubicBezTo>
                  <a:pt x="4249" y="1469"/>
                  <a:pt x="4249" y="1469"/>
                  <a:pt x="4249" y="1469"/>
                </a:cubicBezTo>
                <a:cubicBezTo>
                  <a:pt x="4191" y="1401"/>
                  <a:pt x="4191" y="1401"/>
                  <a:pt x="4191" y="1401"/>
                </a:cubicBezTo>
                <a:cubicBezTo>
                  <a:pt x="4188" y="1398"/>
                  <a:pt x="4188" y="1398"/>
                  <a:pt x="4188" y="1398"/>
                </a:cubicBezTo>
                <a:cubicBezTo>
                  <a:pt x="4185" y="1401"/>
                  <a:pt x="4185" y="1401"/>
                  <a:pt x="4185" y="1401"/>
                </a:cubicBezTo>
                <a:cubicBezTo>
                  <a:pt x="4113" y="1466"/>
                  <a:pt x="4113" y="1466"/>
                  <a:pt x="4113" y="1466"/>
                </a:cubicBezTo>
                <a:close/>
                <a:moveTo>
                  <a:pt x="4023" y="1547"/>
                </a:moveTo>
                <a:cubicBezTo>
                  <a:pt x="4020" y="1547"/>
                  <a:pt x="4020" y="1547"/>
                  <a:pt x="4020" y="1547"/>
                </a:cubicBezTo>
                <a:cubicBezTo>
                  <a:pt x="4023" y="1550"/>
                  <a:pt x="4023" y="1550"/>
                  <a:pt x="4023" y="1550"/>
                </a:cubicBezTo>
                <a:cubicBezTo>
                  <a:pt x="4081" y="1618"/>
                  <a:pt x="4081" y="1618"/>
                  <a:pt x="4081" y="1618"/>
                </a:cubicBezTo>
                <a:cubicBezTo>
                  <a:pt x="4081" y="1621"/>
                  <a:pt x="4081" y="1621"/>
                  <a:pt x="4081" y="1621"/>
                </a:cubicBezTo>
                <a:cubicBezTo>
                  <a:pt x="4084" y="1621"/>
                  <a:pt x="4084" y="1621"/>
                  <a:pt x="4084" y="1621"/>
                </a:cubicBezTo>
                <a:cubicBezTo>
                  <a:pt x="4155" y="1556"/>
                  <a:pt x="4155" y="1556"/>
                  <a:pt x="4155" y="1556"/>
                </a:cubicBezTo>
                <a:cubicBezTo>
                  <a:pt x="4159" y="1553"/>
                  <a:pt x="4159" y="1553"/>
                  <a:pt x="4159" y="1553"/>
                </a:cubicBezTo>
                <a:cubicBezTo>
                  <a:pt x="4155" y="1550"/>
                  <a:pt x="4155" y="1550"/>
                  <a:pt x="4155" y="1550"/>
                </a:cubicBezTo>
                <a:cubicBezTo>
                  <a:pt x="4100" y="1482"/>
                  <a:pt x="4100" y="1482"/>
                  <a:pt x="4100" y="1482"/>
                </a:cubicBezTo>
                <a:cubicBezTo>
                  <a:pt x="4097" y="1479"/>
                  <a:pt x="4097" y="1479"/>
                  <a:pt x="4097" y="1479"/>
                </a:cubicBezTo>
                <a:cubicBezTo>
                  <a:pt x="4094" y="1482"/>
                  <a:pt x="4094" y="1482"/>
                  <a:pt x="4094" y="1482"/>
                </a:cubicBezTo>
                <a:cubicBezTo>
                  <a:pt x="4023" y="1547"/>
                  <a:pt x="4023" y="1547"/>
                  <a:pt x="4023" y="1547"/>
                </a:cubicBezTo>
                <a:close/>
                <a:moveTo>
                  <a:pt x="3932" y="1628"/>
                </a:moveTo>
                <a:cubicBezTo>
                  <a:pt x="3929" y="1631"/>
                  <a:pt x="3929" y="1631"/>
                  <a:pt x="3929" y="1631"/>
                </a:cubicBezTo>
                <a:cubicBezTo>
                  <a:pt x="3932" y="1634"/>
                  <a:pt x="3932" y="1634"/>
                  <a:pt x="3932" y="1634"/>
                </a:cubicBezTo>
                <a:cubicBezTo>
                  <a:pt x="3987" y="1702"/>
                  <a:pt x="3987" y="1702"/>
                  <a:pt x="3987" y="1702"/>
                </a:cubicBezTo>
                <a:cubicBezTo>
                  <a:pt x="3990" y="1705"/>
                  <a:pt x="3990" y="1705"/>
                  <a:pt x="3990" y="1705"/>
                </a:cubicBezTo>
                <a:cubicBezTo>
                  <a:pt x="3994" y="1702"/>
                  <a:pt x="3994" y="1702"/>
                  <a:pt x="3994" y="1702"/>
                </a:cubicBezTo>
                <a:cubicBezTo>
                  <a:pt x="4065" y="1637"/>
                  <a:pt x="4065" y="1637"/>
                  <a:pt x="4065" y="1637"/>
                </a:cubicBezTo>
                <a:cubicBezTo>
                  <a:pt x="4068" y="1634"/>
                  <a:pt x="4068" y="1634"/>
                  <a:pt x="4068" y="1634"/>
                </a:cubicBezTo>
                <a:cubicBezTo>
                  <a:pt x="4065" y="1631"/>
                  <a:pt x="4065" y="1631"/>
                  <a:pt x="4065" y="1631"/>
                </a:cubicBezTo>
                <a:cubicBezTo>
                  <a:pt x="4007" y="1563"/>
                  <a:pt x="4007" y="1563"/>
                  <a:pt x="4007" y="1563"/>
                </a:cubicBezTo>
                <a:cubicBezTo>
                  <a:pt x="4007" y="1560"/>
                  <a:pt x="4007" y="1560"/>
                  <a:pt x="4007" y="1560"/>
                </a:cubicBezTo>
                <a:cubicBezTo>
                  <a:pt x="4003" y="1563"/>
                  <a:pt x="4003" y="1563"/>
                  <a:pt x="4003" y="1563"/>
                </a:cubicBezTo>
                <a:cubicBezTo>
                  <a:pt x="3932" y="1628"/>
                  <a:pt x="3932" y="1628"/>
                  <a:pt x="3932" y="1628"/>
                </a:cubicBezTo>
                <a:close/>
                <a:moveTo>
                  <a:pt x="3841" y="1709"/>
                </a:moveTo>
                <a:cubicBezTo>
                  <a:pt x="3838" y="1712"/>
                  <a:pt x="3838" y="1712"/>
                  <a:pt x="3838" y="1712"/>
                </a:cubicBezTo>
                <a:cubicBezTo>
                  <a:pt x="3841" y="1715"/>
                  <a:pt x="3841" y="1715"/>
                  <a:pt x="3841" y="1715"/>
                </a:cubicBezTo>
                <a:cubicBezTo>
                  <a:pt x="3896" y="1783"/>
                  <a:pt x="3896" y="1783"/>
                  <a:pt x="3896" y="1783"/>
                </a:cubicBezTo>
                <a:cubicBezTo>
                  <a:pt x="3900" y="1786"/>
                  <a:pt x="3900" y="1786"/>
                  <a:pt x="3900" y="1786"/>
                </a:cubicBezTo>
                <a:cubicBezTo>
                  <a:pt x="3903" y="1783"/>
                  <a:pt x="3903" y="1783"/>
                  <a:pt x="3903" y="1783"/>
                </a:cubicBezTo>
                <a:cubicBezTo>
                  <a:pt x="3974" y="1718"/>
                  <a:pt x="3974" y="1718"/>
                  <a:pt x="3974" y="1718"/>
                </a:cubicBezTo>
                <a:cubicBezTo>
                  <a:pt x="3977" y="1715"/>
                  <a:pt x="3977" y="1715"/>
                  <a:pt x="3977" y="1715"/>
                </a:cubicBezTo>
                <a:cubicBezTo>
                  <a:pt x="3974" y="1715"/>
                  <a:pt x="3974" y="1715"/>
                  <a:pt x="3974" y="1715"/>
                </a:cubicBezTo>
                <a:cubicBezTo>
                  <a:pt x="3916" y="1647"/>
                  <a:pt x="3916" y="1647"/>
                  <a:pt x="3916" y="1647"/>
                </a:cubicBezTo>
                <a:cubicBezTo>
                  <a:pt x="3916" y="1644"/>
                  <a:pt x="3916" y="1644"/>
                  <a:pt x="3916" y="1644"/>
                </a:cubicBezTo>
                <a:cubicBezTo>
                  <a:pt x="3913" y="1644"/>
                  <a:pt x="3913" y="1644"/>
                  <a:pt x="3913" y="1644"/>
                </a:cubicBezTo>
                <a:cubicBezTo>
                  <a:pt x="3841" y="1709"/>
                  <a:pt x="3841" y="1709"/>
                  <a:pt x="3841" y="1709"/>
                </a:cubicBezTo>
                <a:close/>
                <a:moveTo>
                  <a:pt x="3748" y="1793"/>
                </a:moveTo>
                <a:cubicBezTo>
                  <a:pt x="3748" y="1793"/>
                  <a:pt x="3748" y="1793"/>
                  <a:pt x="3748" y="1793"/>
                </a:cubicBezTo>
                <a:cubicBezTo>
                  <a:pt x="3748" y="1796"/>
                  <a:pt x="3748" y="1796"/>
                  <a:pt x="3748" y="1796"/>
                </a:cubicBezTo>
                <a:cubicBezTo>
                  <a:pt x="3806" y="1864"/>
                  <a:pt x="3806" y="1864"/>
                  <a:pt x="3806" y="1864"/>
                </a:cubicBezTo>
                <a:cubicBezTo>
                  <a:pt x="3809" y="1867"/>
                  <a:pt x="3809" y="1867"/>
                  <a:pt x="3809" y="1867"/>
                </a:cubicBezTo>
                <a:cubicBezTo>
                  <a:pt x="3812" y="1864"/>
                  <a:pt x="3812" y="1864"/>
                  <a:pt x="3812" y="1864"/>
                </a:cubicBezTo>
                <a:cubicBezTo>
                  <a:pt x="3884" y="1799"/>
                  <a:pt x="3884" y="1799"/>
                  <a:pt x="3884" y="1799"/>
                </a:cubicBezTo>
                <a:cubicBezTo>
                  <a:pt x="3887" y="1799"/>
                  <a:pt x="3887" y="1799"/>
                  <a:pt x="3887" y="1799"/>
                </a:cubicBezTo>
                <a:cubicBezTo>
                  <a:pt x="3884" y="1796"/>
                  <a:pt x="3884" y="1796"/>
                  <a:pt x="3884" y="1796"/>
                </a:cubicBezTo>
                <a:cubicBezTo>
                  <a:pt x="3825" y="1728"/>
                  <a:pt x="3825" y="1728"/>
                  <a:pt x="3825" y="1728"/>
                </a:cubicBezTo>
                <a:cubicBezTo>
                  <a:pt x="3822" y="1725"/>
                  <a:pt x="3822" y="1725"/>
                  <a:pt x="3822" y="1725"/>
                </a:cubicBezTo>
                <a:cubicBezTo>
                  <a:pt x="3822" y="1728"/>
                  <a:pt x="3822" y="1728"/>
                  <a:pt x="3822" y="1728"/>
                </a:cubicBezTo>
                <a:cubicBezTo>
                  <a:pt x="3748" y="1793"/>
                  <a:pt x="3748" y="1793"/>
                  <a:pt x="3748" y="1793"/>
                </a:cubicBezTo>
                <a:close/>
                <a:moveTo>
                  <a:pt x="3625" y="1903"/>
                </a:moveTo>
                <a:cubicBezTo>
                  <a:pt x="3625" y="1913"/>
                  <a:pt x="3625" y="1913"/>
                  <a:pt x="3625" y="1913"/>
                </a:cubicBezTo>
                <a:cubicBezTo>
                  <a:pt x="3680" y="1981"/>
                  <a:pt x="3680" y="1981"/>
                  <a:pt x="3680" y="1981"/>
                </a:cubicBezTo>
                <a:cubicBezTo>
                  <a:pt x="3680" y="1981"/>
                  <a:pt x="3680" y="1981"/>
                  <a:pt x="3680" y="1981"/>
                </a:cubicBezTo>
                <a:cubicBezTo>
                  <a:pt x="3683" y="1981"/>
                  <a:pt x="3683" y="1981"/>
                  <a:pt x="3683" y="1981"/>
                </a:cubicBezTo>
                <a:cubicBezTo>
                  <a:pt x="3793" y="1883"/>
                  <a:pt x="3793" y="1883"/>
                  <a:pt x="3793" y="1883"/>
                </a:cubicBezTo>
                <a:cubicBezTo>
                  <a:pt x="3793" y="1880"/>
                  <a:pt x="3793" y="1880"/>
                  <a:pt x="3793" y="1880"/>
                </a:cubicBezTo>
                <a:cubicBezTo>
                  <a:pt x="3793" y="1877"/>
                  <a:pt x="3793" y="1877"/>
                  <a:pt x="3793" y="1877"/>
                </a:cubicBezTo>
                <a:cubicBezTo>
                  <a:pt x="3735" y="1809"/>
                  <a:pt x="3735" y="1809"/>
                  <a:pt x="3735" y="1809"/>
                </a:cubicBezTo>
                <a:cubicBezTo>
                  <a:pt x="3731" y="1806"/>
                  <a:pt x="3731" y="1806"/>
                  <a:pt x="3731" y="1806"/>
                </a:cubicBezTo>
                <a:cubicBezTo>
                  <a:pt x="3728" y="1809"/>
                  <a:pt x="3728" y="1809"/>
                  <a:pt x="3728" y="1809"/>
                </a:cubicBezTo>
                <a:cubicBezTo>
                  <a:pt x="3625" y="1903"/>
                  <a:pt x="3625" y="1903"/>
                  <a:pt x="3625" y="1903"/>
                </a:cubicBezTo>
                <a:close/>
                <a:moveTo>
                  <a:pt x="5285" y="576"/>
                </a:moveTo>
                <a:cubicBezTo>
                  <a:pt x="5282" y="576"/>
                  <a:pt x="5282" y="576"/>
                  <a:pt x="5282" y="576"/>
                </a:cubicBezTo>
                <a:cubicBezTo>
                  <a:pt x="5285" y="579"/>
                  <a:pt x="5285" y="579"/>
                  <a:pt x="5285" y="579"/>
                </a:cubicBezTo>
                <a:cubicBezTo>
                  <a:pt x="5340" y="647"/>
                  <a:pt x="5340" y="647"/>
                  <a:pt x="5340" y="647"/>
                </a:cubicBezTo>
                <a:cubicBezTo>
                  <a:pt x="5343" y="650"/>
                  <a:pt x="5343" y="650"/>
                  <a:pt x="5343" y="650"/>
                </a:cubicBezTo>
                <a:cubicBezTo>
                  <a:pt x="5347" y="647"/>
                  <a:pt x="5347" y="647"/>
                  <a:pt x="5347" y="647"/>
                </a:cubicBezTo>
                <a:cubicBezTo>
                  <a:pt x="5418" y="586"/>
                  <a:pt x="5418" y="586"/>
                  <a:pt x="5418" y="586"/>
                </a:cubicBezTo>
                <a:cubicBezTo>
                  <a:pt x="5421" y="582"/>
                  <a:pt x="5421" y="582"/>
                  <a:pt x="5421" y="582"/>
                </a:cubicBezTo>
                <a:cubicBezTo>
                  <a:pt x="5418" y="579"/>
                  <a:pt x="5418" y="579"/>
                  <a:pt x="5418" y="579"/>
                </a:cubicBezTo>
                <a:cubicBezTo>
                  <a:pt x="5359" y="511"/>
                  <a:pt x="5359" y="511"/>
                  <a:pt x="5359" y="511"/>
                </a:cubicBezTo>
                <a:cubicBezTo>
                  <a:pt x="5359" y="508"/>
                  <a:pt x="5359" y="508"/>
                  <a:pt x="5359" y="508"/>
                </a:cubicBezTo>
                <a:cubicBezTo>
                  <a:pt x="5356" y="511"/>
                  <a:pt x="5356" y="511"/>
                  <a:pt x="5356" y="511"/>
                </a:cubicBezTo>
                <a:cubicBezTo>
                  <a:pt x="5285" y="576"/>
                  <a:pt x="5285" y="576"/>
                  <a:pt x="5285" y="576"/>
                </a:cubicBezTo>
                <a:close/>
                <a:moveTo>
                  <a:pt x="5194" y="657"/>
                </a:moveTo>
                <a:cubicBezTo>
                  <a:pt x="5191" y="660"/>
                  <a:pt x="5191" y="660"/>
                  <a:pt x="5191" y="660"/>
                </a:cubicBezTo>
                <a:cubicBezTo>
                  <a:pt x="5191" y="660"/>
                  <a:pt x="5191" y="660"/>
                  <a:pt x="5191" y="660"/>
                </a:cubicBezTo>
                <a:cubicBezTo>
                  <a:pt x="5249" y="731"/>
                  <a:pt x="5249" y="731"/>
                  <a:pt x="5249" y="731"/>
                </a:cubicBezTo>
                <a:cubicBezTo>
                  <a:pt x="5253" y="731"/>
                  <a:pt x="5253" y="731"/>
                  <a:pt x="5253" y="731"/>
                </a:cubicBezTo>
                <a:cubicBezTo>
                  <a:pt x="5256" y="731"/>
                  <a:pt x="5256" y="731"/>
                  <a:pt x="5256" y="731"/>
                </a:cubicBezTo>
                <a:cubicBezTo>
                  <a:pt x="5327" y="666"/>
                  <a:pt x="5327" y="666"/>
                  <a:pt x="5327" y="666"/>
                </a:cubicBezTo>
                <a:cubicBezTo>
                  <a:pt x="5330" y="663"/>
                  <a:pt x="5330" y="663"/>
                  <a:pt x="5330" y="663"/>
                </a:cubicBezTo>
                <a:cubicBezTo>
                  <a:pt x="5327" y="660"/>
                  <a:pt x="5327" y="660"/>
                  <a:pt x="5327" y="660"/>
                </a:cubicBezTo>
                <a:cubicBezTo>
                  <a:pt x="5269" y="592"/>
                  <a:pt x="5269" y="592"/>
                  <a:pt x="5269" y="592"/>
                </a:cubicBezTo>
                <a:cubicBezTo>
                  <a:pt x="5269" y="589"/>
                  <a:pt x="5269" y="589"/>
                  <a:pt x="5269" y="589"/>
                </a:cubicBezTo>
                <a:cubicBezTo>
                  <a:pt x="5266" y="592"/>
                  <a:pt x="5266" y="592"/>
                  <a:pt x="5266" y="592"/>
                </a:cubicBezTo>
                <a:cubicBezTo>
                  <a:pt x="5194" y="657"/>
                  <a:pt x="5194" y="657"/>
                  <a:pt x="5194" y="657"/>
                </a:cubicBezTo>
                <a:close/>
                <a:moveTo>
                  <a:pt x="5101" y="738"/>
                </a:moveTo>
                <a:cubicBezTo>
                  <a:pt x="5101" y="741"/>
                  <a:pt x="5101" y="741"/>
                  <a:pt x="5101" y="741"/>
                </a:cubicBezTo>
                <a:cubicBezTo>
                  <a:pt x="5101" y="744"/>
                  <a:pt x="5101" y="744"/>
                  <a:pt x="5101" y="744"/>
                </a:cubicBezTo>
                <a:cubicBezTo>
                  <a:pt x="5159" y="812"/>
                  <a:pt x="5159" y="812"/>
                  <a:pt x="5159" y="812"/>
                </a:cubicBezTo>
                <a:cubicBezTo>
                  <a:pt x="5162" y="815"/>
                  <a:pt x="5162" y="815"/>
                  <a:pt x="5162" y="815"/>
                </a:cubicBezTo>
                <a:cubicBezTo>
                  <a:pt x="5165" y="812"/>
                  <a:pt x="5165" y="812"/>
                  <a:pt x="5165" y="812"/>
                </a:cubicBezTo>
                <a:cubicBezTo>
                  <a:pt x="5236" y="747"/>
                  <a:pt x="5236" y="747"/>
                  <a:pt x="5236" y="747"/>
                </a:cubicBezTo>
                <a:cubicBezTo>
                  <a:pt x="5236" y="744"/>
                  <a:pt x="5236" y="744"/>
                  <a:pt x="5236" y="744"/>
                </a:cubicBezTo>
                <a:cubicBezTo>
                  <a:pt x="5236" y="744"/>
                  <a:pt x="5236" y="744"/>
                  <a:pt x="5236" y="744"/>
                </a:cubicBezTo>
                <a:cubicBezTo>
                  <a:pt x="5178" y="673"/>
                  <a:pt x="5178" y="673"/>
                  <a:pt x="5178" y="673"/>
                </a:cubicBezTo>
                <a:cubicBezTo>
                  <a:pt x="5175" y="673"/>
                  <a:pt x="5175" y="673"/>
                  <a:pt x="5175" y="673"/>
                </a:cubicBezTo>
                <a:cubicBezTo>
                  <a:pt x="5175" y="673"/>
                  <a:pt x="5175" y="673"/>
                  <a:pt x="5175" y="673"/>
                </a:cubicBezTo>
                <a:cubicBezTo>
                  <a:pt x="5101" y="738"/>
                  <a:pt x="5101" y="738"/>
                  <a:pt x="5101" y="738"/>
                </a:cubicBezTo>
                <a:close/>
                <a:moveTo>
                  <a:pt x="5010" y="819"/>
                </a:moveTo>
                <a:cubicBezTo>
                  <a:pt x="5007" y="822"/>
                  <a:pt x="5007" y="822"/>
                  <a:pt x="5007" y="822"/>
                </a:cubicBezTo>
                <a:cubicBezTo>
                  <a:pt x="5010" y="825"/>
                  <a:pt x="5010" y="825"/>
                  <a:pt x="5010" y="825"/>
                </a:cubicBezTo>
                <a:cubicBezTo>
                  <a:pt x="5068" y="893"/>
                  <a:pt x="5068" y="893"/>
                  <a:pt x="5068" y="893"/>
                </a:cubicBezTo>
                <a:cubicBezTo>
                  <a:pt x="5071" y="896"/>
                  <a:pt x="5071" y="896"/>
                  <a:pt x="5071" y="896"/>
                </a:cubicBezTo>
                <a:cubicBezTo>
                  <a:pt x="5071" y="893"/>
                  <a:pt x="5071" y="893"/>
                  <a:pt x="5071" y="893"/>
                </a:cubicBezTo>
                <a:cubicBezTo>
                  <a:pt x="5146" y="828"/>
                  <a:pt x="5146" y="828"/>
                  <a:pt x="5146" y="828"/>
                </a:cubicBezTo>
                <a:cubicBezTo>
                  <a:pt x="5146" y="828"/>
                  <a:pt x="5146" y="828"/>
                  <a:pt x="5146" y="828"/>
                </a:cubicBezTo>
                <a:cubicBezTo>
                  <a:pt x="5146" y="825"/>
                  <a:pt x="5146" y="825"/>
                  <a:pt x="5146" y="825"/>
                </a:cubicBezTo>
                <a:cubicBezTo>
                  <a:pt x="5088" y="757"/>
                  <a:pt x="5088" y="757"/>
                  <a:pt x="5088" y="757"/>
                </a:cubicBezTo>
                <a:cubicBezTo>
                  <a:pt x="5084" y="754"/>
                  <a:pt x="5084" y="754"/>
                  <a:pt x="5084" y="754"/>
                </a:cubicBezTo>
                <a:cubicBezTo>
                  <a:pt x="5081" y="754"/>
                  <a:pt x="5081" y="754"/>
                  <a:pt x="5081" y="754"/>
                </a:cubicBezTo>
                <a:cubicBezTo>
                  <a:pt x="5010" y="819"/>
                  <a:pt x="5010" y="819"/>
                  <a:pt x="5010" y="819"/>
                </a:cubicBezTo>
                <a:close/>
                <a:moveTo>
                  <a:pt x="4919" y="903"/>
                </a:moveTo>
                <a:cubicBezTo>
                  <a:pt x="4916" y="903"/>
                  <a:pt x="4916" y="903"/>
                  <a:pt x="4916" y="903"/>
                </a:cubicBezTo>
                <a:cubicBezTo>
                  <a:pt x="4919" y="906"/>
                  <a:pt x="4919" y="906"/>
                  <a:pt x="4919" y="906"/>
                </a:cubicBezTo>
                <a:cubicBezTo>
                  <a:pt x="4978" y="974"/>
                  <a:pt x="4978" y="974"/>
                  <a:pt x="4978" y="974"/>
                </a:cubicBezTo>
                <a:cubicBezTo>
                  <a:pt x="4978" y="977"/>
                  <a:pt x="4978" y="977"/>
                  <a:pt x="4978" y="977"/>
                </a:cubicBezTo>
                <a:cubicBezTo>
                  <a:pt x="4981" y="974"/>
                  <a:pt x="4981" y="974"/>
                  <a:pt x="4981" y="974"/>
                </a:cubicBezTo>
                <a:cubicBezTo>
                  <a:pt x="5052" y="909"/>
                  <a:pt x="5052" y="909"/>
                  <a:pt x="5052" y="909"/>
                </a:cubicBezTo>
                <a:cubicBezTo>
                  <a:pt x="5055" y="909"/>
                  <a:pt x="5055" y="909"/>
                  <a:pt x="5055" y="909"/>
                </a:cubicBezTo>
                <a:cubicBezTo>
                  <a:pt x="5052" y="906"/>
                  <a:pt x="5052" y="906"/>
                  <a:pt x="5052" y="906"/>
                </a:cubicBezTo>
                <a:cubicBezTo>
                  <a:pt x="4997" y="838"/>
                  <a:pt x="4997" y="838"/>
                  <a:pt x="4997" y="838"/>
                </a:cubicBezTo>
                <a:cubicBezTo>
                  <a:pt x="4994" y="835"/>
                  <a:pt x="4994" y="835"/>
                  <a:pt x="4994" y="835"/>
                </a:cubicBezTo>
                <a:cubicBezTo>
                  <a:pt x="4990" y="838"/>
                  <a:pt x="4990" y="838"/>
                  <a:pt x="4990" y="838"/>
                </a:cubicBezTo>
                <a:cubicBezTo>
                  <a:pt x="4919" y="903"/>
                  <a:pt x="4919" y="903"/>
                  <a:pt x="4919" y="903"/>
                </a:cubicBezTo>
                <a:close/>
                <a:moveTo>
                  <a:pt x="4829" y="984"/>
                </a:moveTo>
                <a:cubicBezTo>
                  <a:pt x="4825" y="987"/>
                  <a:pt x="4825" y="987"/>
                  <a:pt x="4825" y="987"/>
                </a:cubicBezTo>
                <a:cubicBezTo>
                  <a:pt x="4829" y="987"/>
                  <a:pt x="4829" y="987"/>
                  <a:pt x="4829" y="987"/>
                </a:cubicBezTo>
                <a:cubicBezTo>
                  <a:pt x="4884" y="1058"/>
                  <a:pt x="4884" y="1058"/>
                  <a:pt x="4884" y="1058"/>
                </a:cubicBezTo>
                <a:cubicBezTo>
                  <a:pt x="4887" y="1058"/>
                  <a:pt x="4887" y="1058"/>
                  <a:pt x="4887" y="1058"/>
                </a:cubicBezTo>
                <a:cubicBezTo>
                  <a:pt x="4890" y="1058"/>
                  <a:pt x="4890" y="1058"/>
                  <a:pt x="4890" y="1058"/>
                </a:cubicBezTo>
                <a:cubicBezTo>
                  <a:pt x="4961" y="993"/>
                  <a:pt x="4961" y="993"/>
                  <a:pt x="4961" y="993"/>
                </a:cubicBezTo>
                <a:cubicBezTo>
                  <a:pt x="4965" y="990"/>
                  <a:pt x="4965" y="990"/>
                  <a:pt x="4965" y="990"/>
                </a:cubicBezTo>
                <a:cubicBezTo>
                  <a:pt x="4961" y="987"/>
                  <a:pt x="4961" y="987"/>
                  <a:pt x="4961" y="987"/>
                </a:cubicBezTo>
                <a:cubicBezTo>
                  <a:pt x="4906" y="919"/>
                  <a:pt x="4906" y="919"/>
                  <a:pt x="4906" y="919"/>
                </a:cubicBezTo>
                <a:cubicBezTo>
                  <a:pt x="4903" y="916"/>
                  <a:pt x="4903" y="916"/>
                  <a:pt x="4903" y="916"/>
                </a:cubicBezTo>
                <a:cubicBezTo>
                  <a:pt x="4900" y="919"/>
                  <a:pt x="4900" y="919"/>
                  <a:pt x="4900" y="919"/>
                </a:cubicBezTo>
                <a:cubicBezTo>
                  <a:pt x="4829" y="984"/>
                  <a:pt x="4829" y="984"/>
                  <a:pt x="4829" y="984"/>
                </a:cubicBezTo>
                <a:close/>
                <a:moveTo>
                  <a:pt x="4738" y="1065"/>
                </a:moveTo>
                <a:cubicBezTo>
                  <a:pt x="4735" y="1068"/>
                  <a:pt x="4735" y="1068"/>
                  <a:pt x="4735" y="1068"/>
                </a:cubicBezTo>
                <a:cubicBezTo>
                  <a:pt x="4738" y="1071"/>
                  <a:pt x="4738" y="1071"/>
                  <a:pt x="4738" y="1071"/>
                </a:cubicBezTo>
                <a:cubicBezTo>
                  <a:pt x="4793" y="1139"/>
                  <a:pt x="4793" y="1139"/>
                  <a:pt x="4793" y="1139"/>
                </a:cubicBezTo>
                <a:cubicBezTo>
                  <a:pt x="4796" y="1142"/>
                  <a:pt x="4796" y="1142"/>
                  <a:pt x="4796" y="1142"/>
                </a:cubicBezTo>
                <a:cubicBezTo>
                  <a:pt x="4800" y="1139"/>
                  <a:pt x="4800" y="1139"/>
                  <a:pt x="4800" y="1139"/>
                </a:cubicBezTo>
                <a:cubicBezTo>
                  <a:pt x="4871" y="1074"/>
                  <a:pt x="4871" y="1074"/>
                  <a:pt x="4871" y="1074"/>
                </a:cubicBezTo>
                <a:cubicBezTo>
                  <a:pt x="4874" y="1071"/>
                  <a:pt x="4874" y="1071"/>
                  <a:pt x="4874" y="1071"/>
                </a:cubicBezTo>
                <a:cubicBezTo>
                  <a:pt x="4871" y="1071"/>
                  <a:pt x="4871" y="1071"/>
                  <a:pt x="4871" y="1071"/>
                </a:cubicBezTo>
                <a:cubicBezTo>
                  <a:pt x="4812" y="1000"/>
                  <a:pt x="4812" y="1000"/>
                  <a:pt x="4812" y="1000"/>
                </a:cubicBezTo>
                <a:cubicBezTo>
                  <a:pt x="4812" y="997"/>
                  <a:pt x="4812" y="997"/>
                  <a:pt x="4812" y="997"/>
                </a:cubicBezTo>
                <a:cubicBezTo>
                  <a:pt x="4809" y="1000"/>
                  <a:pt x="4809" y="1000"/>
                  <a:pt x="4809" y="1000"/>
                </a:cubicBezTo>
                <a:cubicBezTo>
                  <a:pt x="4738" y="1065"/>
                  <a:pt x="4738" y="1065"/>
                  <a:pt x="4738" y="1065"/>
                </a:cubicBezTo>
                <a:close/>
                <a:moveTo>
                  <a:pt x="4644" y="1145"/>
                </a:moveTo>
                <a:cubicBezTo>
                  <a:pt x="4644" y="1149"/>
                  <a:pt x="4644" y="1149"/>
                  <a:pt x="4644" y="1149"/>
                </a:cubicBezTo>
                <a:cubicBezTo>
                  <a:pt x="4644" y="1152"/>
                  <a:pt x="4644" y="1152"/>
                  <a:pt x="4644" y="1152"/>
                </a:cubicBezTo>
                <a:cubicBezTo>
                  <a:pt x="4702" y="1220"/>
                  <a:pt x="4702" y="1220"/>
                  <a:pt x="4702" y="1220"/>
                </a:cubicBezTo>
                <a:cubicBezTo>
                  <a:pt x="4706" y="1223"/>
                  <a:pt x="4706" y="1223"/>
                  <a:pt x="4706" y="1223"/>
                </a:cubicBezTo>
                <a:cubicBezTo>
                  <a:pt x="4709" y="1220"/>
                  <a:pt x="4709" y="1220"/>
                  <a:pt x="4709" y="1220"/>
                </a:cubicBezTo>
                <a:cubicBezTo>
                  <a:pt x="4780" y="1155"/>
                  <a:pt x="4780" y="1155"/>
                  <a:pt x="4780" y="1155"/>
                </a:cubicBezTo>
                <a:cubicBezTo>
                  <a:pt x="4783" y="1155"/>
                  <a:pt x="4783" y="1155"/>
                  <a:pt x="4783" y="1155"/>
                </a:cubicBezTo>
                <a:cubicBezTo>
                  <a:pt x="4780" y="1152"/>
                  <a:pt x="4780" y="1152"/>
                  <a:pt x="4780" y="1152"/>
                </a:cubicBezTo>
                <a:cubicBezTo>
                  <a:pt x="4722" y="1084"/>
                  <a:pt x="4722" y="1084"/>
                  <a:pt x="4722" y="1084"/>
                </a:cubicBezTo>
                <a:cubicBezTo>
                  <a:pt x="4719" y="1081"/>
                  <a:pt x="4719" y="1081"/>
                  <a:pt x="4719" y="1081"/>
                </a:cubicBezTo>
                <a:cubicBezTo>
                  <a:pt x="4719" y="1081"/>
                  <a:pt x="4719" y="1081"/>
                  <a:pt x="4719" y="1081"/>
                </a:cubicBezTo>
                <a:cubicBezTo>
                  <a:pt x="4644" y="1145"/>
                  <a:pt x="4644" y="1145"/>
                  <a:pt x="4644" y="1145"/>
                </a:cubicBezTo>
                <a:close/>
                <a:moveTo>
                  <a:pt x="4554" y="1230"/>
                </a:moveTo>
                <a:cubicBezTo>
                  <a:pt x="4554" y="1230"/>
                  <a:pt x="4554" y="1230"/>
                  <a:pt x="4554" y="1230"/>
                </a:cubicBezTo>
                <a:cubicBezTo>
                  <a:pt x="4554" y="1233"/>
                  <a:pt x="4554" y="1233"/>
                  <a:pt x="4554" y="1233"/>
                </a:cubicBezTo>
                <a:cubicBezTo>
                  <a:pt x="4612" y="1301"/>
                  <a:pt x="4612" y="1301"/>
                  <a:pt x="4612" y="1301"/>
                </a:cubicBezTo>
                <a:cubicBezTo>
                  <a:pt x="4615" y="1304"/>
                  <a:pt x="4615" y="1304"/>
                  <a:pt x="4615" y="1304"/>
                </a:cubicBezTo>
                <a:cubicBezTo>
                  <a:pt x="4615" y="1301"/>
                  <a:pt x="4615" y="1301"/>
                  <a:pt x="4615" y="1301"/>
                </a:cubicBezTo>
                <a:cubicBezTo>
                  <a:pt x="4689" y="1236"/>
                  <a:pt x="4689" y="1236"/>
                  <a:pt x="4689" y="1236"/>
                </a:cubicBezTo>
                <a:cubicBezTo>
                  <a:pt x="4689" y="1236"/>
                  <a:pt x="4689" y="1236"/>
                  <a:pt x="4689" y="1236"/>
                </a:cubicBezTo>
                <a:cubicBezTo>
                  <a:pt x="4689" y="1233"/>
                  <a:pt x="4689" y="1233"/>
                  <a:pt x="4689" y="1233"/>
                </a:cubicBezTo>
                <a:cubicBezTo>
                  <a:pt x="4631" y="1165"/>
                  <a:pt x="4631" y="1165"/>
                  <a:pt x="4631" y="1165"/>
                </a:cubicBezTo>
                <a:cubicBezTo>
                  <a:pt x="4628" y="1162"/>
                  <a:pt x="4628" y="1162"/>
                  <a:pt x="4628" y="1162"/>
                </a:cubicBezTo>
                <a:cubicBezTo>
                  <a:pt x="4625" y="1165"/>
                  <a:pt x="4625" y="1165"/>
                  <a:pt x="4625" y="1165"/>
                </a:cubicBezTo>
                <a:cubicBezTo>
                  <a:pt x="4554" y="1230"/>
                  <a:pt x="4554" y="1230"/>
                  <a:pt x="4554" y="1230"/>
                </a:cubicBezTo>
                <a:close/>
                <a:moveTo>
                  <a:pt x="4463" y="1311"/>
                </a:moveTo>
                <a:cubicBezTo>
                  <a:pt x="4460" y="1314"/>
                  <a:pt x="4460" y="1314"/>
                  <a:pt x="4460" y="1314"/>
                </a:cubicBezTo>
                <a:cubicBezTo>
                  <a:pt x="4463" y="1314"/>
                  <a:pt x="4463" y="1314"/>
                  <a:pt x="4463" y="1314"/>
                </a:cubicBezTo>
                <a:cubicBezTo>
                  <a:pt x="4521" y="1382"/>
                  <a:pt x="4521" y="1382"/>
                  <a:pt x="4521" y="1382"/>
                </a:cubicBezTo>
                <a:cubicBezTo>
                  <a:pt x="4521" y="1385"/>
                  <a:pt x="4521" y="1385"/>
                  <a:pt x="4521" y="1385"/>
                </a:cubicBezTo>
                <a:cubicBezTo>
                  <a:pt x="4524" y="1385"/>
                  <a:pt x="4524" y="1385"/>
                  <a:pt x="4524" y="1385"/>
                </a:cubicBezTo>
                <a:cubicBezTo>
                  <a:pt x="4596" y="1320"/>
                  <a:pt x="4596" y="1320"/>
                  <a:pt x="4596" y="1320"/>
                </a:cubicBezTo>
                <a:cubicBezTo>
                  <a:pt x="4599" y="1317"/>
                  <a:pt x="4599" y="1317"/>
                  <a:pt x="4599" y="1317"/>
                </a:cubicBezTo>
                <a:cubicBezTo>
                  <a:pt x="4599" y="1314"/>
                  <a:pt x="4599" y="1314"/>
                  <a:pt x="4599" y="1314"/>
                </a:cubicBezTo>
                <a:cubicBezTo>
                  <a:pt x="4541" y="1246"/>
                  <a:pt x="4541" y="1246"/>
                  <a:pt x="4541" y="1246"/>
                </a:cubicBezTo>
                <a:cubicBezTo>
                  <a:pt x="4537" y="1243"/>
                  <a:pt x="4537" y="1243"/>
                  <a:pt x="4537" y="1243"/>
                </a:cubicBezTo>
                <a:cubicBezTo>
                  <a:pt x="4534" y="1246"/>
                  <a:pt x="4534" y="1246"/>
                  <a:pt x="4534" y="1246"/>
                </a:cubicBezTo>
                <a:cubicBezTo>
                  <a:pt x="4463" y="1311"/>
                  <a:pt x="4463" y="1311"/>
                  <a:pt x="4463" y="1311"/>
                </a:cubicBezTo>
                <a:close/>
                <a:moveTo>
                  <a:pt x="4372" y="1391"/>
                </a:moveTo>
                <a:cubicBezTo>
                  <a:pt x="4369" y="1395"/>
                  <a:pt x="4369" y="1395"/>
                  <a:pt x="4369" y="1395"/>
                </a:cubicBezTo>
                <a:cubicBezTo>
                  <a:pt x="4372" y="1398"/>
                  <a:pt x="4372" y="1398"/>
                  <a:pt x="4372" y="1398"/>
                </a:cubicBezTo>
                <a:cubicBezTo>
                  <a:pt x="4431" y="1466"/>
                  <a:pt x="4431" y="1466"/>
                  <a:pt x="4431" y="1466"/>
                </a:cubicBezTo>
                <a:cubicBezTo>
                  <a:pt x="4431" y="1469"/>
                  <a:pt x="4431" y="1469"/>
                  <a:pt x="4431" y="1469"/>
                </a:cubicBezTo>
                <a:cubicBezTo>
                  <a:pt x="4434" y="1466"/>
                  <a:pt x="4434" y="1466"/>
                  <a:pt x="4434" y="1466"/>
                </a:cubicBezTo>
                <a:cubicBezTo>
                  <a:pt x="4505" y="1401"/>
                  <a:pt x="4505" y="1401"/>
                  <a:pt x="4505" y="1401"/>
                </a:cubicBezTo>
                <a:cubicBezTo>
                  <a:pt x="4508" y="1398"/>
                  <a:pt x="4508" y="1398"/>
                  <a:pt x="4508" y="1398"/>
                </a:cubicBezTo>
                <a:cubicBezTo>
                  <a:pt x="4505" y="1398"/>
                  <a:pt x="4505" y="1398"/>
                  <a:pt x="4505" y="1398"/>
                </a:cubicBezTo>
                <a:cubicBezTo>
                  <a:pt x="4450" y="1327"/>
                  <a:pt x="4450" y="1327"/>
                  <a:pt x="4450" y="1327"/>
                </a:cubicBezTo>
                <a:cubicBezTo>
                  <a:pt x="4447" y="1323"/>
                  <a:pt x="4447" y="1323"/>
                  <a:pt x="4447" y="1323"/>
                </a:cubicBezTo>
                <a:cubicBezTo>
                  <a:pt x="4443" y="1327"/>
                  <a:pt x="4443" y="1327"/>
                  <a:pt x="4443" y="1327"/>
                </a:cubicBezTo>
                <a:cubicBezTo>
                  <a:pt x="4372" y="1391"/>
                  <a:pt x="4372" y="1391"/>
                  <a:pt x="4372" y="1391"/>
                </a:cubicBezTo>
                <a:close/>
                <a:moveTo>
                  <a:pt x="4282" y="1472"/>
                </a:moveTo>
                <a:cubicBezTo>
                  <a:pt x="4278" y="1476"/>
                  <a:pt x="4278" y="1476"/>
                  <a:pt x="4278" y="1476"/>
                </a:cubicBezTo>
                <a:cubicBezTo>
                  <a:pt x="4282" y="1479"/>
                  <a:pt x="4282" y="1479"/>
                  <a:pt x="4282" y="1479"/>
                </a:cubicBezTo>
                <a:cubicBezTo>
                  <a:pt x="4337" y="1547"/>
                  <a:pt x="4337" y="1547"/>
                  <a:pt x="4337" y="1547"/>
                </a:cubicBezTo>
                <a:cubicBezTo>
                  <a:pt x="4340" y="1550"/>
                  <a:pt x="4340" y="1550"/>
                  <a:pt x="4340" y="1550"/>
                </a:cubicBezTo>
                <a:cubicBezTo>
                  <a:pt x="4343" y="1547"/>
                  <a:pt x="4343" y="1547"/>
                  <a:pt x="4343" y="1547"/>
                </a:cubicBezTo>
                <a:cubicBezTo>
                  <a:pt x="4414" y="1482"/>
                  <a:pt x="4414" y="1482"/>
                  <a:pt x="4414" y="1482"/>
                </a:cubicBezTo>
                <a:cubicBezTo>
                  <a:pt x="4418" y="1482"/>
                  <a:pt x="4418" y="1482"/>
                  <a:pt x="4418" y="1482"/>
                </a:cubicBezTo>
                <a:cubicBezTo>
                  <a:pt x="4414" y="1479"/>
                  <a:pt x="4414" y="1479"/>
                  <a:pt x="4414" y="1479"/>
                </a:cubicBezTo>
                <a:cubicBezTo>
                  <a:pt x="4356" y="1411"/>
                  <a:pt x="4356" y="1411"/>
                  <a:pt x="4356" y="1411"/>
                </a:cubicBezTo>
                <a:cubicBezTo>
                  <a:pt x="4356" y="1408"/>
                  <a:pt x="4356" y="1408"/>
                  <a:pt x="4356" y="1408"/>
                </a:cubicBezTo>
                <a:cubicBezTo>
                  <a:pt x="4353" y="1408"/>
                  <a:pt x="4353" y="1408"/>
                  <a:pt x="4353" y="1408"/>
                </a:cubicBezTo>
                <a:cubicBezTo>
                  <a:pt x="4282" y="1472"/>
                  <a:pt x="4282" y="1472"/>
                  <a:pt x="4282" y="1472"/>
                </a:cubicBezTo>
                <a:close/>
                <a:moveTo>
                  <a:pt x="4191" y="1556"/>
                </a:moveTo>
                <a:cubicBezTo>
                  <a:pt x="4188" y="1556"/>
                  <a:pt x="4188" y="1556"/>
                  <a:pt x="4188" y="1556"/>
                </a:cubicBezTo>
                <a:cubicBezTo>
                  <a:pt x="4188" y="1560"/>
                  <a:pt x="4188" y="1560"/>
                  <a:pt x="4188" y="1560"/>
                </a:cubicBezTo>
                <a:cubicBezTo>
                  <a:pt x="4246" y="1628"/>
                  <a:pt x="4246" y="1628"/>
                  <a:pt x="4246" y="1628"/>
                </a:cubicBezTo>
                <a:cubicBezTo>
                  <a:pt x="4249" y="1631"/>
                  <a:pt x="4249" y="1631"/>
                  <a:pt x="4249" y="1631"/>
                </a:cubicBezTo>
                <a:cubicBezTo>
                  <a:pt x="4253" y="1628"/>
                  <a:pt x="4253" y="1628"/>
                  <a:pt x="4253" y="1628"/>
                </a:cubicBezTo>
                <a:cubicBezTo>
                  <a:pt x="4324" y="1563"/>
                  <a:pt x="4324" y="1563"/>
                  <a:pt x="4324" y="1563"/>
                </a:cubicBezTo>
                <a:cubicBezTo>
                  <a:pt x="4327" y="1563"/>
                  <a:pt x="4327" y="1563"/>
                  <a:pt x="4327" y="1563"/>
                </a:cubicBezTo>
                <a:cubicBezTo>
                  <a:pt x="4324" y="1560"/>
                  <a:pt x="4324" y="1560"/>
                  <a:pt x="4324" y="1560"/>
                </a:cubicBezTo>
                <a:cubicBezTo>
                  <a:pt x="4265" y="1492"/>
                  <a:pt x="4265" y="1492"/>
                  <a:pt x="4265" y="1492"/>
                </a:cubicBezTo>
                <a:cubicBezTo>
                  <a:pt x="4265" y="1489"/>
                  <a:pt x="4265" y="1489"/>
                  <a:pt x="4265" y="1489"/>
                </a:cubicBezTo>
                <a:cubicBezTo>
                  <a:pt x="4262" y="1492"/>
                  <a:pt x="4262" y="1492"/>
                  <a:pt x="4262" y="1492"/>
                </a:cubicBezTo>
                <a:cubicBezTo>
                  <a:pt x="4191" y="1556"/>
                  <a:pt x="4191" y="1556"/>
                  <a:pt x="4191" y="1556"/>
                </a:cubicBezTo>
                <a:close/>
                <a:moveTo>
                  <a:pt x="4097" y="1637"/>
                </a:moveTo>
                <a:cubicBezTo>
                  <a:pt x="4097" y="1641"/>
                  <a:pt x="4097" y="1641"/>
                  <a:pt x="4097" y="1641"/>
                </a:cubicBezTo>
                <a:cubicBezTo>
                  <a:pt x="4097" y="1641"/>
                  <a:pt x="4097" y="1641"/>
                  <a:pt x="4097" y="1641"/>
                </a:cubicBezTo>
                <a:cubicBezTo>
                  <a:pt x="4155" y="1709"/>
                  <a:pt x="4155" y="1709"/>
                  <a:pt x="4155" y="1709"/>
                </a:cubicBezTo>
                <a:cubicBezTo>
                  <a:pt x="4159" y="1712"/>
                  <a:pt x="4159" y="1712"/>
                  <a:pt x="4159" y="1712"/>
                </a:cubicBezTo>
                <a:cubicBezTo>
                  <a:pt x="4162" y="1712"/>
                  <a:pt x="4162" y="1712"/>
                  <a:pt x="4162" y="1712"/>
                </a:cubicBezTo>
                <a:cubicBezTo>
                  <a:pt x="4233" y="1647"/>
                  <a:pt x="4233" y="1647"/>
                  <a:pt x="4233" y="1647"/>
                </a:cubicBezTo>
                <a:cubicBezTo>
                  <a:pt x="4233" y="1644"/>
                  <a:pt x="4233" y="1644"/>
                  <a:pt x="4233" y="1644"/>
                </a:cubicBezTo>
                <a:cubicBezTo>
                  <a:pt x="4233" y="1641"/>
                  <a:pt x="4233" y="1641"/>
                  <a:pt x="4233" y="1641"/>
                </a:cubicBezTo>
                <a:cubicBezTo>
                  <a:pt x="4175" y="1573"/>
                  <a:pt x="4175" y="1573"/>
                  <a:pt x="4175" y="1573"/>
                </a:cubicBezTo>
                <a:cubicBezTo>
                  <a:pt x="4172" y="1569"/>
                  <a:pt x="4172" y="1569"/>
                  <a:pt x="4172" y="1569"/>
                </a:cubicBezTo>
                <a:cubicBezTo>
                  <a:pt x="4172" y="1573"/>
                  <a:pt x="4172" y="1573"/>
                  <a:pt x="4172" y="1573"/>
                </a:cubicBezTo>
                <a:cubicBezTo>
                  <a:pt x="4097" y="1637"/>
                  <a:pt x="4097" y="1637"/>
                  <a:pt x="4097" y="1637"/>
                </a:cubicBezTo>
                <a:close/>
                <a:moveTo>
                  <a:pt x="4007" y="1718"/>
                </a:moveTo>
                <a:cubicBezTo>
                  <a:pt x="4003" y="1722"/>
                  <a:pt x="4003" y="1722"/>
                  <a:pt x="4003" y="1722"/>
                </a:cubicBezTo>
                <a:cubicBezTo>
                  <a:pt x="4007" y="1725"/>
                  <a:pt x="4007" y="1725"/>
                  <a:pt x="4007" y="1725"/>
                </a:cubicBezTo>
                <a:cubicBezTo>
                  <a:pt x="4065" y="1793"/>
                  <a:pt x="4065" y="1793"/>
                  <a:pt x="4065" y="1793"/>
                </a:cubicBezTo>
                <a:cubicBezTo>
                  <a:pt x="4068" y="1796"/>
                  <a:pt x="4068" y="1796"/>
                  <a:pt x="4068" y="1796"/>
                </a:cubicBezTo>
                <a:cubicBezTo>
                  <a:pt x="4068" y="1793"/>
                  <a:pt x="4068" y="1793"/>
                  <a:pt x="4068" y="1793"/>
                </a:cubicBezTo>
                <a:cubicBezTo>
                  <a:pt x="4142" y="1728"/>
                  <a:pt x="4142" y="1728"/>
                  <a:pt x="4142" y="1728"/>
                </a:cubicBezTo>
                <a:cubicBezTo>
                  <a:pt x="4142" y="1725"/>
                  <a:pt x="4142" y="1725"/>
                  <a:pt x="4142" y="1725"/>
                </a:cubicBezTo>
                <a:cubicBezTo>
                  <a:pt x="4142" y="1725"/>
                  <a:pt x="4142" y="1725"/>
                  <a:pt x="4142" y="1725"/>
                </a:cubicBezTo>
                <a:cubicBezTo>
                  <a:pt x="4084" y="1654"/>
                  <a:pt x="4084" y="1654"/>
                  <a:pt x="4084" y="1654"/>
                </a:cubicBezTo>
                <a:cubicBezTo>
                  <a:pt x="4081" y="1650"/>
                  <a:pt x="4081" y="1650"/>
                  <a:pt x="4081" y="1650"/>
                </a:cubicBezTo>
                <a:cubicBezTo>
                  <a:pt x="4078" y="1654"/>
                  <a:pt x="4078" y="1654"/>
                  <a:pt x="4078" y="1654"/>
                </a:cubicBezTo>
                <a:cubicBezTo>
                  <a:pt x="4007" y="1718"/>
                  <a:pt x="4007" y="1718"/>
                  <a:pt x="4007" y="1718"/>
                </a:cubicBezTo>
                <a:close/>
                <a:moveTo>
                  <a:pt x="3916" y="1799"/>
                </a:moveTo>
                <a:cubicBezTo>
                  <a:pt x="3913" y="1802"/>
                  <a:pt x="3913" y="1802"/>
                  <a:pt x="3913" y="1802"/>
                </a:cubicBezTo>
                <a:cubicBezTo>
                  <a:pt x="3916" y="1806"/>
                  <a:pt x="3916" y="1806"/>
                  <a:pt x="3916" y="1806"/>
                </a:cubicBezTo>
                <a:cubicBezTo>
                  <a:pt x="3974" y="1874"/>
                  <a:pt x="3974" y="1874"/>
                  <a:pt x="3974" y="1874"/>
                </a:cubicBezTo>
                <a:cubicBezTo>
                  <a:pt x="3974" y="1877"/>
                  <a:pt x="3974" y="1877"/>
                  <a:pt x="3974" y="1877"/>
                </a:cubicBezTo>
                <a:cubicBezTo>
                  <a:pt x="3977" y="1874"/>
                  <a:pt x="3977" y="1874"/>
                  <a:pt x="3977" y="1874"/>
                </a:cubicBezTo>
                <a:cubicBezTo>
                  <a:pt x="4049" y="1809"/>
                  <a:pt x="4049" y="1809"/>
                  <a:pt x="4049" y="1809"/>
                </a:cubicBezTo>
                <a:cubicBezTo>
                  <a:pt x="4052" y="1809"/>
                  <a:pt x="4052" y="1809"/>
                  <a:pt x="4052" y="1809"/>
                </a:cubicBezTo>
                <a:cubicBezTo>
                  <a:pt x="4049" y="1806"/>
                  <a:pt x="4049" y="1806"/>
                  <a:pt x="4049" y="1806"/>
                </a:cubicBezTo>
                <a:cubicBezTo>
                  <a:pt x="3994" y="1738"/>
                  <a:pt x="3994" y="1738"/>
                  <a:pt x="3994" y="1738"/>
                </a:cubicBezTo>
                <a:cubicBezTo>
                  <a:pt x="3990" y="1735"/>
                  <a:pt x="3990" y="1735"/>
                  <a:pt x="3990" y="1735"/>
                </a:cubicBezTo>
                <a:cubicBezTo>
                  <a:pt x="3987" y="1735"/>
                  <a:pt x="3987" y="1735"/>
                  <a:pt x="3987" y="1735"/>
                </a:cubicBezTo>
                <a:cubicBezTo>
                  <a:pt x="3916" y="1799"/>
                  <a:pt x="3916" y="1799"/>
                  <a:pt x="3916" y="1799"/>
                </a:cubicBezTo>
                <a:close/>
                <a:moveTo>
                  <a:pt x="3825" y="1883"/>
                </a:moveTo>
                <a:cubicBezTo>
                  <a:pt x="3822" y="1883"/>
                  <a:pt x="3822" y="1883"/>
                  <a:pt x="3822" y="1883"/>
                </a:cubicBezTo>
                <a:cubicBezTo>
                  <a:pt x="3825" y="1887"/>
                  <a:pt x="3825" y="1887"/>
                  <a:pt x="3825" y="1887"/>
                </a:cubicBezTo>
                <a:cubicBezTo>
                  <a:pt x="3884" y="1955"/>
                  <a:pt x="3884" y="1955"/>
                  <a:pt x="3884" y="1955"/>
                </a:cubicBezTo>
                <a:cubicBezTo>
                  <a:pt x="3884" y="1958"/>
                  <a:pt x="3884" y="1958"/>
                  <a:pt x="3884" y="1958"/>
                </a:cubicBezTo>
                <a:cubicBezTo>
                  <a:pt x="3887" y="1955"/>
                  <a:pt x="3887" y="1955"/>
                  <a:pt x="3887" y="1955"/>
                </a:cubicBezTo>
                <a:cubicBezTo>
                  <a:pt x="3958" y="1890"/>
                  <a:pt x="3958" y="1890"/>
                  <a:pt x="3958" y="1890"/>
                </a:cubicBezTo>
                <a:cubicBezTo>
                  <a:pt x="3961" y="1890"/>
                  <a:pt x="3961" y="1890"/>
                  <a:pt x="3961" y="1890"/>
                </a:cubicBezTo>
                <a:cubicBezTo>
                  <a:pt x="3958" y="1887"/>
                  <a:pt x="3958" y="1887"/>
                  <a:pt x="3958" y="1887"/>
                </a:cubicBezTo>
                <a:cubicBezTo>
                  <a:pt x="3903" y="1819"/>
                  <a:pt x="3903" y="1819"/>
                  <a:pt x="3903" y="1819"/>
                </a:cubicBezTo>
                <a:cubicBezTo>
                  <a:pt x="3900" y="1815"/>
                  <a:pt x="3900" y="1815"/>
                  <a:pt x="3900" y="1815"/>
                </a:cubicBezTo>
                <a:cubicBezTo>
                  <a:pt x="3896" y="1819"/>
                  <a:pt x="3896" y="1819"/>
                  <a:pt x="3896" y="1819"/>
                </a:cubicBezTo>
                <a:cubicBezTo>
                  <a:pt x="3825" y="1883"/>
                  <a:pt x="3825" y="1883"/>
                  <a:pt x="3825" y="1883"/>
                </a:cubicBezTo>
                <a:close/>
                <a:moveTo>
                  <a:pt x="3696" y="1997"/>
                </a:moveTo>
                <a:cubicBezTo>
                  <a:pt x="3696" y="2000"/>
                  <a:pt x="3696" y="2000"/>
                  <a:pt x="3696" y="2000"/>
                </a:cubicBezTo>
                <a:cubicBezTo>
                  <a:pt x="3696" y="2000"/>
                  <a:pt x="3696" y="2000"/>
                  <a:pt x="3696" y="2000"/>
                </a:cubicBezTo>
                <a:cubicBezTo>
                  <a:pt x="3754" y="2071"/>
                  <a:pt x="3754" y="2071"/>
                  <a:pt x="3754" y="2071"/>
                </a:cubicBezTo>
                <a:cubicBezTo>
                  <a:pt x="3757" y="2071"/>
                  <a:pt x="3757" y="2071"/>
                  <a:pt x="3757" y="2071"/>
                </a:cubicBezTo>
                <a:cubicBezTo>
                  <a:pt x="3761" y="2071"/>
                  <a:pt x="3761" y="2071"/>
                  <a:pt x="3761" y="2071"/>
                </a:cubicBezTo>
                <a:cubicBezTo>
                  <a:pt x="3867" y="1974"/>
                  <a:pt x="3867" y="1974"/>
                  <a:pt x="3867" y="1974"/>
                </a:cubicBezTo>
                <a:cubicBezTo>
                  <a:pt x="3871" y="1971"/>
                  <a:pt x="3871" y="1971"/>
                  <a:pt x="3871" y="1971"/>
                </a:cubicBezTo>
                <a:cubicBezTo>
                  <a:pt x="3867" y="1968"/>
                  <a:pt x="3867" y="1968"/>
                  <a:pt x="3867" y="1968"/>
                </a:cubicBezTo>
                <a:cubicBezTo>
                  <a:pt x="3809" y="1900"/>
                  <a:pt x="3809" y="1900"/>
                  <a:pt x="3809" y="1900"/>
                </a:cubicBezTo>
                <a:cubicBezTo>
                  <a:pt x="3809" y="1896"/>
                  <a:pt x="3809" y="1896"/>
                  <a:pt x="3809" y="1896"/>
                </a:cubicBezTo>
                <a:cubicBezTo>
                  <a:pt x="3806" y="1900"/>
                  <a:pt x="3806" y="1900"/>
                  <a:pt x="3806" y="1900"/>
                </a:cubicBezTo>
                <a:cubicBezTo>
                  <a:pt x="3696" y="1997"/>
                  <a:pt x="3696" y="1997"/>
                  <a:pt x="3696" y="1997"/>
                </a:cubicBezTo>
                <a:close/>
                <a:moveTo>
                  <a:pt x="5359" y="666"/>
                </a:moveTo>
                <a:cubicBezTo>
                  <a:pt x="5356" y="666"/>
                  <a:pt x="5356" y="666"/>
                  <a:pt x="5356" y="666"/>
                </a:cubicBezTo>
                <a:cubicBezTo>
                  <a:pt x="5359" y="670"/>
                  <a:pt x="5359" y="670"/>
                  <a:pt x="5359" y="670"/>
                </a:cubicBezTo>
                <a:cubicBezTo>
                  <a:pt x="5418" y="738"/>
                  <a:pt x="5418" y="738"/>
                  <a:pt x="5418" y="738"/>
                </a:cubicBezTo>
                <a:cubicBezTo>
                  <a:pt x="5421" y="741"/>
                  <a:pt x="5421" y="741"/>
                  <a:pt x="5421" y="741"/>
                </a:cubicBezTo>
                <a:cubicBezTo>
                  <a:pt x="5421" y="738"/>
                  <a:pt x="5421" y="738"/>
                  <a:pt x="5421" y="738"/>
                </a:cubicBezTo>
                <a:cubicBezTo>
                  <a:pt x="5495" y="676"/>
                  <a:pt x="5495" y="676"/>
                  <a:pt x="5495" y="676"/>
                </a:cubicBezTo>
                <a:cubicBezTo>
                  <a:pt x="5495" y="673"/>
                  <a:pt x="5495" y="673"/>
                  <a:pt x="5495" y="673"/>
                </a:cubicBezTo>
                <a:cubicBezTo>
                  <a:pt x="5495" y="670"/>
                  <a:pt x="5495" y="670"/>
                  <a:pt x="5495" y="670"/>
                </a:cubicBezTo>
                <a:cubicBezTo>
                  <a:pt x="5437" y="602"/>
                  <a:pt x="5437" y="602"/>
                  <a:pt x="5437" y="602"/>
                </a:cubicBezTo>
                <a:cubicBezTo>
                  <a:pt x="5434" y="598"/>
                  <a:pt x="5434" y="598"/>
                  <a:pt x="5434" y="598"/>
                </a:cubicBezTo>
                <a:cubicBezTo>
                  <a:pt x="5431" y="602"/>
                  <a:pt x="5431" y="602"/>
                  <a:pt x="5431" y="602"/>
                </a:cubicBezTo>
                <a:cubicBezTo>
                  <a:pt x="5359" y="666"/>
                  <a:pt x="5359" y="666"/>
                  <a:pt x="5359" y="666"/>
                </a:cubicBezTo>
                <a:close/>
                <a:moveTo>
                  <a:pt x="5269" y="747"/>
                </a:moveTo>
                <a:cubicBezTo>
                  <a:pt x="5266" y="751"/>
                  <a:pt x="5266" y="751"/>
                  <a:pt x="5266" y="751"/>
                </a:cubicBezTo>
                <a:cubicBezTo>
                  <a:pt x="5269" y="751"/>
                  <a:pt x="5269" y="751"/>
                  <a:pt x="5269" y="751"/>
                </a:cubicBezTo>
                <a:cubicBezTo>
                  <a:pt x="5327" y="822"/>
                  <a:pt x="5327" y="822"/>
                  <a:pt x="5327" y="822"/>
                </a:cubicBezTo>
                <a:cubicBezTo>
                  <a:pt x="5327" y="822"/>
                  <a:pt x="5327" y="822"/>
                  <a:pt x="5327" y="822"/>
                </a:cubicBezTo>
                <a:cubicBezTo>
                  <a:pt x="5330" y="822"/>
                  <a:pt x="5330" y="822"/>
                  <a:pt x="5330" y="822"/>
                </a:cubicBezTo>
                <a:cubicBezTo>
                  <a:pt x="5402" y="757"/>
                  <a:pt x="5402" y="757"/>
                  <a:pt x="5402" y="757"/>
                </a:cubicBezTo>
                <a:cubicBezTo>
                  <a:pt x="5405" y="754"/>
                  <a:pt x="5405" y="754"/>
                  <a:pt x="5405" y="754"/>
                </a:cubicBezTo>
                <a:cubicBezTo>
                  <a:pt x="5402" y="751"/>
                  <a:pt x="5402" y="751"/>
                  <a:pt x="5402" y="751"/>
                </a:cubicBezTo>
                <a:cubicBezTo>
                  <a:pt x="5347" y="683"/>
                  <a:pt x="5347" y="683"/>
                  <a:pt x="5347" y="683"/>
                </a:cubicBezTo>
                <a:cubicBezTo>
                  <a:pt x="5343" y="679"/>
                  <a:pt x="5343" y="679"/>
                  <a:pt x="5343" y="679"/>
                </a:cubicBezTo>
                <a:cubicBezTo>
                  <a:pt x="5340" y="683"/>
                  <a:pt x="5340" y="683"/>
                  <a:pt x="5340" y="683"/>
                </a:cubicBezTo>
                <a:cubicBezTo>
                  <a:pt x="5269" y="747"/>
                  <a:pt x="5269" y="747"/>
                  <a:pt x="5269" y="747"/>
                </a:cubicBezTo>
                <a:close/>
                <a:moveTo>
                  <a:pt x="5178" y="828"/>
                </a:moveTo>
                <a:cubicBezTo>
                  <a:pt x="5175" y="831"/>
                  <a:pt x="5175" y="831"/>
                  <a:pt x="5175" y="831"/>
                </a:cubicBezTo>
                <a:cubicBezTo>
                  <a:pt x="5178" y="835"/>
                  <a:pt x="5178" y="835"/>
                  <a:pt x="5178" y="835"/>
                </a:cubicBezTo>
                <a:cubicBezTo>
                  <a:pt x="5233" y="903"/>
                  <a:pt x="5233" y="903"/>
                  <a:pt x="5233" y="903"/>
                </a:cubicBezTo>
                <a:cubicBezTo>
                  <a:pt x="5236" y="906"/>
                  <a:pt x="5236" y="906"/>
                  <a:pt x="5236" y="906"/>
                </a:cubicBezTo>
                <a:cubicBezTo>
                  <a:pt x="5240" y="903"/>
                  <a:pt x="5240" y="903"/>
                  <a:pt x="5240" y="903"/>
                </a:cubicBezTo>
                <a:cubicBezTo>
                  <a:pt x="5311" y="838"/>
                  <a:pt x="5311" y="838"/>
                  <a:pt x="5311" y="838"/>
                </a:cubicBezTo>
                <a:cubicBezTo>
                  <a:pt x="5314" y="835"/>
                  <a:pt x="5314" y="835"/>
                  <a:pt x="5314" y="835"/>
                </a:cubicBezTo>
                <a:cubicBezTo>
                  <a:pt x="5311" y="835"/>
                  <a:pt x="5311" y="835"/>
                  <a:pt x="5311" y="835"/>
                </a:cubicBezTo>
                <a:cubicBezTo>
                  <a:pt x="5256" y="764"/>
                  <a:pt x="5256" y="764"/>
                  <a:pt x="5256" y="764"/>
                </a:cubicBezTo>
                <a:cubicBezTo>
                  <a:pt x="5253" y="764"/>
                  <a:pt x="5253" y="764"/>
                  <a:pt x="5253" y="764"/>
                </a:cubicBezTo>
                <a:cubicBezTo>
                  <a:pt x="5249" y="764"/>
                  <a:pt x="5249" y="764"/>
                  <a:pt x="5249" y="764"/>
                </a:cubicBezTo>
                <a:cubicBezTo>
                  <a:pt x="5178" y="828"/>
                  <a:pt x="5178" y="828"/>
                  <a:pt x="5178" y="828"/>
                </a:cubicBezTo>
                <a:close/>
                <a:moveTo>
                  <a:pt x="5088" y="909"/>
                </a:moveTo>
                <a:cubicBezTo>
                  <a:pt x="5084" y="912"/>
                  <a:pt x="5084" y="912"/>
                  <a:pt x="5084" y="912"/>
                </a:cubicBezTo>
                <a:cubicBezTo>
                  <a:pt x="5088" y="916"/>
                  <a:pt x="5088" y="916"/>
                  <a:pt x="5088" y="916"/>
                </a:cubicBezTo>
                <a:cubicBezTo>
                  <a:pt x="5143" y="984"/>
                  <a:pt x="5143" y="984"/>
                  <a:pt x="5143" y="984"/>
                </a:cubicBezTo>
                <a:cubicBezTo>
                  <a:pt x="5146" y="987"/>
                  <a:pt x="5146" y="987"/>
                  <a:pt x="5146" y="987"/>
                </a:cubicBezTo>
                <a:cubicBezTo>
                  <a:pt x="5149" y="984"/>
                  <a:pt x="5149" y="984"/>
                  <a:pt x="5149" y="984"/>
                </a:cubicBezTo>
                <a:cubicBezTo>
                  <a:pt x="5220" y="919"/>
                  <a:pt x="5220" y="919"/>
                  <a:pt x="5220" y="919"/>
                </a:cubicBezTo>
                <a:cubicBezTo>
                  <a:pt x="5224" y="919"/>
                  <a:pt x="5224" y="919"/>
                  <a:pt x="5224" y="919"/>
                </a:cubicBezTo>
                <a:cubicBezTo>
                  <a:pt x="5220" y="916"/>
                  <a:pt x="5220" y="916"/>
                  <a:pt x="5220" y="916"/>
                </a:cubicBezTo>
                <a:cubicBezTo>
                  <a:pt x="5162" y="848"/>
                  <a:pt x="5162" y="848"/>
                  <a:pt x="5162" y="848"/>
                </a:cubicBezTo>
                <a:cubicBezTo>
                  <a:pt x="5162" y="844"/>
                  <a:pt x="5162" y="844"/>
                  <a:pt x="5162" y="844"/>
                </a:cubicBezTo>
                <a:cubicBezTo>
                  <a:pt x="5159" y="848"/>
                  <a:pt x="5159" y="848"/>
                  <a:pt x="5159" y="848"/>
                </a:cubicBezTo>
                <a:cubicBezTo>
                  <a:pt x="5088" y="909"/>
                  <a:pt x="5088" y="909"/>
                  <a:pt x="5088" y="909"/>
                </a:cubicBezTo>
                <a:close/>
                <a:moveTo>
                  <a:pt x="4994" y="993"/>
                </a:moveTo>
                <a:cubicBezTo>
                  <a:pt x="4994" y="993"/>
                  <a:pt x="4994" y="993"/>
                  <a:pt x="4994" y="993"/>
                </a:cubicBezTo>
                <a:cubicBezTo>
                  <a:pt x="4994" y="997"/>
                  <a:pt x="4994" y="997"/>
                  <a:pt x="4994" y="997"/>
                </a:cubicBezTo>
                <a:cubicBezTo>
                  <a:pt x="5052" y="1065"/>
                  <a:pt x="5052" y="1065"/>
                  <a:pt x="5052" y="1065"/>
                </a:cubicBezTo>
                <a:cubicBezTo>
                  <a:pt x="5055" y="1068"/>
                  <a:pt x="5055" y="1068"/>
                  <a:pt x="5055" y="1068"/>
                </a:cubicBezTo>
                <a:cubicBezTo>
                  <a:pt x="5058" y="1065"/>
                  <a:pt x="5058" y="1065"/>
                  <a:pt x="5058" y="1065"/>
                </a:cubicBezTo>
                <a:cubicBezTo>
                  <a:pt x="5130" y="1003"/>
                  <a:pt x="5130" y="1003"/>
                  <a:pt x="5130" y="1003"/>
                </a:cubicBezTo>
                <a:cubicBezTo>
                  <a:pt x="5133" y="1000"/>
                  <a:pt x="5133" y="1000"/>
                  <a:pt x="5133" y="1000"/>
                </a:cubicBezTo>
                <a:cubicBezTo>
                  <a:pt x="5130" y="997"/>
                  <a:pt x="5130" y="997"/>
                  <a:pt x="5130" y="997"/>
                </a:cubicBezTo>
                <a:cubicBezTo>
                  <a:pt x="5071" y="929"/>
                  <a:pt x="5071" y="929"/>
                  <a:pt x="5071" y="929"/>
                </a:cubicBezTo>
                <a:cubicBezTo>
                  <a:pt x="5068" y="925"/>
                  <a:pt x="5068" y="925"/>
                  <a:pt x="5068" y="925"/>
                </a:cubicBezTo>
                <a:cubicBezTo>
                  <a:pt x="5068" y="929"/>
                  <a:pt x="5068" y="929"/>
                  <a:pt x="5068" y="929"/>
                </a:cubicBezTo>
                <a:cubicBezTo>
                  <a:pt x="4994" y="993"/>
                  <a:pt x="4994" y="993"/>
                  <a:pt x="4994" y="993"/>
                </a:cubicBezTo>
                <a:close/>
                <a:moveTo>
                  <a:pt x="4903" y="1074"/>
                </a:moveTo>
                <a:cubicBezTo>
                  <a:pt x="4903" y="1077"/>
                  <a:pt x="4903" y="1077"/>
                  <a:pt x="4903" y="1077"/>
                </a:cubicBezTo>
                <a:cubicBezTo>
                  <a:pt x="4903" y="1077"/>
                  <a:pt x="4903" y="1077"/>
                  <a:pt x="4903" y="1077"/>
                </a:cubicBezTo>
                <a:cubicBezTo>
                  <a:pt x="4961" y="1149"/>
                  <a:pt x="4961" y="1149"/>
                  <a:pt x="4961" y="1149"/>
                </a:cubicBezTo>
                <a:cubicBezTo>
                  <a:pt x="4965" y="1149"/>
                  <a:pt x="4965" y="1149"/>
                  <a:pt x="4965" y="1149"/>
                </a:cubicBezTo>
                <a:cubicBezTo>
                  <a:pt x="4965" y="1149"/>
                  <a:pt x="4965" y="1149"/>
                  <a:pt x="4965" y="1149"/>
                </a:cubicBezTo>
                <a:cubicBezTo>
                  <a:pt x="5039" y="1084"/>
                  <a:pt x="5039" y="1084"/>
                  <a:pt x="5039" y="1084"/>
                </a:cubicBezTo>
                <a:cubicBezTo>
                  <a:pt x="5039" y="1081"/>
                  <a:pt x="5039" y="1081"/>
                  <a:pt x="5039" y="1081"/>
                </a:cubicBezTo>
                <a:cubicBezTo>
                  <a:pt x="5039" y="1077"/>
                  <a:pt x="5039" y="1077"/>
                  <a:pt x="5039" y="1077"/>
                </a:cubicBezTo>
                <a:cubicBezTo>
                  <a:pt x="4981" y="1010"/>
                  <a:pt x="4981" y="1010"/>
                  <a:pt x="4981" y="1010"/>
                </a:cubicBezTo>
                <a:cubicBezTo>
                  <a:pt x="4978" y="1006"/>
                  <a:pt x="4978" y="1006"/>
                  <a:pt x="4978" y="1006"/>
                </a:cubicBezTo>
                <a:cubicBezTo>
                  <a:pt x="4974" y="1010"/>
                  <a:pt x="4974" y="1010"/>
                  <a:pt x="4974" y="1010"/>
                </a:cubicBezTo>
                <a:cubicBezTo>
                  <a:pt x="4903" y="1074"/>
                  <a:pt x="4903" y="1074"/>
                  <a:pt x="4903" y="1074"/>
                </a:cubicBezTo>
                <a:close/>
                <a:moveTo>
                  <a:pt x="4812" y="1155"/>
                </a:moveTo>
                <a:cubicBezTo>
                  <a:pt x="4809" y="1158"/>
                  <a:pt x="4809" y="1158"/>
                  <a:pt x="4809" y="1158"/>
                </a:cubicBezTo>
                <a:cubicBezTo>
                  <a:pt x="4812" y="1162"/>
                  <a:pt x="4812" y="1162"/>
                  <a:pt x="4812" y="1162"/>
                </a:cubicBezTo>
                <a:cubicBezTo>
                  <a:pt x="4871" y="1230"/>
                  <a:pt x="4871" y="1230"/>
                  <a:pt x="4871" y="1230"/>
                </a:cubicBezTo>
                <a:cubicBezTo>
                  <a:pt x="4871" y="1233"/>
                  <a:pt x="4871" y="1233"/>
                  <a:pt x="4871" y="1233"/>
                </a:cubicBezTo>
                <a:cubicBezTo>
                  <a:pt x="4874" y="1230"/>
                  <a:pt x="4874" y="1230"/>
                  <a:pt x="4874" y="1230"/>
                </a:cubicBezTo>
                <a:cubicBezTo>
                  <a:pt x="4945" y="1165"/>
                  <a:pt x="4945" y="1165"/>
                  <a:pt x="4945" y="1165"/>
                </a:cubicBezTo>
                <a:cubicBezTo>
                  <a:pt x="4948" y="1162"/>
                  <a:pt x="4948" y="1162"/>
                  <a:pt x="4948" y="1162"/>
                </a:cubicBezTo>
                <a:cubicBezTo>
                  <a:pt x="4948" y="1162"/>
                  <a:pt x="4948" y="1162"/>
                  <a:pt x="4948" y="1162"/>
                </a:cubicBezTo>
                <a:cubicBezTo>
                  <a:pt x="4890" y="1090"/>
                  <a:pt x="4890" y="1090"/>
                  <a:pt x="4890" y="1090"/>
                </a:cubicBezTo>
                <a:cubicBezTo>
                  <a:pt x="4887" y="1090"/>
                  <a:pt x="4887" y="1090"/>
                  <a:pt x="4887" y="1090"/>
                </a:cubicBezTo>
                <a:cubicBezTo>
                  <a:pt x="4884" y="1090"/>
                  <a:pt x="4884" y="1090"/>
                  <a:pt x="4884" y="1090"/>
                </a:cubicBezTo>
                <a:cubicBezTo>
                  <a:pt x="4812" y="1155"/>
                  <a:pt x="4812" y="1155"/>
                  <a:pt x="4812" y="1155"/>
                </a:cubicBezTo>
                <a:close/>
                <a:moveTo>
                  <a:pt x="4722" y="1236"/>
                </a:moveTo>
                <a:cubicBezTo>
                  <a:pt x="4719" y="1239"/>
                  <a:pt x="4719" y="1239"/>
                  <a:pt x="4719" y="1239"/>
                </a:cubicBezTo>
                <a:cubicBezTo>
                  <a:pt x="4722" y="1243"/>
                  <a:pt x="4722" y="1243"/>
                  <a:pt x="4722" y="1243"/>
                </a:cubicBezTo>
                <a:cubicBezTo>
                  <a:pt x="4780" y="1311"/>
                  <a:pt x="4780" y="1311"/>
                  <a:pt x="4780" y="1311"/>
                </a:cubicBezTo>
                <a:cubicBezTo>
                  <a:pt x="4780" y="1314"/>
                  <a:pt x="4780" y="1314"/>
                  <a:pt x="4780" y="1314"/>
                </a:cubicBezTo>
                <a:cubicBezTo>
                  <a:pt x="4783" y="1311"/>
                  <a:pt x="4783" y="1311"/>
                  <a:pt x="4783" y="1311"/>
                </a:cubicBezTo>
                <a:cubicBezTo>
                  <a:pt x="4855" y="1246"/>
                  <a:pt x="4855" y="1246"/>
                  <a:pt x="4855" y="1246"/>
                </a:cubicBezTo>
                <a:cubicBezTo>
                  <a:pt x="4858" y="1246"/>
                  <a:pt x="4858" y="1246"/>
                  <a:pt x="4858" y="1246"/>
                </a:cubicBezTo>
                <a:cubicBezTo>
                  <a:pt x="4855" y="1243"/>
                  <a:pt x="4855" y="1243"/>
                  <a:pt x="4855" y="1243"/>
                </a:cubicBezTo>
                <a:cubicBezTo>
                  <a:pt x="4800" y="1175"/>
                  <a:pt x="4800" y="1175"/>
                  <a:pt x="4800" y="1175"/>
                </a:cubicBezTo>
                <a:cubicBezTo>
                  <a:pt x="4796" y="1171"/>
                  <a:pt x="4796" y="1171"/>
                  <a:pt x="4796" y="1171"/>
                </a:cubicBezTo>
                <a:cubicBezTo>
                  <a:pt x="4793" y="1175"/>
                  <a:pt x="4793" y="1175"/>
                  <a:pt x="4793" y="1175"/>
                </a:cubicBezTo>
                <a:cubicBezTo>
                  <a:pt x="4722" y="1236"/>
                  <a:pt x="4722" y="1236"/>
                  <a:pt x="4722" y="1236"/>
                </a:cubicBezTo>
                <a:close/>
                <a:moveTo>
                  <a:pt x="4631" y="1320"/>
                </a:moveTo>
                <a:cubicBezTo>
                  <a:pt x="4628" y="1320"/>
                  <a:pt x="4628" y="1320"/>
                  <a:pt x="4628" y="1320"/>
                </a:cubicBezTo>
                <a:cubicBezTo>
                  <a:pt x="4631" y="1323"/>
                  <a:pt x="4631" y="1323"/>
                  <a:pt x="4631" y="1323"/>
                </a:cubicBezTo>
                <a:cubicBezTo>
                  <a:pt x="4686" y="1391"/>
                  <a:pt x="4686" y="1391"/>
                  <a:pt x="4686" y="1391"/>
                </a:cubicBezTo>
                <a:cubicBezTo>
                  <a:pt x="4689" y="1395"/>
                  <a:pt x="4689" y="1395"/>
                  <a:pt x="4689" y="1395"/>
                </a:cubicBezTo>
                <a:cubicBezTo>
                  <a:pt x="4693" y="1391"/>
                  <a:pt x="4693" y="1391"/>
                  <a:pt x="4693" y="1391"/>
                </a:cubicBezTo>
                <a:cubicBezTo>
                  <a:pt x="4764" y="1330"/>
                  <a:pt x="4764" y="1330"/>
                  <a:pt x="4764" y="1330"/>
                </a:cubicBezTo>
                <a:cubicBezTo>
                  <a:pt x="4767" y="1327"/>
                  <a:pt x="4767" y="1327"/>
                  <a:pt x="4767" y="1327"/>
                </a:cubicBezTo>
                <a:cubicBezTo>
                  <a:pt x="4764" y="1323"/>
                  <a:pt x="4764" y="1323"/>
                  <a:pt x="4764" y="1323"/>
                </a:cubicBezTo>
                <a:cubicBezTo>
                  <a:pt x="4706" y="1255"/>
                  <a:pt x="4706" y="1255"/>
                  <a:pt x="4706" y="1255"/>
                </a:cubicBezTo>
                <a:cubicBezTo>
                  <a:pt x="4706" y="1252"/>
                  <a:pt x="4706" y="1252"/>
                  <a:pt x="4706" y="1252"/>
                </a:cubicBezTo>
                <a:cubicBezTo>
                  <a:pt x="4702" y="1255"/>
                  <a:pt x="4702" y="1255"/>
                  <a:pt x="4702" y="1255"/>
                </a:cubicBezTo>
                <a:cubicBezTo>
                  <a:pt x="4631" y="1320"/>
                  <a:pt x="4631" y="1320"/>
                  <a:pt x="4631" y="1320"/>
                </a:cubicBezTo>
                <a:close/>
                <a:moveTo>
                  <a:pt x="4541" y="1401"/>
                </a:moveTo>
                <a:cubicBezTo>
                  <a:pt x="4537" y="1404"/>
                  <a:pt x="4537" y="1404"/>
                  <a:pt x="4537" y="1404"/>
                </a:cubicBezTo>
                <a:cubicBezTo>
                  <a:pt x="4537" y="1404"/>
                  <a:pt x="4537" y="1404"/>
                  <a:pt x="4537" y="1404"/>
                </a:cubicBezTo>
                <a:cubicBezTo>
                  <a:pt x="4596" y="1476"/>
                  <a:pt x="4596" y="1476"/>
                  <a:pt x="4596" y="1476"/>
                </a:cubicBezTo>
                <a:cubicBezTo>
                  <a:pt x="4599" y="1476"/>
                  <a:pt x="4599" y="1476"/>
                  <a:pt x="4599" y="1476"/>
                </a:cubicBezTo>
                <a:cubicBezTo>
                  <a:pt x="4602" y="1476"/>
                  <a:pt x="4602" y="1476"/>
                  <a:pt x="4602" y="1476"/>
                </a:cubicBezTo>
                <a:cubicBezTo>
                  <a:pt x="4673" y="1411"/>
                  <a:pt x="4673" y="1411"/>
                  <a:pt x="4673" y="1411"/>
                </a:cubicBezTo>
                <a:cubicBezTo>
                  <a:pt x="4677" y="1408"/>
                  <a:pt x="4677" y="1408"/>
                  <a:pt x="4677" y="1408"/>
                </a:cubicBezTo>
                <a:cubicBezTo>
                  <a:pt x="4673" y="1404"/>
                  <a:pt x="4673" y="1404"/>
                  <a:pt x="4673" y="1404"/>
                </a:cubicBezTo>
                <a:cubicBezTo>
                  <a:pt x="4615" y="1336"/>
                  <a:pt x="4615" y="1336"/>
                  <a:pt x="4615" y="1336"/>
                </a:cubicBezTo>
                <a:cubicBezTo>
                  <a:pt x="4615" y="1333"/>
                  <a:pt x="4615" y="1333"/>
                  <a:pt x="4615" y="1333"/>
                </a:cubicBezTo>
                <a:cubicBezTo>
                  <a:pt x="4612" y="1336"/>
                  <a:pt x="4612" y="1336"/>
                  <a:pt x="4612" y="1336"/>
                </a:cubicBezTo>
                <a:cubicBezTo>
                  <a:pt x="4541" y="1401"/>
                  <a:pt x="4541" y="1401"/>
                  <a:pt x="4541" y="1401"/>
                </a:cubicBezTo>
                <a:close/>
                <a:moveTo>
                  <a:pt x="4447" y="1482"/>
                </a:moveTo>
                <a:cubicBezTo>
                  <a:pt x="4447" y="1485"/>
                  <a:pt x="4447" y="1485"/>
                  <a:pt x="4447" y="1485"/>
                </a:cubicBezTo>
                <a:cubicBezTo>
                  <a:pt x="4447" y="1489"/>
                  <a:pt x="4447" y="1489"/>
                  <a:pt x="4447" y="1489"/>
                </a:cubicBezTo>
                <a:cubicBezTo>
                  <a:pt x="4505" y="1556"/>
                  <a:pt x="4505" y="1556"/>
                  <a:pt x="4505" y="1556"/>
                </a:cubicBezTo>
                <a:cubicBezTo>
                  <a:pt x="4508" y="1560"/>
                  <a:pt x="4508" y="1560"/>
                  <a:pt x="4508" y="1560"/>
                </a:cubicBezTo>
                <a:cubicBezTo>
                  <a:pt x="4511" y="1556"/>
                  <a:pt x="4511" y="1556"/>
                  <a:pt x="4511" y="1556"/>
                </a:cubicBezTo>
                <a:cubicBezTo>
                  <a:pt x="4583" y="1492"/>
                  <a:pt x="4583" y="1492"/>
                  <a:pt x="4583" y="1492"/>
                </a:cubicBezTo>
                <a:cubicBezTo>
                  <a:pt x="4586" y="1489"/>
                  <a:pt x="4586" y="1489"/>
                  <a:pt x="4586" y="1489"/>
                </a:cubicBezTo>
                <a:cubicBezTo>
                  <a:pt x="4583" y="1489"/>
                  <a:pt x="4583" y="1489"/>
                  <a:pt x="4583" y="1489"/>
                </a:cubicBezTo>
                <a:cubicBezTo>
                  <a:pt x="4524" y="1417"/>
                  <a:pt x="4524" y="1417"/>
                  <a:pt x="4524" y="1417"/>
                </a:cubicBezTo>
                <a:cubicBezTo>
                  <a:pt x="4521" y="1417"/>
                  <a:pt x="4521" y="1417"/>
                  <a:pt x="4521" y="1417"/>
                </a:cubicBezTo>
                <a:cubicBezTo>
                  <a:pt x="4521" y="1417"/>
                  <a:pt x="4521" y="1417"/>
                  <a:pt x="4521" y="1417"/>
                </a:cubicBezTo>
                <a:cubicBezTo>
                  <a:pt x="4447" y="1482"/>
                  <a:pt x="4447" y="1482"/>
                  <a:pt x="4447" y="1482"/>
                </a:cubicBezTo>
                <a:close/>
                <a:moveTo>
                  <a:pt x="4356" y="1563"/>
                </a:moveTo>
                <a:cubicBezTo>
                  <a:pt x="4353" y="1566"/>
                  <a:pt x="4353" y="1566"/>
                  <a:pt x="4353" y="1566"/>
                </a:cubicBezTo>
                <a:cubicBezTo>
                  <a:pt x="4356" y="1569"/>
                  <a:pt x="4356" y="1569"/>
                  <a:pt x="4356" y="1569"/>
                </a:cubicBezTo>
                <a:cubicBezTo>
                  <a:pt x="4414" y="1637"/>
                  <a:pt x="4414" y="1637"/>
                  <a:pt x="4414" y="1637"/>
                </a:cubicBezTo>
                <a:cubicBezTo>
                  <a:pt x="4418" y="1641"/>
                  <a:pt x="4418" y="1641"/>
                  <a:pt x="4418" y="1641"/>
                </a:cubicBezTo>
                <a:cubicBezTo>
                  <a:pt x="4418" y="1637"/>
                  <a:pt x="4418" y="1637"/>
                  <a:pt x="4418" y="1637"/>
                </a:cubicBezTo>
                <a:cubicBezTo>
                  <a:pt x="4492" y="1573"/>
                  <a:pt x="4492" y="1573"/>
                  <a:pt x="4492" y="1573"/>
                </a:cubicBezTo>
                <a:cubicBezTo>
                  <a:pt x="4492" y="1573"/>
                  <a:pt x="4492" y="1573"/>
                  <a:pt x="4492" y="1573"/>
                </a:cubicBezTo>
                <a:cubicBezTo>
                  <a:pt x="4492" y="1569"/>
                  <a:pt x="4492" y="1569"/>
                  <a:pt x="4492" y="1569"/>
                </a:cubicBezTo>
                <a:cubicBezTo>
                  <a:pt x="4434" y="1501"/>
                  <a:pt x="4434" y="1501"/>
                  <a:pt x="4434" y="1501"/>
                </a:cubicBezTo>
                <a:cubicBezTo>
                  <a:pt x="4431" y="1498"/>
                  <a:pt x="4431" y="1498"/>
                  <a:pt x="4431" y="1498"/>
                </a:cubicBezTo>
                <a:cubicBezTo>
                  <a:pt x="4427" y="1501"/>
                  <a:pt x="4427" y="1501"/>
                  <a:pt x="4427" y="1501"/>
                </a:cubicBezTo>
                <a:cubicBezTo>
                  <a:pt x="4356" y="1563"/>
                  <a:pt x="4356" y="1563"/>
                  <a:pt x="4356" y="1563"/>
                </a:cubicBezTo>
                <a:close/>
                <a:moveTo>
                  <a:pt x="4265" y="1647"/>
                </a:moveTo>
                <a:cubicBezTo>
                  <a:pt x="4262" y="1647"/>
                  <a:pt x="4262" y="1647"/>
                  <a:pt x="4262" y="1647"/>
                </a:cubicBezTo>
                <a:cubicBezTo>
                  <a:pt x="4265" y="1650"/>
                  <a:pt x="4265" y="1650"/>
                  <a:pt x="4265" y="1650"/>
                </a:cubicBezTo>
                <a:cubicBezTo>
                  <a:pt x="4324" y="1718"/>
                  <a:pt x="4324" y="1718"/>
                  <a:pt x="4324" y="1718"/>
                </a:cubicBezTo>
                <a:cubicBezTo>
                  <a:pt x="4324" y="1722"/>
                  <a:pt x="4324" y="1722"/>
                  <a:pt x="4324" y="1722"/>
                </a:cubicBezTo>
                <a:cubicBezTo>
                  <a:pt x="4327" y="1718"/>
                  <a:pt x="4327" y="1718"/>
                  <a:pt x="4327" y="1718"/>
                </a:cubicBezTo>
                <a:cubicBezTo>
                  <a:pt x="4398" y="1657"/>
                  <a:pt x="4398" y="1657"/>
                  <a:pt x="4398" y="1657"/>
                </a:cubicBezTo>
                <a:cubicBezTo>
                  <a:pt x="4401" y="1654"/>
                  <a:pt x="4401" y="1654"/>
                  <a:pt x="4401" y="1654"/>
                </a:cubicBezTo>
                <a:cubicBezTo>
                  <a:pt x="4401" y="1650"/>
                  <a:pt x="4401" y="1650"/>
                  <a:pt x="4401" y="1650"/>
                </a:cubicBezTo>
                <a:cubicBezTo>
                  <a:pt x="4343" y="1582"/>
                  <a:pt x="4343" y="1582"/>
                  <a:pt x="4343" y="1582"/>
                </a:cubicBezTo>
                <a:cubicBezTo>
                  <a:pt x="4340" y="1579"/>
                  <a:pt x="4340" y="1579"/>
                  <a:pt x="4340" y="1579"/>
                </a:cubicBezTo>
                <a:cubicBezTo>
                  <a:pt x="4337" y="1582"/>
                  <a:pt x="4337" y="1582"/>
                  <a:pt x="4337" y="1582"/>
                </a:cubicBezTo>
                <a:cubicBezTo>
                  <a:pt x="4265" y="1647"/>
                  <a:pt x="4265" y="1647"/>
                  <a:pt x="4265" y="1647"/>
                </a:cubicBezTo>
                <a:close/>
                <a:moveTo>
                  <a:pt x="4175" y="1728"/>
                </a:moveTo>
                <a:cubicBezTo>
                  <a:pt x="4172" y="1731"/>
                  <a:pt x="4172" y="1731"/>
                  <a:pt x="4172" y="1731"/>
                </a:cubicBezTo>
                <a:cubicBezTo>
                  <a:pt x="4175" y="1731"/>
                  <a:pt x="4175" y="1731"/>
                  <a:pt x="4175" y="1731"/>
                </a:cubicBezTo>
                <a:cubicBezTo>
                  <a:pt x="4233" y="1802"/>
                  <a:pt x="4233" y="1802"/>
                  <a:pt x="4233" y="1802"/>
                </a:cubicBezTo>
                <a:cubicBezTo>
                  <a:pt x="4233" y="1802"/>
                  <a:pt x="4233" y="1802"/>
                  <a:pt x="4233" y="1802"/>
                </a:cubicBezTo>
                <a:cubicBezTo>
                  <a:pt x="4236" y="1802"/>
                  <a:pt x="4236" y="1802"/>
                  <a:pt x="4236" y="1802"/>
                </a:cubicBezTo>
                <a:cubicBezTo>
                  <a:pt x="4308" y="1738"/>
                  <a:pt x="4308" y="1738"/>
                  <a:pt x="4308" y="1738"/>
                </a:cubicBezTo>
                <a:cubicBezTo>
                  <a:pt x="4311" y="1735"/>
                  <a:pt x="4311" y="1735"/>
                  <a:pt x="4311" y="1735"/>
                </a:cubicBezTo>
                <a:cubicBezTo>
                  <a:pt x="4308" y="1731"/>
                  <a:pt x="4308" y="1731"/>
                  <a:pt x="4308" y="1731"/>
                </a:cubicBezTo>
                <a:cubicBezTo>
                  <a:pt x="4253" y="1663"/>
                  <a:pt x="4253" y="1663"/>
                  <a:pt x="4253" y="1663"/>
                </a:cubicBezTo>
                <a:cubicBezTo>
                  <a:pt x="4249" y="1660"/>
                  <a:pt x="4249" y="1660"/>
                  <a:pt x="4249" y="1660"/>
                </a:cubicBezTo>
                <a:cubicBezTo>
                  <a:pt x="4246" y="1663"/>
                  <a:pt x="4246" y="1663"/>
                  <a:pt x="4246" y="1663"/>
                </a:cubicBezTo>
                <a:cubicBezTo>
                  <a:pt x="4175" y="1728"/>
                  <a:pt x="4175" y="1728"/>
                  <a:pt x="4175" y="1728"/>
                </a:cubicBezTo>
                <a:close/>
                <a:moveTo>
                  <a:pt x="4084" y="1809"/>
                </a:moveTo>
                <a:cubicBezTo>
                  <a:pt x="4081" y="1812"/>
                  <a:pt x="4081" y="1812"/>
                  <a:pt x="4081" y="1812"/>
                </a:cubicBezTo>
                <a:cubicBezTo>
                  <a:pt x="4084" y="1815"/>
                  <a:pt x="4084" y="1815"/>
                  <a:pt x="4084" y="1815"/>
                </a:cubicBezTo>
                <a:cubicBezTo>
                  <a:pt x="4139" y="1883"/>
                  <a:pt x="4139" y="1883"/>
                  <a:pt x="4139" y="1883"/>
                </a:cubicBezTo>
                <a:cubicBezTo>
                  <a:pt x="4142" y="1887"/>
                  <a:pt x="4142" y="1887"/>
                  <a:pt x="4142" y="1887"/>
                </a:cubicBezTo>
                <a:cubicBezTo>
                  <a:pt x="4146" y="1883"/>
                  <a:pt x="4146" y="1883"/>
                  <a:pt x="4146" y="1883"/>
                </a:cubicBezTo>
                <a:cubicBezTo>
                  <a:pt x="4217" y="1819"/>
                  <a:pt x="4217" y="1819"/>
                  <a:pt x="4217" y="1819"/>
                </a:cubicBezTo>
                <a:cubicBezTo>
                  <a:pt x="4220" y="1815"/>
                  <a:pt x="4220" y="1815"/>
                  <a:pt x="4220" y="1815"/>
                </a:cubicBezTo>
                <a:cubicBezTo>
                  <a:pt x="4217" y="1815"/>
                  <a:pt x="4217" y="1815"/>
                  <a:pt x="4217" y="1815"/>
                </a:cubicBezTo>
                <a:cubicBezTo>
                  <a:pt x="4159" y="1744"/>
                  <a:pt x="4159" y="1744"/>
                  <a:pt x="4159" y="1744"/>
                </a:cubicBezTo>
                <a:cubicBezTo>
                  <a:pt x="4159" y="1744"/>
                  <a:pt x="4159" y="1744"/>
                  <a:pt x="4159" y="1744"/>
                </a:cubicBezTo>
                <a:cubicBezTo>
                  <a:pt x="4155" y="1744"/>
                  <a:pt x="4155" y="1744"/>
                  <a:pt x="4155" y="1744"/>
                </a:cubicBezTo>
                <a:cubicBezTo>
                  <a:pt x="4084" y="1809"/>
                  <a:pt x="4084" y="1809"/>
                  <a:pt x="4084" y="1809"/>
                </a:cubicBezTo>
                <a:close/>
                <a:moveTo>
                  <a:pt x="3994" y="1890"/>
                </a:moveTo>
                <a:cubicBezTo>
                  <a:pt x="3990" y="1893"/>
                  <a:pt x="3990" y="1893"/>
                  <a:pt x="3990" y="1893"/>
                </a:cubicBezTo>
                <a:cubicBezTo>
                  <a:pt x="3990" y="1896"/>
                  <a:pt x="3990" y="1896"/>
                  <a:pt x="3990" y="1896"/>
                </a:cubicBezTo>
                <a:cubicBezTo>
                  <a:pt x="4049" y="1964"/>
                  <a:pt x="4049" y="1964"/>
                  <a:pt x="4049" y="1964"/>
                </a:cubicBezTo>
                <a:cubicBezTo>
                  <a:pt x="4052" y="1968"/>
                  <a:pt x="4052" y="1968"/>
                  <a:pt x="4052" y="1968"/>
                </a:cubicBezTo>
                <a:cubicBezTo>
                  <a:pt x="4055" y="1964"/>
                  <a:pt x="4055" y="1964"/>
                  <a:pt x="4055" y="1964"/>
                </a:cubicBezTo>
                <a:cubicBezTo>
                  <a:pt x="4126" y="1900"/>
                  <a:pt x="4126" y="1900"/>
                  <a:pt x="4126" y="1900"/>
                </a:cubicBezTo>
                <a:cubicBezTo>
                  <a:pt x="4130" y="1900"/>
                  <a:pt x="4130" y="1900"/>
                  <a:pt x="4130" y="1900"/>
                </a:cubicBezTo>
                <a:cubicBezTo>
                  <a:pt x="4126" y="1896"/>
                  <a:pt x="4126" y="1896"/>
                  <a:pt x="4126" y="1896"/>
                </a:cubicBezTo>
                <a:cubicBezTo>
                  <a:pt x="4068" y="1828"/>
                  <a:pt x="4068" y="1828"/>
                  <a:pt x="4068" y="1828"/>
                </a:cubicBezTo>
                <a:cubicBezTo>
                  <a:pt x="4068" y="1825"/>
                  <a:pt x="4068" y="1825"/>
                  <a:pt x="4068" y="1825"/>
                </a:cubicBezTo>
                <a:cubicBezTo>
                  <a:pt x="4065" y="1828"/>
                  <a:pt x="4065" y="1828"/>
                  <a:pt x="4065" y="1828"/>
                </a:cubicBezTo>
                <a:cubicBezTo>
                  <a:pt x="3994" y="1890"/>
                  <a:pt x="3994" y="1890"/>
                  <a:pt x="3994" y="1890"/>
                </a:cubicBezTo>
                <a:close/>
                <a:moveTo>
                  <a:pt x="3900" y="1974"/>
                </a:moveTo>
                <a:cubicBezTo>
                  <a:pt x="3900" y="1974"/>
                  <a:pt x="3900" y="1974"/>
                  <a:pt x="3900" y="1974"/>
                </a:cubicBezTo>
                <a:cubicBezTo>
                  <a:pt x="3900" y="1977"/>
                  <a:pt x="3900" y="1977"/>
                  <a:pt x="3900" y="1977"/>
                </a:cubicBezTo>
                <a:cubicBezTo>
                  <a:pt x="3958" y="2045"/>
                  <a:pt x="3958" y="2045"/>
                  <a:pt x="3958" y="2045"/>
                </a:cubicBezTo>
                <a:cubicBezTo>
                  <a:pt x="3961" y="2048"/>
                  <a:pt x="3961" y="2048"/>
                  <a:pt x="3961" y="2048"/>
                </a:cubicBezTo>
                <a:cubicBezTo>
                  <a:pt x="3964" y="2045"/>
                  <a:pt x="3964" y="2045"/>
                  <a:pt x="3964" y="2045"/>
                </a:cubicBezTo>
                <a:cubicBezTo>
                  <a:pt x="4036" y="1984"/>
                  <a:pt x="4036" y="1984"/>
                  <a:pt x="4036" y="1984"/>
                </a:cubicBezTo>
                <a:cubicBezTo>
                  <a:pt x="4036" y="1981"/>
                  <a:pt x="4036" y="1981"/>
                  <a:pt x="4036" y="1981"/>
                </a:cubicBezTo>
                <a:cubicBezTo>
                  <a:pt x="4036" y="1977"/>
                  <a:pt x="4036" y="1977"/>
                  <a:pt x="4036" y="1977"/>
                </a:cubicBezTo>
                <a:cubicBezTo>
                  <a:pt x="3977" y="1909"/>
                  <a:pt x="3977" y="1909"/>
                  <a:pt x="3977" y="1909"/>
                </a:cubicBezTo>
                <a:cubicBezTo>
                  <a:pt x="3974" y="1906"/>
                  <a:pt x="3974" y="1906"/>
                  <a:pt x="3974" y="1906"/>
                </a:cubicBezTo>
                <a:cubicBezTo>
                  <a:pt x="3974" y="1909"/>
                  <a:pt x="3974" y="1909"/>
                  <a:pt x="3974" y="1909"/>
                </a:cubicBezTo>
                <a:cubicBezTo>
                  <a:pt x="3900" y="1974"/>
                  <a:pt x="3900" y="1974"/>
                  <a:pt x="3900" y="1974"/>
                </a:cubicBezTo>
                <a:close/>
                <a:moveTo>
                  <a:pt x="3773" y="2087"/>
                </a:moveTo>
                <a:cubicBezTo>
                  <a:pt x="3770" y="2091"/>
                  <a:pt x="3770" y="2091"/>
                  <a:pt x="3770" y="2091"/>
                </a:cubicBezTo>
                <a:cubicBezTo>
                  <a:pt x="3773" y="2091"/>
                  <a:pt x="3773" y="2091"/>
                  <a:pt x="3773" y="2091"/>
                </a:cubicBezTo>
                <a:cubicBezTo>
                  <a:pt x="3832" y="2162"/>
                  <a:pt x="3832" y="2162"/>
                  <a:pt x="3832" y="2162"/>
                </a:cubicBezTo>
                <a:cubicBezTo>
                  <a:pt x="3832" y="2162"/>
                  <a:pt x="3832" y="2162"/>
                  <a:pt x="3832" y="2162"/>
                </a:cubicBezTo>
                <a:cubicBezTo>
                  <a:pt x="3835" y="2162"/>
                  <a:pt x="3835" y="2162"/>
                  <a:pt x="3835" y="2162"/>
                </a:cubicBezTo>
                <a:cubicBezTo>
                  <a:pt x="3945" y="2065"/>
                  <a:pt x="3945" y="2065"/>
                  <a:pt x="3945" y="2065"/>
                </a:cubicBezTo>
                <a:cubicBezTo>
                  <a:pt x="3945" y="2061"/>
                  <a:pt x="3945" y="2061"/>
                  <a:pt x="3945" y="2061"/>
                </a:cubicBezTo>
                <a:cubicBezTo>
                  <a:pt x="3945" y="2058"/>
                  <a:pt x="3945" y="2058"/>
                  <a:pt x="3945" y="2058"/>
                </a:cubicBezTo>
                <a:cubicBezTo>
                  <a:pt x="3887" y="1990"/>
                  <a:pt x="3887" y="1990"/>
                  <a:pt x="3887" y="1990"/>
                </a:cubicBezTo>
                <a:cubicBezTo>
                  <a:pt x="3884" y="1987"/>
                  <a:pt x="3884" y="1987"/>
                  <a:pt x="3884" y="1987"/>
                </a:cubicBezTo>
                <a:cubicBezTo>
                  <a:pt x="3880" y="1990"/>
                  <a:pt x="3880" y="1990"/>
                  <a:pt x="3880" y="1990"/>
                </a:cubicBezTo>
                <a:cubicBezTo>
                  <a:pt x="3773" y="2087"/>
                  <a:pt x="3773" y="2087"/>
                  <a:pt x="3773" y="2087"/>
                </a:cubicBezTo>
                <a:close/>
                <a:moveTo>
                  <a:pt x="5437" y="757"/>
                </a:moveTo>
                <a:cubicBezTo>
                  <a:pt x="5434" y="757"/>
                  <a:pt x="5434" y="757"/>
                  <a:pt x="5434" y="757"/>
                </a:cubicBezTo>
                <a:cubicBezTo>
                  <a:pt x="5437" y="760"/>
                  <a:pt x="5437" y="760"/>
                  <a:pt x="5437" y="760"/>
                </a:cubicBezTo>
                <a:cubicBezTo>
                  <a:pt x="5492" y="828"/>
                  <a:pt x="5492" y="828"/>
                  <a:pt x="5492" y="828"/>
                </a:cubicBezTo>
                <a:cubicBezTo>
                  <a:pt x="5495" y="831"/>
                  <a:pt x="5495" y="831"/>
                  <a:pt x="5495" y="831"/>
                </a:cubicBezTo>
                <a:cubicBezTo>
                  <a:pt x="5499" y="828"/>
                  <a:pt x="5499" y="828"/>
                  <a:pt x="5499" y="828"/>
                </a:cubicBezTo>
                <a:cubicBezTo>
                  <a:pt x="5570" y="767"/>
                  <a:pt x="5570" y="767"/>
                  <a:pt x="5570" y="767"/>
                </a:cubicBezTo>
                <a:cubicBezTo>
                  <a:pt x="5573" y="764"/>
                  <a:pt x="5573" y="764"/>
                  <a:pt x="5573" y="764"/>
                </a:cubicBezTo>
                <a:cubicBezTo>
                  <a:pt x="5570" y="760"/>
                  <a:pt x="5570" y="760"/>
                  <a:pt x="5570" y="760"/>
                </a:cubicBezTo>
                <a:cubicBezTo>
                  <a:pt x="5512" y="692"/>
                  <a:pt x="5512" y="692"/>
                  <a:pt x="5512" y="692"/>
                </a:cubicBezTo>
                <a:cubicBezTo>
                  <a:pt x="5512" y="689"/>
                  <a:pt x="5512" y="689"/>
                  <a:pt x="5512" y="689"/>
                </a:cubicBezTo>
                <a:cubicBezTo>
                  <a:pt x="5508" y="692"/>
                  <a:pt x="5508" y="692"/>
                  <a:pt x="5508" y="692"/>
                </a:cubicBezTo>
                <a:cubicBezTo>
                  <a:pt x="5437" y="757"/>
                  <a:pt x="5437" y="757"/>
                  <a:pt x="5437" y="757"/>
                </a:cubicBezTo>
                <a:close/>
                <a:moveTo>
                  <a:pt x="5347" y="838"/>
                </a:moveTo>
                <a:cubicBezTo>
                  <a:pt x="5343" y="841"/>
                  <a:pt x="5343" y="841"/>
                  <a:pt x="5343" y="841"/>
                </a:cubicBezTo>
                <a:cubicBezTo>
                  <a:pt x="5343" y="841"/>
                  <a:pt x="5343" y="841"/>
                  <a:pt x="5343" y="841"/>
                </a:cubicBezTo>
                <a:cubicBezTo>
                  <a:pt x="5402" y="912"/>
                  <a:pt x="5402" y="912"/>
                  <a:pt x="5402" y="912"/>
                </a:cubicBezTo>
                <a:cubicBezTo>
                  <a:pt x="5405" y="912"/>
                  <a:pt x="5405" y="912"/>
                  <a:pt x="5405" y="912"/>
                </a:cubicBezTo>
                <a:cubicBezTo>
                  <a:pt x="5408" y="912"/>
                  <a:pt x="5408" y="912"/>
                  <a:pt x="5408" y="912"/>
                </a:cubicBezTo>
                <a:cubicBezTo>
                  <a:pt x="5479" y="848"/>
                  <a:pt x="5479" y="848"/>
                  <a:pt x="5479" y="848"/>
                </a:cubicBezTo>
                <a:cubicBezTo>
                  <a:pt x="5482" y="844"/>
                  <a:pt x="5482" y="844"/>
                  <a:pt x="5482" y="844"/>
                </a:cubicBezTo>
                <a:cubicBezTo>
                  <a:pt x="5479" y="841"/>
                  <a:pt x="5479" y="841"/>
                  <a:pt x="5479" y="841"/>
                </a:cubicBezTo>
                <a:cubicBezTo>
                  <a:pt x="5421" y="773"/>
                  <a:pt x="5421" y="773"/>
                  <a:pt x="5421" y="773"/>
                </a:cubicBezTo>
                <a:cubicBezTo>
                  <a:pt x="5418" y="770"/>
                  <a:pt x="5418" y="770"/>
                  <a:pt x="5418" y="770"/>
                </a:cubicBezTo>
                <a:cubicBezTo>
                  <a:pt x="5418" y="773"/>
                  <a:pt x="5418" y="773"/>
                  <a:pt x="5418" y="773"/>
                </a:cubicBezTo>
                <a:cubicBezTo>
                  <a:pt x="5347" y="838"/>
                  <a:pt x="5347" y="838"/>
                  <a:pt x="5347" y="838"/>
                </a:cubicBezTo>
                <a:close/>
                <a:moveTo>
                  <a:pt x="5253" y="919"/>
                </a:moveTo>
                <a:cubicBezTo>
                  <a:pt x="5253" y="922"/>
                  <a:pt x="5253" y="922"/>
                  <a:pt x="5253" y="922"/>
                </a:cubicBezTo>
                <a:cubicBezTo>
                  <a:pt x="5253" y="925"/>
                  <a:pt x="5253" y="925"/>
                  <a:pt x="5253" y="925"/>
                </a:cubicBezTo>
                <a:cubicBezTo>
                  <a:pt x="5311" y="993"/>
                  <a:pt x="5311" y="993"/>
                  <a:pt x="5311" y="993"/>
                </a:cubicBezTo>
                <a:cubicBezTo>
                  <a:pt x="5314" y="997"/>
                  <a:pt x="5314" y="997"/>
                  <a:pt x="5314" y="997"/>
                </a:cubicBezTo>
                <a:cubicBezTo>
                  <a:pt x="5314" y="993"/>
                  <a:pt x="5314" y="993"/>
                  <a:pt x="5314" y="993"/>
                </a:cubicBezTo>
                <a:cubicBezTo>
                  <a:pt x="5389" y="929"/>
                  <a:pt x="5389" y="929"/>
                  <a:pt x="5389" y="929"/>
                </a:cubicBezTo>
                <a:cubicBezTo>
                  <a:pt x="5389" y="925"/>
                  <a:pt x="5389" y="925"/>
                  <a:pt x="5389" y="925"/>
                </a:cubicBezTo>
                <a:cubicBezTo>
                  <a:pt x="5389" y="925"/>
                  <a:pt x="5389" y="925"/>
                  <a:pt x="5389" y="925"/>
                </a:cubicBezTo>
                <a:cubicBezTo>
                  <a:pt x="5330" y="854"/>
                  <a:pt x="5330" y="854"/>
                  <a:pt x="5330" y="854"/>
                </a:cubicBezTo>
                <a:cubicBezTo>
                  <a:pt x="5327" y="854"/>
                  <a:pt x="5327" y="854"/>
                  <a:pt x="5327" y="854"/>
                </a:cubicBezTo>
                <a:cubicBezTo>
                  <a:pt x="5324" y="854"/>
                  <a:pt x="5324" y="854"/>
                  <a:pt x="5324" y="854"/>
                </a:cubicBezTo>
                <a:cubicBezTo>
                  <a:pt x="5253" y="919"/>
                  <a:pt x="5253" y="919"/>
                  <a:pt x="5253" y="919"/>
                </a:cubicBezTo>
                <a:close/>
                <a:moveTo>
                  <a:pt x="5162" y="1000"/>
                </a:moveTo>
                <a:cubicBezTo>
                  <a:pt x="5159" y="1003"/>
                  <a:pt x="5159" y="1003"/>
                  <a:pt x="5159" y="1003"/>
                </a:cubicBezTo>
                <a:cubicBezTo>
                  <a:pt x="5162" y="1006"/>
                  <a:pt x="5162" y="1006"/>
                  <a:pt x="5162" y="1006"/>
                </a:cubicBezTo>
                <a:cubicBezTo>
                  <a:pt x="5220" y="1074"/>
                  <a:pt x="5220" y="1074"/>
                  <a:pt x="5220" y="1074"/>
                </a:cubicBezTo>
                <a:cubicBezTo>
                  <a:pt x="5220" y="1077"/>
                  <a:pt x="5220" y="1077"/>
                  <a:pt x="5220" y="1077"/>
                </a:cubicBezTo>
                <a:cubicBezTo>
                  <a:pt x="5224" y="1074"/>
                  <a:pt x="5224" y="1074"/>
                  <a:pt x="5224" y="1074"/>
                </a:cubicBezTo>
                <a:cubicBezTo>
                  <a:pt x="5295" y="1010"/>
                  <a:pt x="5295" y="1010"/>
                  <a:pt x="5295" y="1010"/>
                </a:cubicBezTo>
                <a:cubicBezTo>
                  <a:pt x="5298" y="1010"/>
                  <a:pt x="5298" y="1010"/>
                  <a:pt x="5298" y="1010"/>
                </a:cubicBezTo>
                <a:cubicBezTo>
                  <a:pt x="5298" y="1006"/>
                  <a:pt x="5298" y="1006"/>
                  <a:pt x="5298" y="1006"/>
                </a:cubicBezTo>
                <a:cubicBezTo>
                  <a:pt x="5240" y="938"/>
                  <a:pt x="5240" y="938"/>
                  <a:pt x="5240" y="938"/>
                </a:cubicBezTo>
                <a:cubicBezTo>
                  <a:pt x="5236" y="935"/>
                  <a:pt x="5236" y="935"/>
                  <a:pt x="5236" y="935"/>
                </a:cubicBezTo>
                <a:cubicBezTo>
                  <a:pt x="5233" y="938"/>
                  <a:pt x="5233" y="938"/>
                  <a:pt x="5233" y="938"/>
                </a:cubicBezTo>
                <a:cubicBezTo>
                  <a:pt x="5162" y="1000"/>
                  <a:pt x="5162" y="1000"/>
                  <a:pt x="5162" y="1000"/>
                </a:cubicBezTo>
                <a:close/>
                <a:moveTo>
                  <a:pt x="5071" y="1084"/>
                </a:moveTo>
                <a:cubicBezTo>
                  <a:pt x="5068" y="1084"/>
                  <a:pt x="5068" y="1084"/>
                  <a:pt x="5068" y="1084"/>
                </a:cubicBezTo>
                <a:cubicBezTo>
                  <a:pt x="5071" y="1087"/>
                  <a:pt x="5071" y="1087"/>
                  <a:pt x="5071" y="1087"/>
                </a:cubicBezTo>
                <a:cubicBezTo>
                  <a:pt x="5130" y="1155"/>
                  <a:pt x="5130" y="1155"/>
                  <a:pt x="5130" y="1155"/>
                </a:cubicBezTo>
                <a:cubicBezTo>
                  <a:pt x="5130" y="1158"/>
                  <a:pt x="5130" y="1158"/>
                  <a:pt x="5130" y="1158"/>
                </a:cubicBezTo>
                <a:cubicBezTo>
                  <a:pt x="5133" y="1155"/>
                  <a:pt x="5133" y="1155"/>
                  <a:pt x="5133" y="1155"/>
                </a:cubicBezTo>
                <a:cubicBezTo>
                  <a:pt x="5204" y="1094"/>
                  <a:pt x="5204" y="1094"/>
                  <a:pt x="5204" y="1094"/>
                </a:cubicBezTo>
                <a:cubicBezTo>
                  <a:pt x="5207" y="1090"/>
                  <a:pt x="5207" y="1090"/>
                  <a:pt x="5207" y="1090"/>
                </a:cubicBezTo>
                <a:cubicBezTo>
                  <a:pt x="5204" y="1087"/>
                  <a:pt x="5204" y="1087"/>
                  <a:pt x="5204" y="1087"/>
                </a:cubicBezTo>
                <a:cubicBezTo>
                  <a:pt x="5149" y="1019"/>
                  <a:pt x="5149" y="1019"/>
                  <a:pt x="5149" y="1019"/>
                </a:cubicBezTo>
                <a:cubicBezTo>
                  <a:pt x="5146" y="1016"/>
                  <a:pt x="5146" y="1016"/>
                  <a:pt x="5146" y="1016"/>
                </a:cubicBezTo>
                <a:cubicBezTo>
                  <a:pt x="5143" y="1019"/>
                  <a:pt x="5143" y="1019"/>
                  <a:pt x="5143" y="1019"/>
                </a:cubicBezTo>
                <a:cubicBezTo>
                  <a:pt x="5071" y="1084"/>
                  <a:pt x="5071" y="1084"/>
                  <a:pt x="5071" y="1084"/>
                </a:cubicBezTo>
                <a:close/>
                <a:moveTo>
                  <a:pt x="4981" y="1165"/>
                </a:moveTo>
                <a:cubicBezTo>
                  <a:pt x="4978" y="1168"/>
                  <a:pt x="4978" y="1168"/>
                  <a:pt x="4978" y="1168"/>
                </a:cubicBezTo>
                <a:cubicBezTo>
                  <a:pt x="4981" y="1168"/>
                  <a:pt x="4981" y="1168"/>
                  <a:pt x="4981" y="1168"/>
                </a:cubicBezTo>
                <a:cubicBezTo>
                  <a:pt x="5036" y="1239"/>
                  <a:pt x="5036" y="1239"/>
                  <a:pt x="5036" y="1239"/>
                </a:cubicBezTo>
                <a:cubicBezTo>
                  <a:pt x="5039" y="1239"/>
                  <a:pt x="5039" y="1239"/>
                  <a:pt x="5039" y="1239"/>
                </a:cubicBezTo>
                <a:cubicBezTo>
                  <a:pt x="5042" y="1239"/>
                  <a:pt x="5042" y="1239"/>
                  <a:pt x="5042" y="1239"/>
                </a:cubicBezTo>
                <a:cubicBezTo>
                  <a:pt x="5113" y="1175"/>
                  <a:pt x="5113" y="1175"/>
                  <a:pt x="5113" y="1175"/>
                </a:cubicBezTo>
                <a:cubicBezTo>
                  <a:pt x="5117" y="1171"/>
                  <a:pt x="5117" y="1171"/>
                  <a:pt x="5117" y="1171"/>
                </a:cubicBezTo>
                <a:cubicBezTo>
                  <a:pt x="5113" y="1168"/>
                  <a:pt x="5113" y="1168"/>
                  <a:pt x="5113" y="1168"/>
                </a:cubicBezTo>
                <a:cubicBezTo>
                  <a:pt x="5055" y="1100"/>
                  <a:pt x="5055" y="1100"/>
                  <a:pt x="5055" y="1100"/>
                </a:cubicBezTo>
                <a:cubicBezTo>
                  <a:pt x="5055" y="1097"/>
                  <a:pt x="5055" y="1097"/>
                  <a:pt x="5055" y="1097"/>
                </a:cubicBezTo>
                <a:cubicBezTo>
                  <a:pt x="5052" y="1100"/>
                  <a:pt x="5052" y="1100"/>
                  <a:pt x="5052" y="1100"/>
                </a:cubicBezTo>
                <a:cubicBezTo>
                  <a:pt x="4981" y="1165"/>
                  <a:pt x="4981" y="1165"/>
                  <a:pt x="4981" y="1165"/>
                </a:cubicBezTo>
                <a:close/>
                <a:moveTo>
                  <a:pt x="4890" y="1246"/>
                </a:moveTo>
                <a:cubicBezTo>
                  <a:pt x="4887" y="1249"/>
                  <a:pt x="4887" y="1249"/>
                  <a:pt x="4887" y="1249"/>
                </a:cubicBezTo>
                <a:cubicBezTo>
                  <a:pt x="4890" y="1252"/>
                  <a:pt x="4890" y="1252"/>
                  <a:pt x="4890" y="1252"/>
                </a:cubicBezTo>
                <a:cubicBezTo>
                  <a:pt x="4945" y="1320"/>
                  <a:pt x="4945" y="1320"/>
                  <a:pt x="4945" y="1320"/>
                </a:cubicBezTo>
                <a:cubicBezTo>
                  <a:pt x="4948" y="1323"/>
                  <a:pt x="4948" y="1323"/>
                  <a:pt x="4948" y="1323"/>
                </a:cubicBezTo>
                <a:cubicBezTo>
                  <a:pt x="4952" y="1320"/>
                  <a:pt x="4952" y="1320"/>
                  <a:pt x="4952" y="1320"/>
                </a:cubicBezTo>
                <a:cubicBezTo>
                  <a:pt x="5023" y="1255"/>
                  <a:pt x="5023" y="1255"/>
                  <a:pt x="5023" y="1255"/>
                </a:cubicBezTo>
                <a:cubicBezTo>
                  <a:pt x="5026" y="1252"/>
                  <a:pt x="5026" y="1252"/>
                  <a:pt x="5026" y="1252"/>
                </a:cubicBezTo>
                <a:cubicBezTo>
                  <a:pt x="5023" y="1252"/>
                  <a:pt x="5023" y="1252"/>
                  <a:pt x="5023" y="1252"/>
                </a:cubicBezTo>
                <a:cubicBezTo>
                  <a:pt x="4965" y="1181"/>
                  <a:pt x="4965" y="1181"/>
                  <a:pt x="4965" y="1181"/>
                </a:cubicBezTo>
                <a:cubicBezTo>
                  <a:pt x="4965" y="1181"/>
                  <a:pt x="4965" y="1181"/>
                  <a:pt x="4965" y="1181"/>
                </a:cubicBezTo>
                <a:cubicBezTo>
                  <a:pt x="4961" y="1181"/>
                  <a:pt x="4961" y="1181"/>
                  <a:pt x="4961" y="1181"/>
                </a:cubicBezTo>
                <a:cubicBezTo>
                  <a:pt x="4890" y="1246"/>
                  <a:pt x="4890" y="1246"/>
                  <a:pt x="4890" y="1246"/>
                </a:cubicBezTo>
                <a:close/>
                <a:moveTo>
                  <a:pt x="4796" y="1327"/>
                </a:moveTo>
                <a:cubicBezTo>
                  <a:pt x="4796" y="1330"/>
                  <a:pt x="4796" y="1330"/>
                  <a:pt x="4796" y="1330"/>
                </a:cubicBezTo>
                <a:cubicBezTo>
                  <a:pt x="4796" y="1333"/>
                  <a:pt x="4796" y="1333"/>
                  <a:pt x="4796" y="1333"/>
                </a:cubicBezTo>
                <a:cubicBezTo>
                  <a:pt x="4855" y="1401"/>
                  <a:pt x="4855" y="1401"/>
                  <a:pt x="4855" y="1401"/>
                </a:cubicBezTo>
                <a:cubicBezTo>
                  <a:pt x="4858" y="1404"/>
                  <a:pt x="4858" y="1404"/>
                  <a:pt x="4858" y="1404"/>
                </a:cubicBezTo>
                <a:cubicBezTo>
                  <a:pt x="4861" y="1401"/>
                  <a:pt x="4861" y="1401"/>
                  <a:pt x="4861" y="1401"/>
                </a:cubicBezTo>
                <a:cubicBezTo>
                  <a:pt x="4932" y="1336"/>
                  <a:pt x="4932" y="1336"/>
                  <a:pt x="4932" y="1336"/>
                </a:cubicBezTo>
                <a:cubicBezTo>
                  <a:pt x="4935" y="1336"/>
                  <a:pt x="4935" y="1336"/>
                  <a:pt x="4935" y="1336"/>
                </a:cubicBezTo>
                <a:cubicBezTo>
                  <a:pt x="4932" y="1333"/>
                  <a:pt x="4932" y="1333"/>
                  <a:pt x="4932" y="1333"/>
                </a:cubicBezTo>
                <a:cubicBezTo>
                  <a:pt x="4874" y="1265"/>
                  <a:pt x="4874" y="1265"/>
                  <a:pt x="4874" y="1265"/>
                </a:cubicBezTo>
                <a:cubicBezTo>
                  <a:pt x="4871" y="1262"/>
                  <a:pt x="4871" y="1262"/>
                  <a:pt x="4871" y="1262"/>
                </a:cubicBezTo>
                <a:cubicBezTo>
                  <a:pt x="4871" y="1265"/>
                  <a:pt x="4871" y="1265"/>
                  <a:pt x="4871" y="1265"/>
                </a:cubicBezTo>
                <a:cubicBezTo>
                  <a:pt x="4796" y="1327"/>
                  <a:pt x="4796" y="1327"/>
                  <a:pt x="4796" y="1327"/>
                </a:cubicBezTo>
                <a:close/>
                <a:moveTo>
                  <a:pt x="4706" y="1411"/>
                </a:moveTo>
                <a:cubicBezTo>
                  <a:pt x="4702" y="1411"/>
                  <a:pt x="4702" y="1411"/>
                  <a:pt x="4702" y="1411"/>
                </a:cubicBezTo>
                <a:cubicBezTo>
                  <a:pt x="4706" y="1414"/>
                  <a:pt x="4706" y="1414"/>
                  <a:pt x="4706" y="1414"/>
                </a:cubicBezTo>
                <a:cubicBezTo>
                  <a:pt x="4764" y="1482"/>
                  <a:pt x="4764" y="1482"/>
                  <a:pt x="4764" y="1482"/>
                </a:cubicBezTo>
                <a:cubicBezTo>
                  <a:pt x="4767" y="1485"/>
                  <a:pt x="4767" y="1485"/>
                  <a:pt x="4767" y="1485"/>
                </a:cubicBezTo>
                <a:cubicBezTo>
                  <a:pt x="4767" y="1482"/>
                  <a:pt x="4767" y="1482"/>
                  <a:pt x="4767" y="1482"/>
                </a:cubicBezTo>
                <a:cubicBezTo>
                  <a:pt x="4842" y="1421"/>
                  <a:pt x="4842" y="1421"/>
                  <a:pt x="4842" y="1421"/>
                </a:cubicBezTo>
                <a:cubicBezTo>
                  <a:pt x="4842" y="1417"/>
                  <a:pt x="4842" y="1417"/>
                  <a:pt x="4842" y="1417"/>
                </a:cubicBezTo>
                <a:cubicBezTo>
                  <a:pt x="4842" y="1414"/>
                  <a:pt x="4842" y="1414"/>
                  <a:pt x="4842" y="1414"/>
                </a:cubicBezTo>
                <a:cubicBezTo>
                  <a:pt x="4783" y="1346"/>
                  <a:pt x="4783" y="1346"/>
                  <a:pt x="4783" y="1346"/>
                </a:cubicBezTo>
                <a:cubicBezTo>
                  <a:pt x="4780" y="1343"/>
                  <a:pt x="4780" y="1343"/>
                  <a:pt x="4780" y="1343"/>
                </a:cubicBezTo>
                <a:cubicBezTo>
                  <a:pt x="4777" y="1346"/>
                  <a:pt x="4777" y="1346"/>
                  <a:pt x="4777" y="1346"/>
                </a:cubicBezTo>
                <a:cubicBezTo>
                  <a:pt x="4706" y="1411"/>
                  <a:pt x="4706" y="1411"/>
                  <a:pt x="4706" y="1411"/>
                </a:cubicBezTo>
                <a:close/>
                <a:moveTo>
                  <a:pt x="4615" y="1492"/>
                </a:moveTo>
                <a:cubicBezTo>
                  <a:pt x="4612" y="1495"/>
                  <a:pt x="4612" y="1495"/>
                  <a:pt x="4612" y="1495"/>
                </a:cubicBezTo>
                <a:cubicBezTo>
                  <a:pt x="4615" y="1495"/>
                  <a:pt x="4615" y="1495"/>
                  <a:pt x="4615" y="1495"/>
                </a:cubicBezTo>
                <a:cubicBezTo>
                  <a:pt x="4673" y="1566"/>
                  <a:pt x="4673" y="1566"/>
                  <a:pt x="4673" y="1566"/>
                </a:cubicBezTo>
                <a:cubicBezTo>
                  <a:pt x="4673" y="1566"/>
                  <a:pt x="4673" y="1566"/>
                  <a:pt x="4673" y="1566"/>
                </a:cubicBezTo>
                <a:cubicBezTo>
                  <a:pt x="4677" y="1566"/>
                  <a:pt x="4677" y="1566"/>
                  <a:pt x="4677" y="1566"/>
                </a:cubicBezTo>
                <a:cubicBezTo>
                  <a:pt x="4748" y="1501"/>
                  <a:pt x="4748" y="1501"/>
                  <a:pt x="4748" y="1501"/>
                </a:cubicBezTo>
                <a:cubicBezTo>
                  <a:pt x="4751" y="1498"/>
                  <a:pt x="4751" y="1498"/>
                  <a:pt x="4751" y="1498"/>
                </a:cubicBezTo>
                <a:cubicBezTo>
                  <a:pt x="4751" y="1495"/>
                  <a:pt x="4751" y="1495"/>
                  <a:pt x="4751" y="1495"/>
                </a:cubicBezTo>
                <a:cubicBezTo>
                  <a:pt x="4693" y="1427"/>
                  <a:pt x="4693" y="1427"/>
                  <a:pt x="4693" y="1427"/>
                </a:cubicBezTo>
                <a:cubicBezTo>
                  <a:pt x="4689" y="1424"/>
                  <a:pt x="4689" y="1424"/>
                  <a:pt x="4689" y="1424"/>
                </a:cubicBezTo>
                <a:cubicBezTo>
                  <a:pt x="4686" y="1427"/>
                  <a:pt x="4686" y="1427"/>
                  <a:pt x="4686" y="1427"/>
                </a:cubicBezTo>
                <a:cubicBezTo>
                  <a:pt x="4615" y="1492"/>
                  <a:pt x="4615" y="1492"/>
                  <a:pt x="4615" y="1492"/>
                </a:cubicBezTo>
                <a:close/>
                <a:moveTo>
                  <a:pt x="4524" y="1573"/>
                </a:moveTo>
                <a:cubicBezTo>
                  <a:pt x="4521" y="1576"/>
                  <a:pt x="4521" y="1576"/>
                  <a:pt x="4521" y="1576"/>
                </a:cubicBezTo>
                <a:cubicBezTo>
                  <a:pt x="4524" y="1579"/>
                  <a:pt x="4524" y="1579"/>
                  <a:pt x="4524" y="1579"/>
                </a:cubicBezTo>
                <a:cubicBezTo>
                  <a:pt x="4583" y="1647"/>
                  <a:pt x="4583" y="1647"/>
                  <a:pt x="4583" y="1647"/>
                </a:cubicBezTo>
                <a:cubicBezTo>
                  <a:pt x="4583" y="1650"/>
                  <a:pt x="4583" y="1650"/>
                  <a:pt x="4583" y="1650"/>
                </a:cubicBezTo>
                <a:cubicBezTo>
                  <a:pt x="4586" y="1647"/>
                  <a:pt x="4586" y="1647"/>
                  <a:pt x="4586" y="1647"/>
                </a:cubicBezTo>
                <a:cubicBezTo>
                  <a:pt x="4657" y="1582"/>
                  <a:pt x="4657" y="1582"/>
                  <a:pt x="4657" y="1582"/>
                </a:cubicBezTo>
                <a:cubicBezTo>
                  <a:pt x="4660" y="1579"/>
                  <a:pt x="4660" y="1579"/>
                  <a:pt x="4660" y="1579"/>
                </a:cubicBezTo>
                <a:cubicBezTo>
                  <a:pt x="4657" y="1579"/>
                  <a:pt x="4657" y="1579"/>
                  <a:pt x="4657" y="1579"/>
                </a:cubicBezTo>
                <a:cubicBezTo>
                  <a:pt x="4602" y="1508"/>
                  <a:pt x="4602" y="1508"/>
                  <a:pt x="4602" y="1508"/>
                </a:cubicBezTo>
                <a:cubicBezTo>
                  <a:pt x="4599" y="1508"/>
                  <a:pt x="4599" y="1508"/>
                  <a:pt x="4599" y="1508"/>
                </a:cubicBezTo>
                <a:cubicBezTo>
                  <a:pt x="4596" y="1508"/>
                  <a:pt x="4596" y="1508"/>
                  <a:pt x="4596" y="1508"/>
                </a:cubicBezTo>
                <a:cubicBezTo>
                  <a:pt x="4524" y="1573"/>
                  <a:pt x="4524" y="1573"/>
                  <a:pt x="4524" y="1573"/>
                </a:cubicBezTo>
                <a:close/>
                <a:moveTo>
                  <a:pt x="4434" y="1654"/>
                </a:moveTo>
                <a:cubicBezTo>
                  <a:pt x="4431" y="1657"/>
                  <a:pt x="4431" y="1657"/>
                  <a:pt x="4431" y="1657"/>
                </a:cubicBezTo>
                <a:cubicBezTo>
                  <a:pt x="4434" y="1660"/>
                  <a:pt x="4434" y="1660"/>
                  <a:pt x="4434" y="1660"/>
                </a:cubicBezTo>
                <a:cubicBezTo>
                  <a:pt x="4489" y="1728"/>
                  <a:pt x="4489" y="1728"/>
                  <a:pt x="4489" y="1728"/>
                </a:cubicBezTo>
                <a:cubicBezTo>
                  <a:pt x="4492" y="1731"/>
                  <a:pt x="4492" y="1731"/>
                  <a:pt x="4492" y="1731"/>
                </a:cubicBezTo>
                <a:cubicBezTo>
                  <a:pt x="4495" y="1728"/>
                  <a:pt x="4495" y="1728"/>
                  <a:pt x="4495" y="1728"/>
                </a:cubicBezTo>
                <a:cubicBezTo>
                  <a:pt x="4566" y="1663"/>
                  <a:pt x="4566" y="1663"/>
                  <a:pt x="4566" y="1663"/>
                </a:cubicBezTo>
                <a:cubicBezTo>
                  <a:pt x="4570" y="1663"/>
                  <a:pt x="4570" y="1663"/>
                  <a:pt x="4570" y="1663"/>
                </a:cubicBezTo>
                <a:cubicBezTo>
                  <a:pt x="4566" y="1660"/>
                  <a:pt x="4566" y="1660"/>
                  <a:pt x="4566" y="1660"/>
                </a:cubicBezTo>
                <a:cubicBezTo>
                  <a:pt x="4508" y="1592"/>
                  <a:pt x="4508" y="1592"/>
                  <a:pt x="4508" y="1592"/>
                </a:cubicBezTo>
                <a:cubicBezTo>
                  <a:pt x="4508" y="1589"/>
                  <a:pt x="4508" y="1589"/>
                  <a:pt x="4508" y="1589"/>
                </a:cubicBezTo>
                <a:cubicBezTo>
                  <a:pt x="4505" y="1592"/>
                  <a:pt x="4505" y="1592"/>
                  <a:pt x="4505" y="1592"/>
                </a:cubicBezTo>
                <a:cubicBezTo>
                  <a:pt x="4434" y="1654"/>
                  <a:pt x="4434" y="1654"/>
                  <a:pt x="4434" y="1654"/>
                </a:cubicBezTo>
                <a:close/>
                <a:moveTo>
                  <a:pt x="4343" y="1738"/>
                </a:moveTo>
                <a:cubicBezTo>
                  <a:pt x="4340" y="1738"/>
                  <a:pt x="4340" y="1738"/>
                  <a:pt x="4340" y="1738"/>
                </a:cubicBezTo>
                <a:cubicBezTo>
                  <a:pt x="4340" y="1741"/>
                  <a:pt x="4340" y="1741"/>
                  <a:pt x="4340" y="1741"/>
                </a:cubicBezTo>
                <a:cubicBezTo>
                  <a:pt x="4398" y="1809"/>
                  <a:pt x="4398" y="1809"/>
                  <a:pt x="4398" y="1809"/>
                </a:cubicBezTo>
                <a:cubicBezTo>
                  <a:pt x="4401" y="1812"/>
                  <a:pt x="4401" y="1812"/>
                  <a:pt x="4401" y="1812"/>
                </a:cubicBezTo>
                <a:cubicBezTo>
                  <a:pt x="4405" y="1809"/>
                  <a:pt x="4405" y="1809"/>
                  <a:pt x="4405" y="1809"/>
                </a:cubicBezTo>
                <a:cubicBezTo>
                  <a:pt x="4476" y="1747"/>
                  <a:pt x="4476" y="1747"/>
                  <a:pt x="4476" y="1747"/>
                </a:cubicBezTo>
                <a:cubicBezTo>
                  <a:pt x="4479" y="1744"/>
                  <a:pt x="4479" y="1744"/>
                  <a:pt x="4479" y="1744"/>
                </a:cubicBezTo>
                <a:cubicBezTo>
                  <a:pt x="4476" y="1741"/>
                  <a:pt x="4476" y="1741"/>
                  <a:pt x="4476" y="1741"/>
                </a:cubicBezTo>
                <a:cubicBezTo>
                  <a:pt x="4418" y="1673"/>
                  <a:pt x="4418" y="1673"/>
                  <a:pt x="4418" y="1673"/>
                </a:cubicBezTo>
                <a:cubicBezTo>
                  <a:pt x="4418" y="1670"/>
                  <a:pt x="4418" y="1670"/>
                  <a:pt x="4418" y="1670"/>
                </a:cubicBezTo>
                <a:cubicBezTo>
                  <a:pt x="4414" y="1673"/>
                  <a:pt x="4414" y="1673"/>
                  <a:pt x="4414" y="1673"/>
                </a:cubicBezTo>
                <a:cubicBezTo>
                  <a:pt x="4343" y="1738"/>
                  <a:pt x="4343" y="1738"/>
                  <a:pt x="4343" y="1738"/>
                </a:cubicBezTo>
                <a:close/>
                <a:moveTo>
                  <a:pt x="4249" y="1819"/>
                </a:moveTo>
                <a:cubicBezTo>
                  <a:pt x="4249" y="1822"/>
                  <a:pt x="4249" y="1822"/>
                  <a:pt x="4249" y="1822"/>
                </a:cubicBezTo>
                <a:cubicBezTo>
                  <a:pt x="4249" y="1822"/>
                  <a:pt x="4249" y="1822"/>
                  <a:pt x="4249" y="1822"/>
                </a:cubicBezTo>
                <a:cubicBezTo>
                  <a:pt x="4308" y="1893"/>
                  <a:pt x="4308" y="1893"/>
                  <a:pt x="4308" y="1893"/>
                </a:cubicBezTo>
                <a:cubicBezTo>
                  <a:pt x="4311" y="1893"/>
                  <a:pt x="4311" y="1893"/>
                  <a:pt x="4311" y="1893"/>
                </a:cubicBezTo>
                <a:cubicBezTo>
                  <a:pt x="4314" y="1893"/>
                  <a:pt x="4314" y="1893"/>
                  <a:pt x="4314" y="1893"/>
                </a:cubicBezTo>
                <a:cubicBezTo>
                  <a:pt x="4385" y="1828"/>
                  <a:pt x="4385" y="1828"/>
                  <a:pt x="4385" y="1828"/>
                </a:cubicBezTo>
                <a:cubicBezTo>
                  <a:pt x="4385" y="1825"/>
                  <a:pt x="4385" y="1825"/>
                  <a:pt x="4385" y="1825"/>
                </a:cubicBezTo>
                <a:cubicBezTo>
                  <a:pt x="4385" y="1822"/>
                  <a:pt x="4385" y="1822"/>
                  <a:pt x="4385" y="1822"/>
                </a:cubicBezTo>
                <a:cubicBezTo>
                  <a:pt x="4327" y="1754"/>
                  <a:pt x="4327" y="1754"/>
                  <a:pt x="4327" y="1754"/>
                </a:cubicBezTo>
                <a:cubicBezTo>
                  <a:pt x="4324" y="1751"/>
                  <a:pt x="4324" y="1751"/>
                  <a:pt x="4324" y="1751"/>
                </a:cubicBezTo>
                <a:cubicBezTo>
                  <a:pt x="4324" y="1754"/>
                  <a:pt x="4324" y="1754"/>
                  <a:pt x="4324" y="1754"/>
                </a:cubicBezTo>
                <a:cubicBezTo>
                  <a:pt x="4249" y="1819"/>
                  <a:pt x="4249" y="1819"/>
                  <a:pt x="4249" y="1819"/>
                </a:cubicBezTo>
                <a:close/>
                <a:moveTo>
                  <a:pt x="4159" y="1900"/>
                </a:moveTo>
                <a:cubicBezTo>
                  <a:pt x="4155" y="1903"/>
                  <a:pt x="4155" y="1903"/>
                  <a:pt x="4155" y="1903"/>
                </a:cubicBezTo>
                <a:cubicBezTo>
                  <a:pt x="4159" y="1906"/>
                  <a:pt x="4159" y="1906"/>
                  <a:pt x="4159" y="1906"/>
                </a:cubicBezTo>
                <a:cubicBezTo>
                  <a:pt x="4217" y="1974"/>
                  <a:pt x="4217" y="1974"/>
                  <a:pt x="4217" y="1974"/>
                </a:cubicBezTo>
                <a:cubicBezTo>
                  <a:pt x="4220" y="1977"/>
                  <a:pt x="4220" y="1977"/>
                  <a:pt x="4220" y="1977"/>
                </a:cubicBezTo>
                <a:cubicBezTo>
                  <a:pt x="4220" y="1974"/>
                  <a:pt x="4220" y="1974"/>
                  <a:pt x="4220" y="1974"/>
                </a:cubicBezTo>
                <a:cubicBezTo>
                  <a:pt x="4295" y="1909"/>
                  <a:pt x="4295" y="1909"/>
                  <a:pt x="4295" y="1909"/>
                </a:cubicBezTo>
                <a:cubicBezTo>
                  <a:pt x="4295" y="1906"/>
                  <a:pt x="4295" y="1906"/>
                  <a:pt x="4295" y="1906"/>
                </a:cubicBezTo>
                <a:cubicBezTo>
                  <a:pt x="4295" y="1906"/>
                  <a:pt x="4295" y="1906"/>
                  <a:pt x="4295" y="1906"/>
                </a:cubicBezTo>
                <a:cubicBezTo>
                  <a:pt x="4236" y="1835"/>
                  <a:pt x="4236" y="1835"/>
                  <a:pt x="4236" y="1835"/>
                </a:cubicBezTo>
                <a:cubicBezTo>
                  <a:pt x="4233" y="1835"/>
                  <a:pt x="4233" y="1835"/>
                  <a:pt x="4233" y="1835"/>
                </a:cubicBezTo>
                <a:cubicBezTo>
                  <a:pt x="4230" y="1835"/>
                  <a:pt x="4230" y="1835"/>
                  <a:pt x="4230" y="1835"/>
                </a:cubicBezTo>
                <a:cubicBezTo>
                  <a:pt x="4159" y="1900"/>
                  <a:pt x="4159" y="1900"/>
                  <a:pt x="4159" y="1900"/>
                </a:cubicBezTo>
                <a:close/>
                <a:moveTo>
                  <a:pt x="4068" y="1981"/>
                </a:moveTo>
                <a:cubicBezTo>
                  <a:pt x="4065" y="1984"/>
                  <a:pt x="4065" y="1984"/>
                  <a:pt x="4065" y="1984"/>
                </a:cubicBezTo>
                <a:cubicBezTo>
                  <a:pt x="4068" y="1987"/>
                  <a:pt x="4068" y="1987"/>
                  <a:pt x="4068" y="1987"/>
                </a:cubicBezTo>
                <a:cubicBezTo>
                  <a:pt x="4126" y="2055"/>
                  <a:pt x="4126" y="2055"/>
                  <a:pt x="4126" y="2055"/>
                </a:cubicBezTo>
                <a:cubicBezTo>
                  <a:pt x="4126" y="2058"/>
                  <a:pt x="4126" y="2058"/>
                  <a:pt x="4126" y="2058"/>
                </a:cubicBezTo>
                <a:cubicBezTo>
                  <a:pt x="4130" y="2055"/>
                  <a:pt x="4130" y="2055"/>
                  <a:pt x="4130" y="2055"/>
                </a:cubicBezTo>
                <a:cubicBezTo>
                  <a:pt x="4201" y="1990"/>
                  <a:pt x="4201" y="1990"/>
                  <a:pt x="4201" y="1990"/>
                </a:cubicBezTo>
                <a:cubicBezTo>
                  <a:pt x="4204" y="1990"/>
                  <a:pt x="4204" y="1990"/>
                  <a:pt x="4204" y="1990"/>
                </a:cubicBezTo>
                <a:cubicBezTo>
                  <a:pt x="4201" y="1987"/>
                  <a:pt x="4201" y="1987"/>
                  <a:pt x="4201" y="1987"/>
                </a:cubicBezTo>
                <a:cubicBezTo>
                  <a:pt x="4146" y="1919"/>
                  <a:pt x="4146" y="1919"/>
                  <a:pt x="4146" y="1919"/>
                </a:cubicBezTo>
                <a:cubicBezTo>
                  <a:pt x="4142" y="1916"/>
                  <a:pt x="4142" y="1916"/>
                  <a:pt x="4142" y="1916"/>
                </a:cubicBezTo>
                <a:cubicBezTo>
                  <a:pt x="4139" y="1919"/>
                  <a:pt x="4139" y="1919"/>
                  <a:pt x="4139" y="1919"/>
                </a:cubicBezTo>
                <a:cubicBezTo>
                  <a:pt x="4068" y="1981"/>
                  <a:pt x="4068" y="1981"/>
                  <a:pt x="4068" y="1981"/>
                </a:cubicBezTo>
                <a:close/>
                <a:moveTo>
                  <a:pt x="3977" y="2065"/>
                </a:moveTo>
                <a:cubicBezTo>
                  <a:pt x="3974" y="2065"/>
                  <a:pt x="3974" y="2065"/>
                  <a:pt x="3974" y="2065"/>
                </a:cubicBezTo>
                <a:cubicBezTo>
                  <a:pt x="3977" y="2068"/>
                  <a:pt x="3977" y="2068"/>
                  <a:pt x="3977" y="2068"/>
                </a:cubicBezTo>
                <a:cubicBezTo>
                  <a:pt x="4032" y="2136"/>
                  <a:pt x="4032" y="2136"/>
                  <a:pt x="4032" y="2136"/>
                </a:cubicBezTo>
                <a:cubicBezTo>
                  <a:pt x="4036" y="2139"/>
                  <a:pt x="4036" y="2139"/>
                  <a:pt x="4036" y="2139"/>
                </a:cubicBezTo>
                <a:cubicBezTo>
                  <a:pt x="4039" y="2136"/>
                  <a:pt x="4039" y="2136"/>
                  <a:pt x="4039" y="2136"/>
                </a:cubicBezTo>
                <a:cubicBezTo>
                  <a:pt x="4110" y="2074"/>
                  <a:pt x="4110" y="2074"/>
                  <a:pt x="4110" y="2074"/>
                </a:cubicBezTo>
                <a:cubicBezTo>
                  <a:pt x="4113" y="2071"/>
                  <a:pt x="4113" y="2071"/>
                  <a:pt x="4113" y="2071"/>
                </a:cubicBezTo>
                <a:cubicBezTo>
                  <a:pt x="4110" y="2068"/>
                  <a:pt x="4110" y="2068"/>
                  <a:pt x="4110" y="2068"/>
                </a:cubicBezTo>
                <a:cubicBezTo>
                  <a:pt x="4055" y="2000"/>
                  <a:pt x="4055" y="2000"/>
                  <a:pt x="4055" y="2000"/>
                </a:cubicBezTo>
                <a:cubicBezTo>
                  <a:pt x="4052" y="1997"/>
                  <a:pt x="4052" y="1997"/>
                  <a:pt x="4052" y="1997"/>
                </a:cubicBezTo>
                <a:cubicBezTo>
                  <a:pt x="4049" y="2000"/>
                  <a:pt x="4049" y="2000"/>
                  <a:pt x="4049" y="2000"/>
                </a:cubicBezTo>
                <a:cubicBezTo>
                  <a:pt x="3977" y="2065"/>
                  <a:pt x="3977" y="2065"/>
                  <a:pt x="3977" y="2065"/>
                </a:cubicBezTo>
                <a:close/>
                <a:moveTo>
                  <a:pt x="3848" y="2178"/>
                </a:moveTo>
                <a:cubicBezTo>
                  <a:pt x="3848" y="2181"/>
                  <a:pt x="3848" y="2181"/>
                  <a:pt x="3848" y="2181"/>
                </a:cubicBezTo>
                <a:cubicBezTo>
                  <a:pt x="3848" y="2181"/>
                  <a:pt x="3848" y="2181"/>
                  <a:pt x="3848" y="2181"/>
                </a:cubicBezTo>
                <a:cubicBezTo>
                  <a:pt x="3906" y="2252"/>
                  <a:pt x="3906" y="2252"/>
                  <a:pt x="3906" y="2252"/>
                </a:cubicBezTo>
                <a:cubicBezTo>
                  <a:pt x="3909" y="2252"/>
                  <a:pt x="3909" y="2252"/>
                  <a:pt x="3909" y="2252"/>
                </a:cubicBezTo>
                <a:cubicBezTo>
                  <a:pt x="3913" y="2252"/>
                  <a:pt x="3913" y="2252"/>
                  <a:pt x="3913" y="2252"/>
                </a:cubicBezTo>
                <a:cubicBezTo>
                  <a:pt x="4020" y="2155"/>
                  <a:pt x="4020" y="2155"/>
                  <a:pt x="4020" y="2155"/>
                </a:cubicBezTo>
                <a:cubicBezTo>
                  <a:pt x="4023" y="2152"/>
                  <a:pt x="4023" y="2152"/>
                  <a:pt x="4023" y="2152"/>
                </a:cubicBezTo>
                <a:cubicBezTo>
                  <a:pt x="4020" y="2149"/>
                  <a:pt x="4020" y="2149"/>
                  <a:pt x="4020" y="2149"/>
                </a:cubicBezTo>
                <a:cubicBezTo>
                  <a:pt x="3961" y="2081"/>
                  <a:pt x="3961" y="2081"/>
                  <a:pt x="3961" y="2081"/>
                </a:cubicBezTo>
                <a:cubicBezTo>
                  <a:pt x="3961" y="2078"/>
                  <a:pt x="3961" y="2078"/>
                  <a:pt x="3961" y="2078"/>
                </a:cubicBezTo>
                <a:cubicBezTo>
                  <a:pt x="3958" y="2081"/>
                  <a:pt x="3958" y="2081"/>
                  <a:pt x="3958" y="2081"/>
                </a:cubicBezTo>
                <a:cubicBezTo>
                  <a:pt x="3848" y="2178"/>
                  <a:pt x="3848" y="2178"/>
                  <a:pt x="3848" y="2178"/>
                </a:cubicBezTo>
                <a:close/>
                <a:moveTo>
                  <a:pt x="5512" y="848"/>
                </a:moveTo>
                <a:cubicBezTo>
                  <a:pt x="5508" y="848"/>
                  <a:pt x="5508" y="848"/>
                  <a:pt x="5508" y="848"/>
                </a:cubicBezTo>
                <a:cubicBezTo>
                  <a:pt x="5512" y="851"/>
                  <a:pt x="5512" y="851"/>
                  <a:pt x="5512" y="851"/>
                </a:cubicBezTo>
                <a:cubicBezTo>
                  <a:pt x="5570" y="919"/>
                  <a:pt x="5570" y="919"/>
                  <a:pt x="5570" y="919"/>
                </a:cubicBezTo>
                <a:cubicBezTo>
                  <a:pt x="5570" y="922"/>
                  <a:pt x="5570" y="922"/>
                  <a:pt x="5570" y="922"/>
                </a:cubicBezTo>
                <a:cubicBezTo>
                  <a:pt x="5573" y="919"/>
                  <a:pt x="5573" y="919"/>
                  <a:pt x="5573" y="919"/>
                </a:cubicBezTo>
                <a:cubicBezTo>
                  <a:pt x="5644" y="857"/>
                  <a:pt x="5644" y="857"/>
                  <a:pt x="5644" y="857"/>
                </a:cubicBezTo>
                <a:cubicBezTo>
                  <a:pt x="5648" y="854"/>
                  <a:pt x="5648" y="854"/>
                  <a:pt x="5648" y="854"/>
                </a:cubicBezTo>
                <a:cubicBezTo>
                  <a:pt x="5648" y="851"/>
                  <a:pt x="5648" y="851"/>
                  <a:pt x="5648" y="851"/>
                </a:cubicBezTo>
                <a:cubicBezTo>
                  <a:pt x="5589" y="783"/>
                  <a:pt x="5589" y="783"/>
                  <a:pt x="5589" y="783"/>
                </a:cubicBezTo>
                <a:cubicBezTo>
                  <a:pt x="5586" y="780"/>
                  <a:pt x="5586" y="780"/>
                  <a:pt x="5586" y="780"/>
                </a:cubicBezTo>
                <a:cubicBezTo>
                  <a:pt x="5583" y="783"/>
                  <a:pt x="5583" y="783"/>
                  <a:pt x="5583" y="783"/>
                </a:cubicBezTo>
                <a:cubicBezTo>
                  <a:pt x="5512" y="848"/>
                  <a:pt x="5512" y="848"/>
                  <a:pt x="5512" y="848"/>
                </a:cubicBezTo>
                <a:close/>
                <a:moveTo>
                  <a:pt x="5421" y="929"/>
                </a:moveTo>
                <a:cubicBezTo>
                  <a:pt x="5418" y="932"/>
                  <a:pt x="5418" y="932"/>
                  <a:pt x="5418" y="932"/>
                </a:cubicBezTo>
                <a:cubicBezTo>
                  <a:pt x="5421" y="932"/>
                  <a:pt x="5421" y="932"/>
                  <a:pt x="5421" y="932"/>
                </a:cubicBezTo>
                <a:cubicBezTo>
                  <a:pt x="5479" y="1003"/>
                  <a:pt x="5479" y="1003"/>
                  <a:pt x="5479" y="1003"/>
                </a:cubicBezTo>
                <a:cubicBezTo>
                  <a:pt x="5479" y="1003"/>
                  <a:pt x="5479" y="1003"/>
                  <a:pt x="5479" y="1003"/>
                </a:cubicBezTo>
                <a:cubicBezTo>
                  <a:pt x="5482" y="1003"/>
                  <a:pt x="5482" y="1003"/>
                  <a:pt x="5482" y="1003"/>
                </a:cubicBezTo>
                <a:cubicBezTo>
                  <a:pt x="5554" y="938"/>
                  <a:pt x="5554" y="938"/>
                  <a:pt x="5554" y="938"/>
                </a:cubicBezTo>
                <a:cubicBezTo>
                  <a:pt x="5557" y="935"/>
                  <a:pt x="5557" y="935"/>
                  <a:pt x="5557" y="935"/>
                </a:cubicBezTo>
                <a:cubicBezTo>
                  <a:pt x="5554" y="932"/>
                  <a:pt x="5554" y="932"/>
                  <a:pt x="5554" y="932"/>
                </a:cubicBezTo>
                <a:cubicBezTo>
                  <a:pt x="5499" y="864"/>
                  <a:pt x="5499" y="864"/>
                  <a:pt x="5499" y="864"/>
                </a:cubicBezTo>
                <a:cubicBezTo>
                  <a:pt x="5495" y="861"/>
                  <a:pt x="5495" y="861"/>
                  <a:pt x="5495" y="861"/>
                </a:cubicBezTo>
                <a:cubicBezTo>
                  <a:pt x="5492" y="864"/>
                  <a:pt x="5492" y="864"/>
                  <a:pt x="5492" y="864"/>
                </a:cubicBezTo>
                <a:cubicBezTo>
                  <a:pt x="5421" y="929"/>
                  <a:pt x="5421" y="929"/>
                  <a:pt x="5421" y="929"/>
                </a:cubicBezTo>
                <a:close/>
                <a:moveTo>
                  <a:pt x="5330" y="1010"/>
                </a:moveTo>
                <a:cubicBezTo>
                  <a:pt x="5327" y="1013"/>
                  <a:pt x="5327" y="1013"/>
                  <a:pt x="5327" y="1013"/>
                </a:cubicBezTo>
                <a:cubicBezTo>
                  <a:pt x="5330" y="1016"/>
                  <a:pt x="5330" y="1016"/>
                  <a:pt x="5330" y="1016"/>
                </a:cubicBezTo>
                <a:cubicBezTo>
                  <a:pt x="5385" y="1084"/>
                  <a:pt x="5385" y="1084"/>
                  <a:pt x="5385" y="1084"/>
                </a:cubicBezTo>
                <a:cubicBezTo>
                  <a:pt x="5389" y="1087"/>
                  <a:pt x="5389" y="1087"/>
                  <a:pt x="5389" y="1087"/>
                </a:cubicBezTo>
                <a:cubicBezTo>
                  <a:pt x="5392" y="1084"/>
                  <a:pt x="5392" y="1084"/>
                  <a:pt x="5392" y="1084"/>
                </a:cubicBezTo>
                <a:cubicBezTo>
                  <a:pt x="5463" y="1019"/>
                  <a:pt x="5463" y="1019"/>
                  <a:pt x="5463" y="1019"/>
                </a:cubicBezTo>
                <a:cubicBezTo>
                  <a:pt x="5466" y="1016"/>
                  <a:pt x="5466" y="1016"/>
                  <a:pt x="5466" y="1016"/>
                </a:cubicBezTo>
                <a:cubicBezTo>
                  <a:pt x="5463" y="1016"/>
                  <a:pt x="5463" y="1016"/>
                  <a:pt x="5463" y="1016"/>
                </a:cubicBezTo>
                <a:cubicBezTo>
                  <a:pt x="5405" y="945"/>
                  <a:pt x="5405" y="945"/>
                  <a:pt x="5405" y="945"/>
                </a:cubicBezTo>
                <a:cubicBezTo>
                  <a:pt x="5405" y="945"/>
                  <a:pt x="5405" y="945"/>
                  <a:pt x="5405" y="945"/>
                </a:cubicBezTo>
                <a:cubicBezTo>
                  <a:pt x="5402" y="945"/>
                  <a:pt x="5402" y="945"/>
                  <a:pt x="5402" y="945"/>
                </a:cubicBezTo>
                <a:cubicBezTo>
                  <a:pt x="5330" y="1010"/>
                  <a:pt x="5330" y="1010"/>
                  <a:pt x="5330" y="1010"/>
                </a:cubicBezTo>
                <a:close/>
                <a:moveTo>
                  <a:pt x="5240" y="1090"/>
                </a:moveTo>
                <a:cubicBezTo>
                  <a:pt x="5236" y="1094"/>
                  <a:pt x="5236" y="1094"/>
                  <a:pt x="5236" y="1094"/>
                </a:cubicBezTo>
                <a:cubicBezTo>
                  <a:pt x="5240" y="1097"/>
                  <a:pt x="5240" y="1097"/>
                  <a:pt x="5240" y="1097"/>
                </a:cubicBezTo>
                <a:cubicBezTo>
                  <a:pt x="5295" y="1165"/>
                  <a:pt x="5295" y="1165"/>
                  <a:pt x="5295" y="1165"/>
                </a:cubicBezTo>
                <a:cubicBezTo>
                  <a:pt x="5298" y="1168"/>
                  <a:pt x="5298" y="1168"/>
                  <a:pt x="5298" y="1168"/>
                </a:cubicBezTo>
                <a:cubicBezTo>
                  <a:pt x="5301" y="1165"/>
                  <a:pt x="5301" y="1165"/>
                  <a:pt x="5301" y="1165"/>
                </a:cubicBezTo>
                <a:cubicBezTo>
                  <a:pt x="5372" y="1100"/>
                  <a:pt x="5372" y="1100"/>
                  <a:pt x="5372" y="1100"/>
                </a:cubicBezTo>
                <a:cubicBezTo>
                  <a:pt x="5376" y="1100"/>
                  <a:pt x="5376" y="1100"/>
                  <a:pt x="5376" y="1100"/>
                </a:cubicBezTo>
                <a:cubicBezTo>
                  <a:pt x="5372" y="1097"/>
                  <a:pt x="5372" y="1097"/>
                  <a:pt x="5372" y="1097"/>
                </a:cubicBezTo>
                <a:cubicBezTo>
                  <a:pt x="5314" y="1029"/>
                  <a:pt x="5314" y="1029"/>
                  <a:pt x="5314" y="1029"/>
                </a:cubicBezTo>
                <a:cubicBezTo>
                  <a:pt x="5314" y="1026"/>
                  <a:pt x="5314" y="1026"/>
                  <a:pt x="5314" y="1026"/>
                </a:cubicBezTo>
                <a:cubicBezTo>
                  <a:pt x="5311" y="1029"/>
                  <a:pt x="5311" y="1029"/>
                  <a:pt x="5311" y="1029"/>
                </a:cubicBezTo>
                <a:cubicBezTo>
                  <a:pt x="5240" y="1090"/>
                  <a:pt x="5240" y="1090"/>
                  <a:pt x="5240" y="1090"/>
                </a:cubicBezTo>
                <a:close/>
                <a:moveTo>
                  <a:pt x="5146" y="1175"/>
                </a:moveTo>
                <a:cubicBezTo>
                  <a:pt x="5146" y="1175"/>
                  <a:pt x="5146" y="1175"/>
                  <a:pt x="5146" y="1175"/>
                </a:cubicBezTo>
                <a:cubicBezTo>
                  <a:pt x="5146" y="1178"/>
                  <a:pt x="5146" y="1178"/>
                  <a:pt x="5146" y="1178"/>
                </a:cubicBezTo>
                <a:cubicBezTo>
                  <a:pt x="5204" y="1246"/>
                  <a:pt x="5204" y="1246"/>
                  <a:pt x="5204" y="1246"/>
                </a:cubicBezTo>
                <a:cubicBezTo>
                  <a:pt x="5207" y="1249"/>
                  <a:pt x="5207" y="1249"/>
                  <a:pt x="5207" y="1249"/>
                </a:cubicBezTo>
                <a:cubicBezTo>
                  <a:pt x="5211" y="1246"/>
                  <a:pt x="5211" y="1246"/>
                  <a:pt x="5211" y="1246"/>
                </a:cubicBezTo>
                <a:cubicBezTo>
                  <a:pt x="5282" y="1184"/>
                  <a:pt x="5282" y="1184"/>
                  <a:pt x="5282" y="1184"/>
                </a:cubicBezTo>
                <a:cubicBezTo>
                  <a:pt x="5285" y="1181"/>
                  <a:pt x="5285" y="1181"/>
                  <a:pt x="5285" y="1181"/>
                </a:cubicBezTo>
                <a:cubicBezTo>
                  <a:pt x="5282" y="1178"/>
                  <a:pt x="5282" y="1178"/>
                  <a:pt x="5282" y="1178"/>
                </a:cubicBezTo>
                <a:cubicBezTo>
                  <a:pt x="5224" y="1110"/>
                  <a:pt x="5224" y="1110"/>
                  <a:pt x="5224" y="1110"/>
                </a:cubicBezTo>
                <a:cubicBezTo>
                  <a:pt x="5220" y="1107"/>
                  <a:pt x="5220" y="1107"/>
                  <a:pt x="5220" y="1107"/>
                </a:cubicBezTo>
                <a:cubicBezTo>
                  <a:pt x="5220" y="1110"/>
                  <a:pt x="5220" y="1110"/>
                  <a:pt x="5220" y="1110"/>
                </a:cubicBezTo>
                <a:cubicBezTo>
                  <a:pt x="5146" y="1175"/>
                  <a:pt x="5146" y="1175"/>
                  <a:pt x="5146" y="1175"/>
                </a:cubicBezTo>
                <a:close/>
                <a:moveTo>
                  <a:pt x="5055" y="1255"/>
                </a:moveTo>
                <a:cubicBezTo>
                  <a:pt x="5055" y="1259"/>
                  <a:pt x="5055" y="1259"/>
                  <a:pt x="5055" y="1259"/>
                </a:cubicBezTo>
                <a:cubicBezTo>
                  <a:pt x="5055" y="1259"/>
                  <a:pt x="5055" y="1259"/>
                  <a:pt x="5055" y="1259"/>
                </a:cubicBezTo>
                <a:cubicBezTo>
                  <a:pt x="5113" y="1330"/>
                  <a:pt x="5113" y="1330"/>
                  <a:pt x="5113" y="1330"/>
                </a:cubicBezTo>
                <a:cubicBezTo>
                  <a:pt x="5117" y="1330"/>
                  <a:pt x="5117" y="1330"/>
                  <a:pt x="5117" y="1330"/>
                </a:cubicBezTo>
                <a:cubicBezTo>
                  <a:pt x="5117" y="1330"/>
                  <a:pt x="5117" y="1330"/>
                  <a:pt x="5117" y="1330"/>
                </a:cubicBezTo>
                <a:cubicBezTo>
                  <a:pt x="5191" y="1265"/>
                  <a:pt x="5191" y="1265"/>
                  <a:pt x="5191" y="1265"/>
                </a:cubicBezTo>
                <a:cubicBezTo>
                  <a:pt x="5191" y="1262"/>
                  <a:pt x="5191" y="1262"/>
                  <a:pt x="5191" y="1262"/>
                </a:cubicBezTo>
                <a:cubicBezTo>
                  <a:pt x="5191" y="1259"/>
                  <a:pt x="5191" y="1259"/>
                  <a:pt x="5191" y="1259"/>
                </a:cubicBezTo>
                <a:cubicBezTo>
                  <a:pt x="5133" y="1191"/>
                  <a:pt x="5133" y="1191"/>
                  <a:pt x="5133" y="1191"/>
                </a:cubicBezTo>
                <a:cubicBezTo>
                  <a:pt x="5130" y="1188"/>
                  <a:pt x="5130" y="1188"/>
                  <a:pt x="5130" y="1188"/>
                </a:cubicBezTo>
                <a:cubicBezTo>
                  <a:pt x="5126" y="1191"/>
                  <a:pt x="5126" y="1191"/>
                  <a:pt x="5126" y="1191"/>
                </a:cubicBezTo>
                <a:cubicBezTo>
                  <a:pt x="5055" y="1255"/>
                  <a:pt x="5055" y="1255"/>
                  <a:pt x="5055" y="1255"/>
                </a:cubicBezTo>
                <a:close/>
                <a:moveTo>
                  <a:pt x="4965" y="1336"/>
                </a:moveTo>
                <a:cubicBezTo>
                  <a:pt x="4961" y="1340"/>
                  <a:pt x="4961" y="1340"/>
                  <a:pt x="4961" y="1340"/>
                </a:cubicBezTo>
                <a:cubicBezTo>
                  <a:pt x="4965" y="1343"/>
                  <a:pt x="4965" y="1343"/>
                  <a:pt x="4965" y="1343"/>
                </a:cubicBezTo>
                <a:cubicBezTo>
                  <a:pt x="5023" y="1411"/>
                  <a:pt x="5023" y="1411"/>
                  <a:pt x="5023" y="1411"/>
                </a:cubicBezTo>
                <a:cubicBezTo>
                  <a:pt x="5023" y="1414"/>
                  <a:pt x="5023" y="1414"/>
                  <a:pt x="5023" y="1414"/>
                </a:cubicBezTo>
                <a:cubicBezTo>
                  <a:pt x="5026" y="1411"/>
                  <a:pt x="5026" y="1411"/>
                  <a:pt x="5026" y="1411"/>
                </a:cubicBezTo>
                <a:cubicBezTo>
                  <a:pt x="5097" y="1346"/>
                  <a:pt x="5097" y="1346"/>
                  <a:pt x="5097" y="1346"/>
                </a:cubicBezTo>
                <a:cubicBezTo>
                  <a:pt x="5101" y="1343"/>
                  <a:pt x="5101" y="1343"/>
                  <a:pt x="5101" y="1343"/>
                </a:cubicBezTo>
                <a:cubicBezTo>
                  <a:pt x="5101" y="1343"/>
                  <a:pt x="5101" y="1343"/>
                  <a:pt x="5101" y="1343"/>
                </a:cubicBezTo>
                <a:cubicBezTo>
                  <a:pt x="5042" y="1272"/>
                  <a:pt x="5042" y="1272"/>
                  <a:pt x="5042" y="1272"/>
                </a:cubicBezTo>
                <a:cubicBezTo>
                  <a:pt x="5039" y="1272"/>
                  <a:pt x="5039" y="1272"/>
                  <a:pt x="5039" y="1272"/>
                </a:cubicBezTo>
                <a:cubicBezTo>
                  <a:pt x="5036" y="1272"/>
                  <a:pt x="5036" y="1272"/>
                  <a:pt x="5036" y="1272"/>
                </a:cubicBezTo>
                <a:cubicBezTo>
                  <a:pt x="4965" y="1336"/>
                  <a:pt x="4965" y="1336"/>
                  <a:pt x="4965" y="1336"/>
                </a:cubicBezTo>
                <a:close/>
                <a:moveTo>
                  <a:pt x="4874" y="1417"/>
                </a:moveTo>
                <a:cubicBezTo>
                  <a:pt x="4871" y="1421"/>
                  <a:pt x="4871" y="1421"/>
                  <a:pt x="4871" y="1421"/>
                </a:cubicBezTo>
                <a:cubicBezTo>
                  <a:pt x="4874" y="1424"/>
                  <a:pt x="4874" y="1424"/>
                  <a:pt x="4874" y="1424"/>
                </a:cubicBezTo>
                <a:cubicBezTo>
                  <a:pt x="4932" y="1492"/>
                  <a:pt x="4932" y="1492"/>
                  <a:pt x="4932" y="1492"/>
                </a:cubicBezTo>
                <a:cubicBezTo>
                  <a:pt x="4932" y="1495"/>
                  <a:pt x="4932" y="1495"/>
                  <a:pt x="4932" y="1495"/>
                </a:cubicBezTo>
                <a:cubicBezTo>
                  <a:pt x="4935" y="1492"/>
                  <a:pt x="4935" y="1492"/>
                  <a:pt x="4935" y="1492"/>
                </a:cubicBezTo>
                <a:cubicBezTo>
                  <a:pt x="5007" y="1427"/>
                  <a:pt x="5007" y="1427"/>
                  <a:pt x="5007" y="1427"/>
                </a:cubicBezTo>
                <a:cubicBezTo>
                  <a:pt x="5010" y="1427"/>
                  <a:pt x="5010" y="1427"/>
                  <a:pt x="5010" y="1427"/>
                </a:cubicBezTo>
                <a:cubicBezTo>
                  <a:pt x="5007" y="1424"/>
                  <a:pt x="5007" y="1424"/>
                  <a:pt x="5007" y="1424"/>
                </a:cubicBezTo>
                <a:cubicBezTo>
                  <a:pt x="4952" y="1356"/>
                  <a:pt x="4952" y="1356"/>
                  <a:pt x="4952" y="1356"/>
                </a:cubicBezTo>
                <a:cubicBezTo>
                  <a:pt x="4948" y="1353"/>
                  <a:pt x="4948" y="1353"/>
                  <a:pt x="4948" y="1353"/>
                </a:cubicBezTo>
                <a:cubicBezTo>
                  <a:pt x="4945" y="1356"/>
                  <a:pt x="4945" y="1356"/>
                  <a:pt x="4945" y="1356"/>
                </a:cubicBezTo>
                <a:cubicBezTo>
                  <a:pt x="4874" y="1417"/>
                  <a:pt x="4874" y="1417"/>
                  <a:pt x="4874" y="1417"/>
                </a:cubicBezTo>
                <a:close/>
                <a:moveTo>
                  <a:pt x="4783" y="1501"/>
                </a:moveTo>
                <a:cubicBezTo>
                  <a:pt x="4780" y="1501"/>
                  <a:pt x="4780" y="1501"/>
                  <a:pt x="4780" y="1501"/>
                </a:cubicBezTo>
                <a:cubicBezTo>
                  <a:pt x="4783" y="1505"/>
                  <a:pt x="4783" y="1505"/>
                  <a:pt x="4783" y="1505"/>
                </a:cubicBezTo>
                <a:cubicBezTo>
                  <a:pt x="4838" y="1573"/>
                  <a:pt x="4838" y="1573"/>
                  <a:pt x="4838" y="1573"/>
                </a:cubicBezTo>
                <a:cubicBezTo>
                  <a:pt x="4842" y="1576"/>
                  <a:pt x="4842" y="1576"/>
                  <a:pt x="4842" y="1576"/>
                </a:cubicBezTo>
                <a:cubicBezTo>
                  <a:pt x="4845" y="1573"/>
                  <a:pt x="4845" y="1573"/>
                  <a:pt x="4845" y="1573"/>
                </a:cubicBezTo>
                <a:cubicBezTo>
                  <a:pt x="4916" y="1511"/>
                  <a:pt x="4916" y="1511"/>
                  <a:pt x="4916" y="1511"/>
                </a:cubicBezTo>
                <a:cubicBezTo>
                  <a:pt x="4919" y="1508"/>
                  <a:pt x="4919" y="1508"/>
                  <a:pt x="4919" y="1508"/>
                </a:cubicBezTo>
                <a:cubicBezTo>
                  <a:pt x="4916" y="1505"/>
                  <a:pt x="4916" y="1505"/>
                  <a:pt x="4916" y="1505"/>
                </a:cubicBezTo>
                <a:cubicBezTo>
                  <a:pt x="4858" y="1437"/>
                  <a:pt x="4858" y="1437"/>
                  <a:pt x="4858" y="1437"/>
                </a:cubicBezTo>
                <a:cubicBezTo>
                  <a:pt x="4858" y="1434"/>
                  <a:pt x="4858" y="1434"/>
                  <a:pt x="4858" y="1434"/>
                </a:cubicBezTo>
                <a:cubicBezTo>
                  <a:pt x="4855" y="1437"/>
                  <a:pt x="4855" y="1437"/>
                  <a:pt x="4855" y="1437"/>
                </a:cubicBezTo>
                <a:cubicBezTo>
                  <a:pt x="4783" y="1501"/>
                  <a:pt x="4783" y="1501"/>
                  <a:pt x="4783" y="1501"/>
                </a:cubicBezTo>
                <a:close/>
                <a:moveTo>
                  <a:pt x="4693" y="1582"/>
                </a:moveTo>
                <a:cubicBezTo>
                  <a:pt x="4689" y="1586"/>
                  <a:pt x="4689" y="1586"/>
                  <a:pt x="4689" y="1586"/>
                </a:cubicBezTo>
                <a:cubicBezTo>
                  <a:pt x="4689" y="1586"/>
                  <a:pt x="4689" y="1586"/>
                  <a:pt x="4689" y="1586"/>
                </a:cubicBezTo>
                <a:cubicBezTo>
                  <a:pt x="4748" y="1657"/>
                  <a:pt x="4748" y="1657"/>
                  <a:pt x="4748" y="1657"/>
                </a:cubicBezTo>
                <a:cubicBezTo>
                  <a:pt x="4751" y="1657"/>
                  <a:pt x="4751" y="1657"/>
                  <a:pt x="4751" y="1657"/>
                </a:cubicBezTo>
                <a:cubicBezTo>
                  <a:pt x="4754" y="1657"/>
                  <a:pt x="4754" y="1657"/>
                  <a:pt x="4754" y="1657"/>
                </a:cubicBezTo>
                <a:cubicBezTo>
                  <a:pt x="4825" y="1592"/>
                  <a:pt x="4825" y="1592"/>
                  <a:pt x="4825" y="1592"/>
                </a:cubicBezTo>
                <a:cubicBezTo>
                  <a:pt x="4829" y="1589"/>
                  <a:pt x="4829" y="1589"/>
                  <a:pt x="4829" y="1589"/>
                </a:cubicBezTo>
                <a:cubicBezTo>
                  <a:pt x="4825" y="1586"/>
                  <a:pt x="4825" y="1586"/>
                  <a:pt x="4825" y="1586"/>
                </a:cubicBezTo>
                <a:cubicBezTo>
                  <a:pt x="4767" y="1518"/>
                  <a:pt x="4767" y="1518"/>
                  <a:pt x="4767" y="1518"/>
                </a:cubicBezTo>
                <a:cubicBezTo>
                  <a:pt x="4767" y="1514"/>
                  <a:pt x="4767" y="1514"/>
                  <a:pt x="4767" y="1514"/>
                </a:cubicBezTo>
                <a:cubicBezTo>
                  <a:pt x="4764" y="1518"/>
                  <a:pt x="4764" y="1518"/>
                  <a:pt x="4764" y="1518"/>
                </a:cubicBezTo>
                <a:cubicBezTo>
                  <a:pt x="4693" y="1582"/>
                  <a:pt x="4693" y="1582"/>
                  <a:pt x="4693" y="1582"/>
                </a:cubicBezTo>
                <a:close/>
                <a:moveTo>
                  <a:pt x="4599" y="1663"/>
                </a:moveTo>
                <a:cubicBezTo>
                  <a:pt x="4599" y="1667"/>
                  <a:pt x="4599" y="1667"/>
                  <a:pt x="4599" y="1667"/>
                </a:cubicBezTo>
                <a:cubicBezTo>
                  <a:pt x="4599" y="1670"/>
                  <a:pt x="4599" y="1670"/>
                  <a:pt x="4599" y="1670"/>
                </a:cubicBezTo>
                <a:cubicBezTo>
                  <a:pt x="4657" y="1738"/>
                  <a:pt x="4657" y="1738"/>
                  <a:pt x="4657" y="1738"/>
                </a:cubicBezTo>
                <a:cubicBezTo>
                  <a:pt x="4660" y="1741"/>
                  <a:pt x="4660" y="1741"/>
                  <a:pt x="4660" y="1741"/>
                </a:cubicBezTo>
                <a:cubicBezTo>
                  <a:pt x="4664" y="1738"/>
                  <a:pt x="4664" y="1738"/>
                  <a:pt x="4664" y="1738"/>
                </a:cubicBezTo>
                <a:cubicBezTo>
                  <a:pt x="4735" y="1673"/>
                  <a:pt x="4735" y="1673"/>
                  <a:pt x="4735" y="1673"/>
                </a:cubicBezTo>
                <a:cubicBezTo>
                  <a:pt x="4735" y="1670"/>
                  <a:pt x="4735" y="1670"/>
                  <a:pt x="4735" y="1670"/>
                </a:cubicBezTo>
                <a:cubicBezTo>
                  <a:pt x="4735" y="1670"/>
                  <a:pt x="4735" y="1670"/>
                  <a:pt x="4735" y="1670"/>
                </a:cubicBezTo>
                <a:cubicBezTo>
                  <a:pt x="4677" y="1599"/>
                  <a:pt x="4677" y="1599"/>
                  <a:pt x="4677" y="1599"/>
                </a:cubicBezTo>
                <a:cubicBezTo>
                  <a:pt x="4673" y="1599"/>
                  <a:pt x="4673" y="1599"/>
                  <a:pt x="4673" y="1599"/>
                </a:cubicBezTo>
                <a:cubicBezTo>
                  <a:pt x="4673" y="1599"/>
                  <a:pt x="4673" y="1599"/>
                  <a:pt x="4673" y="1599"/>
                </a:cubicBezTo>
                <a:cubicBezTo>
                  <a:pt x="4599" y="1663"/>
                  <a:pt x="4599" y="1663"/>
                  <a:pt x="4599" y="1663"/>
                </a:cubicBezTo>
                <a:close/>
                <a:moveTo>
                  <a:pt x="4508" y="1744"/>
                </a:moveTo>
                <a:cubicBezTo>
                  <a:pt x="4505" y="1747"/>
                  <a:pt x="4505" y="1747"/>
                  <a:pt x="4505" y="1747"/>
                </a:cubicBezTo>
                <a:cubicBezTo>
                  <a:pt x="4508" y="1751"/>
                  <a:pt x="4508" y="1751"/>
                  <a:pt x="4508" y="1751"/>
                </a:cubicBezTo>
                <a:cubicBezTo>
                  <a:pt x="4566" y="1819"/>
                  <a:pt x="4566" y="1819"/>
                  <a:pt x="4566" y="1819"/>
                </a:cubicBezTo>
                <a:cubicBezTo>
                  <a:pt x="4570" y="1822"/>
                  <a:pt x="4570" y="1822"/>
                  <a:pt x="4570" y="1822"/>
                </a:cubicBezTo>
                <a:cubicBezTo>
                  <a:pt x="4570" y="1819"/>
                  <a:pt x="4570" y="1819"/>
                  <a:pt x="4570" y="1819"/>
                </a:cubicBezTo>
                <a:cubicBezTo>
                  <a:pt x="4644" y="1754"/>
                  <a:pt x="4644" y="1754"/>
                  <a:pt x="4644" y="1754"/>
                </a:cubicBezTo>
                <a:cubicBezTo>
                  <a:pt x="4644" y="1754"/>
                  <a:pt x="4644" y="1754"/>
                  <a:pt x="4644" y="1754"/>
                </a:cubicBezTo>
                <a:cubicBezTo>
                  <a:pt x="4644" y="1751"/>
                  <a:pt x="4644" y="1751"/>
                  <a:pt x="4644" y="1751"/>
                </a:cubicBezTo>
                <a:cubicBezTo>
                  <a:pt x="4586" y="1683"/>
                  <a:pt x="4586" y="1683"/>
                  <a:pt x="4586" y="1683"/>
                </a:cubicBezTo>
                <a:cubicBezTo>
                  <a:pt x="4583" y="1679"/>
                  <a:pt x="4583" y="1679"/>
                  <a:pt x="4583" y="1679"/>
                </a:cubicBezTo>
                <a:cubicBezTo>
                  <a:pt x="4579" y="1683"/>
                  <a:pt x="4579" y="1683"/>
                  <a:pt x="4579" y="1683"/>
                </a:cubicBezTo>
                <a:cubicBezTo>
                  <a:pt x="4508" y="1744"/>
                  <a:pt x="4508" y="1744"/>
                  <a:pt x="4508" y="1744"/>
                </a:cubicBezTo>
                <a:close/>
                <a:moveTo>
                  <a:pt x="4418" y="1828"/>
                </a:moveTo>
                <a:cubicBezTo>
                  <a:pt x="4414" y="1828"/>
                  <a:pt x="4414" y="1828"/>
                  <a:pt x="4414" y="1828"/>
                </a:cubicBezTo>
                <a:cubicBezTo>
                  <a:pt x="4418" y="1832"/>
                  <a:pt x="4418" y="1832"/>
                  <a:pt x="4418" y="1832"/>
                </a:cubicBezTo>
                <a:cubicBezTo>
                  <a:pt x="4476" y="1900"/>
                  <a:pt x="4476" y="1900"/>
                  <a:pt x="4476" y="1900"/>
                </a:cubicBezTo>
                <a:cubicBezTo>
                  <a:pt x="4476" y="1903"/>
                  <a:pt x="4476" y="1903"/>
                  <a:pt x="4476" y="1903"/>
                </a:cubicBezTo>
                <a:cubicBezTo>
                  <a:pt x="4479" y="1900"/>
                  <a:pt x="4479" y="1900"/>
                  <a:pt x="4479" y="1900"/>
                </a:cubicBezTo>
                <a:cubicBezTo>
                  <a:pt x="4550" y="1838"/>
                  <a:pt x="4550" y="1838"/>
                  <a:pt x="4550" y="1838"/>
                </a:cubicBezTo>
                <a:cubicBezTo>
                  <a:pt x="4554" y="1835"/>
                  <a:pt x="4554" y="1835"/>
                  <a:pt x="4554" y="1835"/>
                </a:cubicBezTo>
                <a:cubicBezTo>
                  <a:pt x="4550" y="1832"/>
                  <a:pt x="4550" y="1832"/>
                  <a:pt x="4550" y="1832"/>
                </a:cubicBezTo>
                <a:cubicBezTo>
                  <a:pt x="4495" y="1764"/>
                  <a:pt x="4495" y="1764"/>
                  <a:pt x="4495" y="1764"/>
                </a:cubicBezTo>
                <a:cubicBezTo>
                  <a:pt x="4492" y="1760"/>
                  <a:pt x="4492" y="1760"/>
                  <a:pt x="4492" y="1760"/>
                </a:cubicBezTo>
                <a:cubicBezTo>
                  <a:pt x="4489" y="1764"/>
                  <a:pt x="4489" y="1764"/>
                  <a:pt x="4489" y="1764"/>
                </a:cubicBezTo>
                <a:cubicBezTo>
                  <a:pt x="4418" y="1828"/>
                  <a:pt x="4418" y="1828"/>
                  <a:pt x="4418" y="1828"/>
                </a:cubicBezTo>
                <a:close/>
                <a:moveTo>
                  <a:pt x="4327" y="1909"/>
                </a:moveTo>
                <a:cubicBezTo>
                  <a:pt x="4324" y="1913"/>
                  <a:pt x="4324" y="1913"/>
                  <a:pt x="4324" y="1913"/>
                </a:cubicBezTo>
                <a:cubicBezTo>
                  <a:pt x="4327" y="1913"/>
                  <a:pt x="4327" y="1913"/>
                  <a:pt x="4327" y="1913"/>
                </a:cubicBezTo>
                <a:cubicBezTo>
                  <a:pt x="4382" y="1984"/>
                  <a:pt x="4382" y="1984"/>
                  <a:pt x="4382" y="1984"/>
                </a:cubicBezTo>
                <a:cubicBezTo>
                  <a:pt x="4385" y="1984"/>
                  <a:pt x="4385" y="1984"/>
                  <a:pt x="4385" y="1984"/>
                </a:cubicBezTo>
                <a:cubicBezTo>
                  <a:pt x="4388" y="1984"/>
                  <a:pt x="4388" y="1984"/>
                  <a:pt x="4388" y="1984"/>
                </a:cubicBezTo>
                <a:cubicBezTo>
                  <a:pt x="4460" y="1919"/>
                  <a:pt x="4460" y="1919"/>
                  <a:pt x="4460" y="1919"/>
                </a:cubicBezTo>
                <a:cubicBezTo>
                  <a:pt x="4463" y="1916"/>
                  <a:pt x="4463" y="1916"/>
                  <a:pt x="4463" y="1916"/>
                </a:cubicBezTo>
                <a:cubicBezTo>
                  <a:pt x="4460" y="1913"/>
                  <a:pt x="4460" y="1913"/>
                  <a:pt x="4460" y="1913"/>
                </a:cubicBezTo>
                <a:cubicBezTo>
                  <a:pt x="4405" y="1845"/>
                  <a:pt x="4405" y="1845"/>
                  <a:pt x="4405" y="1845"/>
                </a:cubicBezTo>
                <a:cubicBezTo>
                  <a:pt x="4401" y="1841"/>
                  <a:pt x="4401" y="1841"/>
                  <a:pt x="4401" y="1841"/>
                </a:cubicBezTo>
                <a:cubicBezTo>
                  <a:pt x="4398" y="1845"/>
                  <a:pt x="4398" y="1845"/>
                  <a:pt x="4398" y="1845"/>
                </a:cubicBezTo>
                <a:cubicBezTo>
                  <a:pt x="4327" y="1909"/>
                  <a:pt x="4327" y="1909"/>
                  <a:pt x="4327" y="1909"/>
                </a:cubicBezTo>
                <a:close/>
                <a:moveTo>
                  <a:pt x="4236" y="1990"/>
                </a:moveTo>
                <a:cubicBezTo>
                  <a:pt x="4233" y="1993"/>
                  <a:pt x="4233" y="1993"/>
                  <a:pt x="4233" y="1993"/>
                </a:cubicBezTo>
                <a:cubicBezTo>
                  <a:pt x="4236" y="1997"/>
                  <a:pt x="4236" y="1997"/>
                  <a:pt x="4236" y="1997"/>
                </a:cubicBezTo>
                <a:cubicBezTo>
                  <a:pt x="4291" y="2065"/>
                  <a:pt x="4291" y="2065"/>
                  <a:pt x="4291" y="2065"/>
                </a:cubicBezTo>
                <a:cubicBezTo>
                  <a:pt x="4295" y="2068"/>
                  <a:pt x="4295" y="2068"/>
                  <a:pt x="4295" y="2068"/>
                </a:cubicBezTo>
                <a:cubicBezTo>
                  <a:pt x="4298" y="2065"/>
                  <a:pt x="4298" y="2065"/>
                  <a:pt x="4298" y="2065"/>
                </a:cubicBezTo>
                <a:cubicBezTo>
                  <a:pt x="4369" y="2000"/>
                  <a:pt x="4369" y="2000"/>
                  <a:pt x="4369" y="2000"/>
                </a:cubicBezTo>
                <a:cubicBezTo>
                  <a:pt x="4372" y="1997"/>
                  <a:pt x="4372" y="1997"/>
                  <a:pt x="4372" y="1997"/>
                </a:cubicBezTo>
                <a:cubicBezTo>
                  <a:pt x="4369" y="1997"/>
                  <a:pt x="4369" y="1997"/>
                  <a:pt x="4369" y="1997"/>
                </a:cubicBezTo>
                <a:cubicBezTo>
                  <a:pt x="4311" y="1925"/>
                  <a:pt x="4311" y="1925"/>
                  <a:pt x="4311" y="1925"/>
                </a:cubicBezTo>
                <a:cubicBezTo>
                  <a:pt x="4311" y="1925"/>
                  <a:pt x="4311" y="1925"/>
                  <a:pt x="4311" y="1925"/>
                </a:cubicBezTo>
                <a:cubicBezTo>
                  <a:pt x="4308" y="1925"/>
                  <a:pt x="4308" y="1925"/>
                  <a:pt x="4308" y="1925"/>
                </a:cubicBezTo>
                <a:cubicBezTo>
                  <a:pt x="4236" y="1990"/>
                  <a:pt x="4236" y="1990"/>
                  <a:pt x="4236" y="1990"/>
                </a:cubicBezTo>
                <a:close/>
                <a:moveTo>
                  <a:pt x="4142" y="2071"/>
                </a:moveTo>
                <a:cubicBezTo>
                  <a:pt x="4142" y="2074"/>
                  <a:pt x="4142" y="2074"/>
                  <a:pt x="4142" y="2074"/>
                </a:cubicBezTo>
                <a:cubicBezTo>
                  <a:pt x="4142" y="2078"/>
                  <a:pt x="4142" y="2078"/>
                  <a:pt x="4142" y="2078"/>
                </a:cubicBezTo>
                <a:cubicBezTo>
                  <a:pt x="4201" y="2146"/>
                  <a:pt x="4201" y="2146"/>
                  <a:pt x="4201" y="2146"/>
                </a:cubicBezTo>
                <a:cubicBezTo>
                  <a:pt x="4204" y="2149"/>
                  <a:pt x="4204" y="2149"/>
                  <a:pt x="4204" y="2149"/>
                </a:cubicBezTo>
                <a:cubicBezTo>
                  <a:pt x="4207" y="2146"/>
                  <a:pt x="4207" y="2146"/>
                  <a:pt x="4207" y="2146"/>
                </a:cubicBezTo>
                <a:cubicBezTo>
                  <a:pt x="4278" y="2081"/>
                  <a:pt x="4278" y="2081"/>
                  <a:pt x="4278" y="2081"/>
                </a:cubicBezTo>
                <a:cubicBezTo>
                  <a:pt x="4282" y="2081"/>
                  <a:pt x="4282" y="2081"/>
                  <a:pt x="4282" y="2081"/>
                </a:cubicBezTo>
                <a:cubicBezTo>
                  <a:pt x="4278" y="2078"/>
                  <a:pt x="4278" y="2078"/>
                  <a:pt x="4278" y="2078"/>
                </a:cubicBezTo>
                <a:cubicBezTo>
                  <a:pt x="4220" y="2010"/>
                  <a:pt x="4220" y="2010"/>
                  <a:pt x="4220" y="2010"/>
                </a:cubicBezTo>
                <a:cubicBezTo>
                  <a:pt x="4217" y="2006"/>
                  <a:pt x="4217" y="2006"/>
                  <a:pt x="4217" y="2006"/>
                </a:cubicBezTo>
                <a:cubicBezTo>
                  <a:pt x="4217" y="2010"/>
                  <a:pt x="4217" y="2010"/>
                  <a:pt x="4217" y="2010"/>
                </a:cubicBezTo>
                <a:cubicBezTo>
                  <a:pt x="4142" y="2071"/>
                  <a:pt x="4142" y="2071"/>
                  <a:pt x="4142" y="2071"/>
                </a:cubicBezTo>
                <a:close/>
                <a:moveTo>
                  <a:pt x="4052" y="2155"/>
                </a:moveTo>
                <a:cubicBezTo>
                  <a:pt x="4052" y="2155"/>
                  <a:pt x="4052" y="2155"/>
                  <a:pt x="4052" y="2155"/>
                </a:cubicBezTo>
                <a:cubicBezTo>
                  <a:pt x="4052" y="2159"/>
                  <a:pt x="4052" y="2159"/>
                  <a:pt x="4052" y="2159"/>
                </a:cubicBezTo>
                <a:cubicBezTo>
                  <a:pt x="4110" y="2227"/>
                  <a:pt x="4110" y="2227"/>
                  <a:pt x="4110" y="2227"/>
                </a:cubicBezTo>
                <a:cubicBezTo>
                  <a:pt x="4113" y="2230"/>
                  <a:pt x="4113" y="2230"/>
                  <a:pt x="4113" y="2230"/>
                </a:cubicBezTo>
                <a:cubicBezTo>
                  <a:pt x="4113" y="2227"/>
                  <a:pt x="4113" y="2227"/>
                  <a:pt x="4113" y="2227"/>
                </a:cubicBezTo>
                <a:cubicBezTo>
                  <a:pt x="4188" y="2165"/>
                  <a:pt x="4188" y="2165"/>
                  <a:pt x="4188" y="2165"/>
                </a:cubicBezTo>
                <a:cubicBezTo>
                  <a:pt x="4188" y="2162"/>
                  <a:pt x="4188" y="2162"/>
                  <a:pt x="4188" y="2162"/>
                </a:cubicBezTo>
                <a:cubicBezTo>
                  <a:pt x="4188" y="2159"/>
                  <a:pt x="4188" y="2159"/>
                  <a:pt x="4188" y="2159"/>
                </a:cubicBezTo>
                <a:cubicBezTo>
                  <a:pt x="4130" y="2091"/>
                  <a:pt x="4130" y="2091"/>
                  <a:pt x="4130" y="2091"/>
                </a:cubicBezTo>
                <a:cubicBezTo>
                  <a:pt x="4126" y="2087"/>
                  <a:pt x="4126" y="2087"/>
                  <a:pt x="4126" y="2087"/>
                </a:cubicBezTo>
                <a:cubicBezTo>
                  <a:pt x="4123" y="2091"/>
                  <a:pt x="4123" y="2091"/>
                  <a:pt x="4123" y="2091"/>
                </a:cubicBezTo>
                <a:cubicBezTo>
                  <a:pt x="4052" y="2155"/>
                  <a:pt x="4052" y="2155"/>
                  <a:pt x="4052" y="2155"/>
                </a:cubicBezTo>
                <a:close/>
                <a:moveTo>
                  <a:pt x="3926" y="2269"/>
                </a:moveTo>
                <a:cubicBezTo>
                  <a:pt x="3922" y="2272"/>
                  <a:pt x="3922" y="2272"/>
                  <a:pt x="3922" y="2272"/>
                </a:cubicBezTo>
                <a:cubicBezTo>
                  <a:pt x="3926" y="2275"/>
                  <a:pt x="3926" y="2275"/>
                  <a:pt x="3926" y="2275"/>
                </a:cubicBezTo>
                <a:cubicBezTo>
                  <a:pt x="3984" y="2343"/>
                  <a:pt x="3984" y="2343"/>
                  <a:pt x="3984" y="2343"/>
                </a:cubicBezTo>
                <a:cubicBezTo>
                  <a:pt x="3984" y="2346"/>
                  <a:pt x="3984" y="2346"/>
                  <a:pt x="3984" y="2346"/>
                </a:cubicBezTo>
                <a:cubicBezTo>
                  <a:pt x="3987" y="2343"/>
                  <a:pt x="3987" y="2343"/>
                  <a:pt x="3987" y="2343"/>
                </a:cubicBezTo>
                <a:cubicBezTo>
                  <a:pt x="4094" y="2246"/>
                  <a:pt x="4094" y="2246"/>
                  <a:pt x="4094" y="2246"/>
                </a:cubicBezTo>
                <a:cubicBezTo>
                  <a:pt x="4097" y="2243"/>
                  <a:pt x="4097" y="2243"/>
                  <a:pt x="4097" y="2243"/>
                </a:cubicBezTo>
                <a:cubicBezTo>
                  <a:pt x="4097" y="2239"/>
                  <a:pt x="4097" y="2239"/>
                  <a:pt x="4097" y="2239"/>
                </a:cubicBezTo>
                <a:cubicBezTo>
                  <a:pt x="4039" y="2171"/>
                  <a:pt x="4039" y="2171"/>
                  <a:pt x="4039" y="2171"/>
                </a:cubicBezTo>
                <a:cubicBezTo>
                  <a:pt x="4036" y="2168"/>
                  <a:pt x="4036" y="2168"/>
                  <a:pt x="4036" y="2168"/>
                </a:cubicBezTo>
                <a:cubicBezTo>
                  <a:pt x="4032" y="2171"/>
                  <a:pt x="4032" y="2171"/>
                  <a:pt x="4032" y="2171"/>
                </a:cubicBezTo>
                <a:cubicBezTo>
                  <a:pt x="3926" y="2269"/>
                  <a:pt x="3926" y="2269"/>
                  <a:pt x="3926" y="2269"/>
                </a:cubicBezTo>
                <a:close/>
                <a:moveTo>
                  <a:pt x="5589" y="938"/>
                </a:moveTo>
                <a:cubicBezTo>
                  <a:pt x="5586" y="938"/>
                  <a:pt x="5586" y="938"/>
                  <a:pt x="5586" y="938"/>
                </a:cubicBezTo>
                <a:cubicBezTo>
                  <a:pt x="5589" y="942"/>
                  <a:pt x="5589" y="942"/>
                  <a:pt x="5589" y="942"/>
                </a:cubicBezTo>
                <a:cubicBezTo>
                  <a:pt x="5644" y="1010"/>
                  <a:pt x="5644" y="1010"/>
                  <a:pt x="5644" y="1010"/>
                </a:cubicBezTo>
                <a:cubicBezTo>
                  <a:pt x="5648" y="1013"/>
                  <a:pt x="5648" y="1013"/>
                  <a:pt x="5648" y="1013"/>
                </a:cubicBezTo>
                <a:cubicBezTo>
                  <a:pt x="5651" y="1013"/>
                  <a:pt x="5651" y="1013"/>
                  <a:pt x="5651" y="1013"/>
                </a:cubicBezTo>
                <a:cubicBezTo>
                  <a:pt x="5722" y="948"/>
                  <a:pt x="5722" y="948"/>
                  <a:pt x="5722" y="948"/>
                </a:cubicBezTo>
                <a:cubicBezTo>
                  <a:pt x="5725" y="945"/>
                  <a:pt x="5725" y="945"/>
                  <a:pt x="5725" y="945"/>
                </a:cubicBezTo>
                <a:cubicBezTo>
                  <a:pt x="5722" y="942"/>
                  <a:pt x="5722" y="942"/>
                  <a:pt x="5722" y="942"/>
                </a:cubicBezTo>
                <a:cubicBezTo>
                  <a:pt x="5664" y="874"/>
                  <a:pt x="5664" y="874"/>
                  <a:pt x="5664" y="874"/>
                </a:cubicBezTo>
                <a:cubicBezTo>
                  <a:pt x="5664" y="870"/>
                  <a:pt x="5664" y="870"/>
                  <a:pt x="5664" y="870"/>
                </a:cubicBezTo>
                <a:cubicBezTo>
                  <a:pt x="5660" y="874"/>
                  <a:pt x="5660" y="874"/>
                  <a:pt x="5660" y="874"/>
                </a:cubicBezTo>
                <a:cubicBezTo>
                  <a:pt x="5589" y="938"/>
                  <a:pt x="5589" y="938"/>
                  <a:pt x="5589" y="938"/>
                </a:cubicBezTo>
                <a:close/>
                <a:moveTo>
                  <a:pt x="5495" y="1019"/>
                </a:moveTo>
                <a:cubicBezTo>
                  <a:pt x="5495" y="1022"/>
                  <a:pt x="5495" y="1022"/>
                  <a:pt x="5495" y="1022"/>
                </a:cubicBezTo>
                <a:cubicBezTo>
                  <a:pt x="5495" y="1022"/>
                  <a:pt x="5495" y="1022"/>
                  <a:pt x="5495" y="1022"/>
                </a:cubicBezTo>
                <a:cubicBezTo>
                  <a:pt x="5554" y="1094"/>
                  <a:pt x="5554" y="1094"/>
                  <a:pt x="5554" y="1094"/>
                </a:cubicBezTo>
                <a:cubicBezTo>
                  <a:pt x="5557" y="1097"/>
                  <a:pt x="5557" y="1097"/>
                  <a:pt x="5557" y="1097"/>
                </a:cubicBezTo>
                <a:cubicBezTo>
                  <a:pt x="5560" y="1094"/>
                  <a:pt x="5560" y="1094"/>
                  <a:pt x="5560" y="1094"/>
                </a:cubicBezTo>
                <a:cubicBezTo>
                  <a:pt x="5631" y="1029"/>
                  <a:pt x="5631" y="1029"/>
                  <a:pt x="5631" y="1029"/>
                </a:cubicBezTo>
                <a:cubicBezTo>
                  <a:pt x="5635" y="1026"/>
                  <a:pt x="5635" y="1026"/>
                  <a:pt x="5635" y="1026"/>
                </a:cubicBezTo>
                <a:cubicBezTo>
                  <a:pt x="5631" y="1022"/>
                  <a:pt x="5631" y="1022"/>
                  <a:pt x="5631" y="1022"/>
                </a:cubicBezTo>
                <a:cubicBezTo>
                  <a:pt x="5573" y="954"/>
                  <a:pt x="5573" y="954"/>
                  <a:pt x="5573" y="954"/>
                </a:cubicBezTo>
                <a:cubicBezTo>
                  <a:pt x="5570" y="951"/>
                  <a:pt x="5570" y="951"/>
                  <a:pt x="5570" y="951"/>
                </a:cubicBezTo>
                <a:cubicBezTo>
                  <a:pt x="5570" y="954"/>
                  <a:pt x="5570" y="954"/>
                  <a:pt x="5570" y="954"/>
                </a:cubicBezTo>
                <a:cubicBezTo>
                  <a:pt x="5495" y="1019"/>
                  <a:pt x="5495" y="1019"/>
                  <a:pt x="5495" y="1019"/>
                </a:cubicBezTo>
                <a:close/>
                <a:moveTo>
                  <a:pt x="5405" y="1100"/>
                </a:moveTo>
                <a:cubicBezTo>
                  <a:pt x="5405" y="1103"/>
                  <a:pt x="5405" y="1103"/>
                  <a:pt x="5405" y="1103"/>
                </a:cubicBezTo>
                <a:cubicBezTo>
                  <a:pt x="5405" y="1107"/>
                  <a:pt x="5405" y="1107"/>
                  <a:pt x="5405" y="1107"/>
                </a:cubicBezTo>
                <a:cubicBezTo>
                  <a:pt x="5463" y="1175"/>
                  <a:pt x="5463" y="1175"/>
                  <a:pt x="5463" y="1175"/>
                </a:cubicBezTo>
                <a:cubicBezTo>
                  <a:pt x="5466" y="1178"/>
                  <a:pt x="5466" y="1178"/>
                  <a:pt x="5466" y="1178"/>
                </a:cubicBezTo>
                <a:cubicBezTo>
                  <a:pt x="5466" y="1175"/>
                  <a:pt x="5466" y="1175"/>
                  <a:pt x="5466" y="1175"/>
                </a:cubicBezTo>
                <a:cubicBezTo>
                  <a:pt x="5541" y="1110"/>
                  <a:pt x="5541" y="1110"/>
                  <a:pt x="5541" y="1110"/>
                </a:cubicBezTo>
                <a:cubicBezTo>
                  <a:pt x="5541" y="1107"/>
                  <a:pt x="5541" y="1107"/>
                  <a:pt x="5541" y="1107"/>
                </a:cubicBezTo>
                <a:cubicBezTo>
                  <a:pt x="5541" y="1107"/>
                  <a:pt x="5541" y="1107"/>
                  <a:pt x="5541" y="1107"/>
                </a:cubicBezTo>
                <a:cubicBezTo>
                  <a:pt x="5482" y="1035"/>
                  <a:pt x="5482" y="1035"/>
                  <a:pt x="5482" y="1035"/>
                </a:cubicBezTo>
                <a:cubicBezTo>
                  <a:pt x="5479" y="1035"/>
                  <a:pt x="5479" y="1035"/>
                  <a:pt x="5479" y="1035"/>
                </a:cubicBezTo>
                <a:cubicBezTo>
                  <a:pt x="5476" y="1035"/>
                  <a:pt x="5476" y="1035"/>
                  <a:pt x="5476" y="1035"/>
                </a:cubicBezTo>
                <a:cubicBezTo>
                  <a:pt x="5405" y="1100"/>
                  <a:pt x="5405" y="1100"/>
                  <a:pt x="5405" y="1100"/>
                </a:cubicBezTo>
                <a:close/>
                <a:moveTo>
                  <a:pt x="5314" y="1184"/>
                </a:moveTo>
                <a:cubicBezTo>
                  <a:pt x="5311" y="1184"/>
                  <a:pt x="5311" y="1184"/>
                  <a:pt x="5311" y="1184"/>
                </a:cubicBezTo>
                <a:cubicBezTo>
                  <a:pt x="5314" y="1188"/>
                  <a:pt x="5314" y="1188"/>
                  <a:pt x="5314" y="1188"/>
                </a:cubicBezTo>
                <a:cubicBezTo>
                  <a:pt x="5372" y="1255"/>
                  <a:pt x="5372" y="1255"/>
                  <a:pt x="5372" y="1255"/>
                </a:cubicBezTo>
                <a:cubicBezTo>
                  <a:pt x="5372" y="1259"/>
                  <a:pt x="5372" y="1259"/>
                  <a:pt x="5372" y="1259"/>
                </a:cubicBezTo>
                <a:cubicBezTo>
                  <a:pt x="5376" y="1255"/>
                  <a:pt x="5376" y="1255"/>
                  <a:pt x="5376" y="1255"/>
                </a:cubicBezTo>
                <a:cubicBezTo>
                  <a:pt x="5447" y="1191"/>
                  <a:pt x="5447" y="1191"/>
                  <a:pt x="5447" y="1191"/>
                </a:cubicBezTo>
                <a:cubicBezTo>
                  <a:pt x="5450" y="1191"/>
                  <a:pt x="5450" y="1191"/>
                  <a:pt x="5450" y="1191"/>
                </a:cubicBezTo>
                <a:cubicBezTo>
                  <a:pt x="5450" y="1188"/>
                  <a:pt x="5450" y="1188"/>
                  <a:pt x="5450" y="1188"/>
                </a:cubicBezTo>
                <a:cubicBezTo>
                  <a:pt x="5392" y="1120"/>
                  <a:pt x="5392" y="1120"/>
                  <a:pt x="5392" y="1120"/>
                </a:cubicBezTo>
                <a:cubicBezTo>
                  <a:pt x="5389" y="1116"/>
                  <a:pt x="5389" y="1116"/>
                  <a:pt x="5389" y="1116"/>
                </a:cubicBezTo>
                <a:cubicBezTo>
                  <a:pt x="5385" y="1120"/>
                  <a:pt x="5385" y="1120"/>
                  <a:pt x="5385" y="1120"/>
                </a:cubicBezTo>
                <a:cubicBezTo>
                  <a:pt x="5314" y="1184"/>
                  <a:pt x="5314" y="1184"/>
                  <a:pt x="5314" y="1184"/>
                </a:cubicBezTo>
                <a:close/>
                <a:moveTo>
                  <a:pt x="5224" y="1265"/>
                </a:moveTo>
                <a:cubicBezTo>
                  <a:pt x="5220" y="1265"/>
                  <a:pt x="5220" y="1265"/>
                  <a:pt x="5220" y="1265"/>
                </a:cubicBezTo>
                <a:cubicBezTo>
                  <a:pt x="5224" y="1268"/>
                  <a:pt x="5224" y="1268"/>
                  <a:pt x="5224" y="1268"/>
                </a:cubicBezTo>
                <a:cubicBezTo>
                  <a:pt x="5282" y="1336"/>
                  <a:pt x="5282" y="1336"/>
                  <a:pt x="5282" y="1336"/>
                </a:cubicBezTo>
                <a:cubicBezTo>
                  <a:pt x="5282" y="1340"/>
                  <a:pt x="5282" y="1340"/>
                  <a:pt x="5282" y="1340"/>
                </a:cubicBezTo>
                <a:cubicBezTo>
                  <a:pt x="5285" y="1340"/>
                  <a:pt x="5285" y="1340"/>
                  <a:pt x="5285" y="1340"/>
                </a:cubicBezTo>
                <a:cubicBezTo>
                  <a:pt x="5356" y="1275"/>
                  <a:pt x="5356" y="1275"/>
                  <a:pt x="5356" y="1275"/>
                </a:cubicBezTo>
                <a:cubicBezTo>
                  <a:pt x="5359" y="1272"/>
                  <a:pt x="5359" y="1272"/>
                  <a:pt x="5359" y="1272"/>
                </a:cubicBezTo>
                <a:cubicBezTo>
                  <a:pt x="5356" y="1268"/>
                  <a:pt x="5356" y="1268"/>
                  <a:pt x="5356" y="1268"/>
                </a:cubicBezTo>
                <a:cubicBezTo>
                  <a:pt x="5301" y="1200"/>
                  <a:pt x="5301" y="1200"/>
                  <a:pt x="5301" y="1200"/>
                </a:cubicBezTo>
                <a:cubicBezTo>
                  <a:pt x="5298" y="1197"/>
                  <a:pt x="5298" y="1197"/>
                  <a:pt x="5298" y="1197"/>
                </a:cubicBezTo>
                <a:cubicBezTo>
                  <a:pt x="5295" y="1200"/>
                  <a:pt x="5295" y="1200"/>
                  <a:pt x="5295" y="1200"/>
                </a:cubicBezTo>
                <a:cubicBezTo>
                  <a:pt x="5224" y="1265"/>
                  <a:pt x="5224" y="1265"/>
                  <a:pt x="5224" y="1265"/>
                </a:cubicBezTo>
                <a:close/>
                <a:moveTo>
                  <a:pt x="5133" y="1346"/>
                </a:moveTo>
                <a:cubicBezTo>
                  <a:pt x="5130" y="1349"/>
                  <a:pt x="5130" y="1349"/>
                  <a:pt x="5130" y="1349"/>
                </a:cubicBezTo>
                <a:cubicBezTo>
                  <a:pt x="5133" y="1349"/>
                  <a:pt x="5133" y="1349"/>
                  <a:pt x="5133" y="1349"/>
                </a:cubicBezTo>
                <a:cubicBezTo>
                  <a:pt x="5188" y="1421"/>
                  <a:pt x="5188" y="1421"/>
                  <a:pt x="5188" y="1421"/>
                </a:cubicBezTo>
                <a:cubicBezTo>
                  <a:pt x="5191" y="1424"/>
                  <a:pt x="5191" y="1424"/>
                  <a:pt x="5191" y="1424"/>
                </a:cubicBezTo>
                <a:cubicBezTo>
                  <a:pt x="5194" y="1421"/>
                  <a:pt x="5194" y="1421"/>
                  <a:pt x="5194" y="1421"/>
                </a:cubicBezTo>
                <a:cubicBezTo>
                  <a:pt x="5266" y="1356"/>
                  <a:pt x="5266" y="1356"/>
                  <a:pt x="5266" y="1356"/>
                </a:cubicBezTo>
                <a:cubicBezTo>
                  <a:pt x="5269" y="1353"/>
                  <a:pt x="5269" y="1353"/>
                  <a:pt x="5269" y="1353"/>
                </a:cubicBezTo>
                <a:cubicBezTo>
                  <a:pt x="5266" y="1349"/>
                  <a:pt x="5266" y="1349"/>
                  <a:pt x="5266" y="1349"/>
                </a:cubicBezTo>
                <a:cubicBezTo>
                  <a:pt x="5207" y="1281"/>
                  <a:pt x="5207" y="1281"/>
                  <a:pt x="5207" y="1281"/>
                </a:cubicBezTo>
                <a:cubicBezTo>
                  <a:pt x="5207" y="1278"/>
                  <a:pt x="5207" y="1278"/>
                  <a:pt x="5207" y="1278"/>
                </a:cubicBezTo>
                <a:cubicBezTo>
                  <a:pt x="5204" y="1281"/>
                  <a:pt x="5204" y="1281"/>
                  <a:pt x="5204" y="1281"/>
                </a:cubicBezTo>
                <a:cubicBezTo>
                  <a:pt x="5133" y="1346"/>
                  <a:pt x="5133" y="1346"/>
                  <a:pt x="5133" y="1346"/>
                </a:cubicBezTo>
                <a:close/>
                <a:moveTo>
                  <a:pt x="5042" y="1427"/>
                </a:moveTo>
                <a:cubicBezTo>
                  <a:pt x="5039" y="1430"/>
                  <a:pt x="5039" y="1430"/>
                  <a:pt x="5039" y="1430"/>
                </a:cubicBezTo>
                <a:cubicBezTo>
                  <a:pt x="5039" y="1434"/>
                  <a:pt x="5039" y="1434"/>
                  <a:pt x="5039" y="1434"/>
                </a:cubicBezTo>
                <a:cubicBezTo>
                  <a:pt x="5097" y="1501"/>
                  <a:pt x="5097" y="1501"/>
                  <a:pt x="5097" y="1501"/>
                </a:cubicBezTo>
                <a:cubicBezTo>
                  <a:pt x="5101" y="1505"/>
                  <a:pt x="5101" y="1505"/>
                  <a:pt x="5101" y="1505"/>
                </a:cubicBezTo>
                <a:cubicBezTo>
                  <a:pt x="5104" y="1501"/>
                  <a:pt x="5104" y="1501"/>
                  <a:pt x="5104" y="1501"/>
                </a:cubicBezTo>
                <a:cubicBezTo>
                  <a:pt x="5175" y="1437"/>
                  <a:pt x="5175" y="1437"/>
                  <a:pt x="5175" y="1437"/>
                </a:cubicBezTo>
                <a:cubicBezTo>
                  <a:pt x="5178" y="1434"/>
                  <a:pt x="5178" y="1434"/>
                  <a:pt x="5178" y="1434"/>
                </a:cubicBezTo>
                <a:cubicBezTo>
                  <a:pt x="5175" y="1434"/>
                  <a:pt x="5175" y="1434"/>
                  <a:pt x="5175" y="1434"/>
                </a:cubicBezTo>
                <a:cubicBezTo>
                  <a:pt x="5117" y="1362"/>
                  <a:pt x="5117" y="1362"/>
                  <a:pt x="5117" y="1362"/>
                </a:cubicBezTo>
                <a:cubicBezTo>
                  <a:pt x="5117" y="1362"/>
                  <a:pt x="5117" y="1362"/>
                  <a:pt x="5117" y="1362"/>
                </a:cubicBezTo>
                <a:cubicBezTo>
                  <a:pt x="5113" y="1362"/>
                  <a:pt x="5113" y="1362"/>
                  <a:pt x="5113" y="1362"/>
                </a:cubicBezTo>
                <a:cubicBezTo>
                  <a:pt x="5042" y="1427"/>
                  <a:pt x="5042" y="1427"/>
                  <a:pt x="5042" y="1427"/>
                </a:cubicBezTo>
                <a:close/>
                <a:moveTo>
                  <a:pt x="4948" y="1508"/>
                </a:moveTo>
                <a:cubicBezTo>
                  <a:pt x="4948" y="1511"/>
                  <a:pt x="4948" y="1511"/>
                  <a:pt x="4948" y="1511"/>
                </a:cubicBezTo>
                <a:cubicBezTo>
                  <a:pt x="4948" y="1514"/>
                  <a:pt x="4948" y="1514"/>
                  <a:pt x="4948" y="1514"/>
                </a:cubicBezTo>
                <a:cubicBezTo>
                  <a:pt x="5007" y="1582"/>
                  <a:pt x="5007" y="1582"/>
                  <a:pt x="5007" y="1582"/>
                </a:cubicBezTo>
                <a:cubicBezTo>
                  <a:pt x="5010" y="1586"/>
                  <a:pt x="5010" y="1586"/>
                  <a:pt x="5010" y="1586"/>
                </a:cubicBezTo>
                <a:cubicBezTo>
                  <a:pt x="5013" y="1582"/>
                  <a:pt x="5013" y="1582"/>
                  <a:pt x="5013" y="1582"/>
                </a:cubicBezTo>
                <a:cubicBezTo>
                  <a:pt x="5084" y="1518"/>
                  <a:pt x="5084" y="1518"/>
                  <a:pt x="5084" y="1518"/>
                </a:cubicBezTo>
                <a:cubicBezTo>
                  <a:pt x="5084" y="1518"/>
                  <a:pt x="5084" y="1518"/>
                  <a:pt x="5084" y="1518"/>
                </a:cubicBezTo>
                <a:cubicBezTo>
                  <a:pt x="5084" y="1514"/>
                  <a:pt x="5084" y="1514"/>
                  <a:pt x="5084" y="1514"/>
                </a:cubicBezTo>
                <a:cubicBezTo>
                  <a:pt x="5026" y="1446"/>
                  <a:pt x="5026" y="1446"/>
                  <a:pt x="5026" y="1446"/>
                </a:cubicBezTo>
                <a:cubicBezTo>
                  <a:pt x="5023" y="1443"/>
                  <a:pt x="5023" y="1443"/>
                  <a:pt x="5023" y="1443"/>
                </a:cubicBezTo>
                <a:cubicBezTo>
                  <a:pt x="5023" y="1446"/>
                  <a:pt x="5023" y="1446"/>
                  <a:pt x="5023" y="1446"/>
                </a:cubicBezTo>
                <a:cubicBezTo>
                  <a:pt x="4948" y="1508"/>
                  <a:pt x="4948" y="1508"/>
                  <a:pt x="4948" y="1508"/>
                </a:cubicBezTo>
                <a:close/>
                <a:moveTo>
                  <a:pt x="4858" y="1592"/>
                </a:moveTo>
                <a:cubicBezTo>
                  <a:pt x="4855" y="1592"/>
                  <a:pt x="4855" y="1592"/>
                  <a:pt x="4855" y="1592"/>
                </a:cubicBezTo>
                <a:cubicBezTo>
                  <a:pt x="4858" y="1595"/>
                  <a:pt x="4858" y="1595"/>
                  <a:pt x="4858" y="1595"/>
                </a:cubicBezTo>
                <a:cubicBezTo>
                  <a:pt x="4916" y="1663"/>
                  <a:pt x="4916" y="1663"/>
                  <a:pt x="4916" y="1663"/>
                </a:cubicBezTo>
                <a:cubicBezTo>
                  <a:pt x="4919" y="1667"/>
                  <a:pt x="4919" y="1667"/>
                  <a:pt x="4919" y="1667"/>
                </a:cubicBezTo>
                <a:cubicBezTo>
                  <a:pt x="4919" y="1667"/>
                  <a:pt x="4919" y="1667"/>
                  <a:pt x="4919" y="1667"/>
                </a:cubicBezTo>
                <a:cubicBezTo>
                  <a:pt x="4994" y="1602"/>
                  <a:pt x="4994" y="1602"/>
                  <a:pt x="4994" y="1602"/>
                </a:cubicBezTo>
                <a:cubicBezTo>
                  <a:pt x="4994" y="1599"/>
                  <a:pt x="4994" y="1599"/>
                  <a:pt x="4994" y="1599"/>
                </a:cubicBezTo>
                <a:cubicBezTo>
                  <a:pt x="4994" y="1595"/>
                  <a:pt x="4994" y="1595"/>
                  <a:pt x="4994" y="1595"/>
                </a:cubicBezTo>
                <a:cubicBezTo>
                  <a:pt x="4935" y="1527"/>
                  <a:pt x="4935" y="1527"/>
                  <a:pt x="4935" y="1527"/>
                </a:cubicBezTo>
                <a:cubicBezTo>
                  <a:pt x="4932" y="1524"/>
                  <a:pt x="4932" y="1524"/>
                  <a:pt x="4932" y="1524"/>
                </a:cubicBezTo>
                <a:cubicBezTo>
                  <a:pt x="4929" y="1527"/>
                  <a:pt x="4929" y="1527"/>
                  <a:pt x="4929" y="1527"/>
                </a:cubicBezTo>
                <a:cubicBezTo>
                  <a:pt x="4858" y="1592"/>
                  <a:pt x="4858" y="1592"/>
                  <a:pt x="4858" y="1592"/>
                </a:cubicBezTo>
                <a:close/>
                <a:moveTo>
                  <a:pt x="4767" y="1673"/>
                </a:moveTo>
                <a:cubicBezTo>
                  <a:pt x="4764" y="1676"/>
                  <a:pt x="4764" y="1676"/>
                  <a:pt x="4764" y="1676"/>
                </a:cubicBezTo>
                <a:cubicBezTo>
                  <a:pt x="4767" y="1676"/>
                  <a:pt x="4767" y="1676"/>
                  <a:pt x="4767" y="1676"/>
                </a:cubicBezTo>
                <a:cubicBezTo>
                  <a:pt x="4825" y="1747"/>
                  <a:pt x="4825" y="1747"/>
                  <a:pt x="4825" y="1747"/>
                </a:cubicBezTo>
                <a:cubicBezTo>
                  <a:pt x="4825" y="1747"/>
                  <a:pt x="4825" y="1747"/>
                  <a:pt x="4825" y="1747"/>
                </a:cubicBezTo>
                <a:cubicBezTo>
                  <a:pt x="4829" y="1747"/>
                  <a:pt x="4829" y="1747"/>
                  <a:pt x="4829" y="1747"/>
                </a:cubicBezTo>
                <a:cubicBezTo>
                  <a:pt x="4900" y="1683"/>
                  <a:pt x="4900" y="1683"/>
                  <a:pt x="4900" y="1683"/>
                </a:cubicBezTo>
                <a:cubicBezTo>
                  <a:pt x="4903" y="1679"/>
                  <a:pt x="4903" y="1679"/>
                  <a:pt x="4903" y="1679"/>
                </a:cubicBezTo>
                <a:cubicBezTo>
                  <a:pt x="4900" y="1676"/>
                  <a:pt x="4900" y="1676"/>
                  <a:pt x="4900" y="1676"/>
                </a:cubicBezTo>
                <a:cubicBezTo>
                  <a:pt x="4845" y="1608"/>
                  <a:pt x="4845" y="1608"/>
                  <a:pt x="4845" y="1608"/>
                </a:cubicBezTo>
                <a:cubicBezTo>
                  <a:pt x="4842" y="1605"/>
                  <a:pt x="4842" y="1605"/>
                  <a:pt x="4842" y="1605"/>
                </a:cubicBezTo>
                <a:cubicBezTo>
                  <a:pt x="4838" y="1608"/>
                  <a:pt x="4838" y="1608"/>
                  <a:pt x="4838" y="1608"/>
                </a:cubicBezTo>
                <a:cubicBezTo>
                  <a:pt x="4767" y="1673"/>
                  <a:pt x="4767" y="1673"/>
                  <a:pt x="4767" y="1673"/>
                </a:cubicBezTo>
                <a:close/>
                <a:moveTo>
                  <a:pt x="4677" y="1754"/>
                </a:moveTo>
                <a:cubicBezTo>
                  <a:pt x="4673" y="1757"/>
                  <a:pt x="4673" y="1757"/>
                  <a:pt x="4673" y="1757"/>
                </a:cubicBezTo>
                <a:cubicBezTo>
                  <a:pt x="4677" y="1760"/>
                  <a:pt x="4677" y="1760"/>
                  <a:pt x="4677" y="1760"/>
                </a:cubicBezTo>
                <a:cubicBezTo>
                  <a:pt x="4732" y="1828"/>
                  <a:pt x="4732" y="1828"/>
                  <a:pt x="4732" y="1828"/>
                </a:cubicBezTo>
                <a:cubicBezTo>
                  <a:pt x="4735" y="1832"/>
                  <a:pt x="4735" y="1832"/>
                  <a:pt x="4735" y="1832"/>
                </a:cubicBezTo>
                <a:cubicBezTo>
                  <a:pt x="4738" y="1828"/>
                  <a:pt x="4738" y="1828"/>
                  <a:pt x="4738" y="1828"/>
                </a:cubicBezTo>
                <a:cubicBezTo>
                  <a:pt x="4809" y="1764"/>
                  <a:pt x="4809" y="1764"/>
                  <a:pt x="4809" y="1764"/>
                </a:cubicBezTo>
                <a:cubicBezTo>
                  <a:pt x="4812" y="1760"/>
                  <a:pt x="4812" y="1760"/>
                  <a:pt x="4812" y="1760"/>
                </a:cubicBezTo>
                <a:cubicBezTo>
                  <a:pt x="4809" y="1760"/>
                  <a:pt x="4809" y="1760"/>
                  <a:pt x="4809" y="1760"/>
                </a:cubicBezTo>
                <a:cubicBezTo>
                  <a:pt x="4754" y="1689"/>
                  <a:pt x="4754" y="1689"/>
                  <a:pt x="4754" y="1689"/>
                </a:cubicBezTo>
                <a:cubicBezTo>
                  <a:pt x="4751" y="1689"/>
                  <a:pt x="4751" y="1689"/>
                  <a:pt x="4751" y="1689"/>
                </a:cubicBezTo>
                <a:cubicBezTo>
                  <a:pt x="4748" y="1689"/>
                  <a:pt x="4748" y="1689"/>
                  <a:pt x="4748" y="1689"/>
                </a:cubicBezTo>
                <a:cubicBezTo>
                  <a:pt x="4677" y="1754"/>
                  <a:pt x="4677" y="1754"/>
                  <a:pt x="4677" y="1754"/>
                </a:cubicBezTo>
                <a:close/>
                <a:moveTo>
                  <a:pt x="4586" y="1835"/>
                </a:moveTo>
                <a:cubicBezTo>
                  <a:pt x="4583" y="1838"/>
                  <a:pt x="4583" y="1838"/>
                  <a:pt x="4583" y="1838"/>
                </a:cubicBezTo>
                <a:cubicBezTo>
                  <a:pt x="4586" y="1841"/>
                  <a:pt x="4586" y="1841"/>
                  <a:pt x="4586" y="1841"/>
                </a:cubicBezTo>
                <a:cubicBezTo>
                  <a:pt x="4641" y="1909"/>
                  <a:pt x="4641" y="1909"/>
                  <a:pt x="4641" y="1909"/>
                </a:cubicBezTo>
                <a:cubicBezTo>
                  <a:pt x="4644" y="1913"/>
                  <a:pt x="4644" y="1913"/>
                  <a:pt x="4644" y="1913"/>
                </a:cubicBezTo>
                <a:cubicBezTo>
                  <a:pt x="4647" y="1909"/>
                  <a:pt x="4647" y="1909"/>
                  <a:pt x="4647" y="1909"/>
                </a:cubicBezTo>
                <a:cubicBezTo>
                  <a:pt x="4719" y="1845"/>
                  <a:pt x="4719" y="1845"/>
                  <a:pt x="4719" y="1845"/>
                </a:cubicBezTo>
                <a:cubicBezTo>
                  <a:pt x="4722" y="1845"/>
                  <a:pt x="4722" y="1845"/>
                  <a:pt x="4722" y="1845"/>
                </a:cubicBezTo>
                <a:cubicBezTo>
                  <a:pt x="4719" y="1841"/>
                  <a:pt x="4719" y="1841"/>
                  <a:pt x="4719" y="1841"/>
                </a:cubicBezTo>
                <a:cubicBezTo>
                  <a:pt x="4660" y="1773"/>
                  <a:pt x="4660" y="1773"/>
                  <a:pt x="4660" y="1773"/>
                </a:cubicBezTo>
                <a:cubicBezTo>
                  <a:pt x="4660" y="1770"/>
                  <a:pt x="4660" y="1770"/>
                  <a:pt x="4660" y="1770"/>
                </a:cubicBezTo>
                <a:cubicBezTo>
                  <a:pt x="4657" y="1773"/>
                  <a:pt x="4657" y="1773"/>
                  <a:pt x="4657" y="1773"/>
                </a:cubicBezTo>
                <a:cubicBezTo>
                  <a:pt x="4586" y="1835"/>
                  <a:pt x="4586" y="1835"/>
                  <a:pt x="4586" y="1835"/>
                </a:cubicBezTo>
                <a:close/>
                <a:moveTo>
                  <a:pt x="4492" y="1919"/>
                </a:moveTo>
                <a:cubicBezTo>
                  <a:pt x="4492" y="1919"/>
                  <a:pt x="4492" y="1919"/>
                  <a:pt x="4492" y="1919"/>
                </a:cubicBezTo>
                <a:cubicBezTo>
                  <a:pt x="4492" y="1922"/>
                  <a:pt x="4492" y="1922"/>
                  <a:pt x="4492" y="1922"/>
                </a:cubicBezTo>
                <a:cubicBezTo>
                  <a:pt x="4550" y="1990"/>
                  <a:pt x="4550" y="1990"/>
                  <a:pt x="4550" y="1990"/>
                </a:cubicBezTo>
                <a:cubicBezTo>
                  <a:pt x="4554" y="1993"/>
                  <a:pt x="4554" y="1993"/>
                  <a:pt x="4554" y="1993"/>
                </a:cubicBezTo>
                <a:cubicBezTo>
                  <a:pt x="4557" y="1993"/>
                  <a:pt x="4557" y="1993"/>
                  <a:pt x="4557" y="1993"/>
                </a:cubicBezTo>
                <a:cubicBezTo>
                  <a:pt x="4628" y="1929"/>
                  <a:pt x="4628" y="1929"/>
                  <a:pt x="4628" y="1929"/>
                </a:cubicBezTo>
                <a:cubicBezTo>
                  <a:pt x="4631" y="1925"/>
                  <a:pt x="4631" y="1925"/>
                  <a:pt x="4631" y="1925"/>
                </a:cubicBezTo>
                <a:cubicBezTo>
                  <a:pt x="4628" y="1922"/>
                  <a:pt x="4628" y="1922"/>
                  <a:pt x="4628" y="1922"/>
                </a:cubicBezTo>
                <a:cubicBezTo>
                  <a:pt x="4570" y="1854"/>
                  <a:pt x="4570" y="1854"/>
                  <a:pt x="4570" y="1854"/>
                </a:cubicBezTo>
                <a:cubicBezTo>
                  <a:pt x="4566" y="1851"/>
                  <a:pt x="4566" y="1851"/>
                  <a:pt x="4566" y="1851"/>
                </a:cubicBezTo>
                <a:cubicBezTo>
                  <a:pt x="4566" y="1854"/>
                  <a:pt x="4566" y="1854"/>
                  <a:pt x="4566" y="1854"/>
                </a:cubicBezTo>
                <a:cubicBezTo>
                  <a:pt x="4492" y="1919"/>
                  <a:pt x="4492" y="1919"/>
                  <a:pt x="4492" y="1919"/>
                </a:cubicBezTo>
                <a:close/>
                <a:moveTo>
                  <a:pt x="4401" y="2000"/>
                </a:moveTo>
                <a:cubicBezTo>
                  <a:pt x="4401" y="2003"/>
                  <a:pt x="4401" y="2003"/>
                  <a:pt x="4401" y="2003"/>
                </a:cubicBezTo>
                <a:cubicBezTo>
                  <a:pt x="4401" y="2003"/>
                  <a:pt x="4401" y="2003"/>
                  <a:pt x="4401" y="2003"/>
                </a:cubicBezTo>
                <a:cubicBezTo>
                  <a:pt x="4460" y="2074"/>
                  <a:pt x="4460" y="2074"/>
                  <a:pt x="4460" y="2074"/>
                </a:cubicBezTo>
                <a:cubicBezTo>
                  <a:pt x="4463" y="2074"/>
                  <a:pt x="4463" y="2074"/>
                  <a:pt x="4463" y="2074"/>
                </a:cubicBezTo>
                <a:cubicBezTo>
                  <a:pt x="4463" y="2074"/>
                  <a:pt x="4463" y="2074"/>
                  <a:pt x="4463" y="2074"/>
                </a:cubicBezTo>
                <a:cubicBezTo>
                  <a:pt x="4537" y="2010"/>
                  <a:pt x="4537" y="2010"/>
                  <a:pt x="4537" y="2010"/>
                </a:cubicBezTo>
                <a:cubicBezTo>
                  <a:pt x="4537" y="2006"/>
                  <a:pt x="4537" y="2006"/>
                  <a:pt x="4537" y="2006"/>
                </a:cubicBezTo>
                <a:cubicBezTo>
                  <a:pt x="4537" y="2003"/>
                  <a:pt x="4537" y="2003"/>
                  <a:pt x="4537" y="2003"/>
                </a:cubicBezTo>
                <a:cubicBezTo>
                  <a:pt x="4479" y="1935"/>
                  <a:pt x="4479" y="1935"/>
                  <a:pt x="4479" y="1935"/>
                </a:cubicBezTo>
                <a:cubicBezTo>
                  <a:pt x="4476" y="1932"/>
                  <a:pt x="4476" y="1932"/>
                  <a:pt x="4476" y="1932"/>
                </a:cubicBezTo>
                <a:cubicBezTo>
                  <a:pt x="4473" y="1935"/>
                  <a:pt x="4473" y="1935"/>
                  <a:pt x="4473" y="1935"/>
                </a:cubicBezTo>
                <a:cubicBezTo>
                  <a:pt x="4401" y="2000"/>
                  <a:pt x="4401" y="2000"/>
                  <a:pt x="4401" y="2000"/>
                </a:cubicBezTo>
                <a:close/>
                <a:moveTo>
                  <a:pt x="4311" y="2081"/>
                </a:moveTo>
                <a:cubicBezTo>
                  <a:pt x="4308" y="2084"/>
                  <a:pt x="4308" y="2084"/>
                  <a:pt x="4308" y="2084"/>
                </a:cubicBezTo>
                <a:cubicBezTo>
                  <a:pt x="4311" y="2087"/>
                  <a:pt x="4311" y="2087"/>
                  <a:pt x="4311" y="2087"/>
                </a:cubicBezTo>
                <a:cubicBezTo>
                  <a:pt x="4369" y="2155"/>
                  <a:pt x="4369" y="2155"/>
                  <a:pt x="4369" y="2155"/>
                </a:cubicBezTo>
                <a:cubicBezTo>
                  <a:pt x="4369" y="2159"/>
                  <a:pt x="4369" y="2159"/>
                  <a:pt x="4369" y="2159"/>
                </a:cubicBezTo>
                <a:cubicBezTo>
                  <a:pt x="4372" y="2155"/>
                  <a:pt x="4372" y="2155"/>
                  <a:pt x="4372" y="2155"/>
                </a:cubicBezTo>
                <a:cubicBezTo>
                  <a:pt x="4443" y="2091"/>
                  <a:pt x="4443" y="2091"/>
                  <a:pt x="4443" y="2091"/>
                </a:cubicBezTo>
                <a:cubicBezTo>
                  <a:pt x="4447" y="2087"/>
                  <a:pt x="4447" y="2087"/>
                  <a:pt x="4447" y="2087"/>
                </a:cubicBezTo>
                <a:cubicBezTo>
                  <a:pt x="4447" y="2087"/>
                  <a:pt x="4447" y="2087"/>
                  <a:pt x="4447" y="2087"/>
                </a:cubicBezTo>
                <a:cubicBezTo>
                  <a:pt x="4388" y="2016"/>
                  <a:pt x="4388" y="2016"/>
                  <a:pt x="4388" y="2016"/>
                </a:cubicBezTo>
                <a:cubicBezTo>
                  <a:pt x="4385" y="2016"/>
                  <a:pt x="4385" y="2016"/>
                  <a:pt x="4385" y="2016"/>
                </a:cubicBezTo>
                <a:cubicBezTo>
                  <a:pt x="4382" y="2016"/>
                  <a:pt x="4382" y="2016"/>
                  <a:pt x="4382" y="2016"/>
                </a:cubicBezTo>
                <a:cubicBezTo>
                  <a:pt x="4311" y="2081"/>
                  <a:pt x="4311" y="2081"/>
                  <a:pt x="4311" y="2081"/>
                </a:cubicBezTo>
                <a:close/>
                <a:moveTo>
                  <a:pt x="4220" y="2162"/>
                </a:moveTo>
                <a:cubicBezTo>
                  <a:pt x="4217" y="2165"/>
                  <a:pt x="4217" y="2165"/>
                  <a:pt x="4217" y="2165"/>
                </a:cubicBezTo>
                <a:cubicBezTo>
                  <a:pt x="4220" y="2168"/>
                  <a:pt x="4220" y="2168"/>
                  <a:pt x="4220" y="2168"/>
                </a:cubicBezTo>
                <a:cubicBezTo>
                  <a:pt x="4278" y="2236"/>
                  <a:pt x="4278" y="2236"/>
                  <a:pt x="4278" y="2236"/>
                </a:cubicBezTo>
                <a:cubicBezTo>
                  <a:pt x="4278" y="2239"/>
                  <a:pt x="4278" y="2239"/>
                  <a:pt x="4278" y="2239"/>
                </a:cubicBezTo>
                <a:cubicBezTo>
                  <a:pt x="4282" y="2236"/>
                  <a:pt x="4282" y="2236"/>
                  <a:pt x="4282" y="2236"/>
                </a:cubicBezTo>
                <a:cubicBezTo>
                  <a:pt x="4353" y="2171"/>
                  <a:pt x="4353" y="2171"/>
                  <a:pt x="4353" y="2171"/>
                </a:cubicBezTo>
                <a:cubicBezTo>
                  <a:pt x="4356" y="2171"/>
                  <a:pt x="4356" y="2171"/>
                  <a:pt x="4356" y="2171"/>
                </a:cubicBezTo>
                <a:cubicBezTo>
                  <a:pt x="4353" y="2168"/>
                  <a:pt x="4353" y="2168"/>
                  <a:pt x="4353" y="2168"/>
                </a:cubicBezTo>
                <a:cubicBezTo>
                  <a:pt x="4298" y="2100"/>
                  <a:pt x="4298" y="2100"/>
                  <a:pt x="4298" y="2100"/>
                </a:cubicBezTo>
                <a:cubicBezTo>
                  <a:pt x="4295" y="2097"/>
                  <a:pt x="4295" y="2097"/>
                  <a:pt x="4295" y="2097"/>
                </a:cubicBezTo>
                <a:cubicBezTo>
                  <a:pt x="4291" y="2100"/>
                  <a:pt x="4291" y="2100"/>
                  <a:pt x="4291" y="2100"/>
                </a:cubicBezTo>
                <a:cubicBezTo>
                  <a:pt x="4220" y="2162"/>
                  <a:pt x="4220" y="2162"/>
                  <a:pt x="4220" y="2162"/>
                </a:cubicBezTo>
                <a:close/>
                <a:moveTo>
                  <a:pt x="4130" y="2246"/>
                </a:moveTo>
                <a:cubicBezTo>
                  <a:pt x="4126" y="2246"/>
                  <a:pt x="4126" y="2246"/>
                  <a:pt x="4126" y="2246"/>
                </a:cubicBezTo>
                <a:cubicBezTo>
                  <a:pt x="4130" y="2249"/>
                  <a:pt x="4130" y="2249"/>
                  <a:pt x="4130" y="2249"/>
                </a:cubicBezTo>
                <a:cubicBezTo>
                  <a:pt x="4185" y="2317"/>
                  <a:pt x="4185" y="2317"/>
                  <a:pt x="4185" y="2317"/>
                </a:cubicBezTo>
                <a:cubicBezTo>
                  <a:pt x="4188" y="2320"/>
                  <a:pt x="4188" y="2320"/>
                  <a:pt x="4188" y="2320"/>
                </a:cubicBezTo>
                <a:cubicBezTo>
                  <a:pt x="4191" y="2320"/>
                  <a:pt x="4191" y="2320"/>
                  <a:pt x="4191" y="2320"/>
                </a:cubicBezTo>
                <a:cubicBezTo>
                  <a:pt x="4262" y="2256"/>
                  <a:pt x="4262" y="2256"/>
                  <a:pt x="4262" y="2256"/>
                </a:cubicBezTo>
                <a:cubicBezTo>
                  <a:pt x="4265" y="2252"/>
                  <a:pt x="4265" y="2252"/>
                  <a:pt x="4265" y="2252"/>
                </a:cubicBezTo>
                <a:cubicBezTo>
                  <a:pt x="4262" y="2249"/>
                  <a:pt x="4262" y="2249"/>
                  <a:pt x="4262" y="2249"/>
                </a:cubicBezTo>
                <a:cubicBezTo>
                  <a:pt x="4204" y="2181"/>
                  <a:pt x="4204" y="2181"/>
                  <a:pt x="4204" y="2181"/>
                </a:cubicBezTo>
                <a:cubicBezTo>
                  <a:pt x="4204" y="2178"/>
                  <a:pt x="4204" y="2178"/>
                  <a:pt x="4204" y="2178"/>
                </a:cubicBezTo>
                <a:cubicBezTo>
                  <a:pt x="4201" y="2181"/>
                  <a:pt x="4201" y="2181"/>
                  <a:pt x="4201" y="2181"/>
                </a:cubicBezTo>
                <a:cubicBezTo>
                  <a:pt x="4130" y="2246"/>
                  <a:pt x="4130" y="2246"/>
                  <a:pt x="4130" y="2246"/>
                </a:cubicBezTo>
                <a:close/>
                <a:moveTo>
                  <a:pt x="4000" y="2359"/>
                </a:moveTo>
                <a:cubicBezTo>
                  <a:pt x="4000" y="2362"/>
                  <a:pt x="4000" y="2362"/>
                  <a:pt x="4000" y="2362"/>
                </a:cubicBezTo>
                <a:cubicBezTo>
                  <a:pt x="4000" y="2366"/>
                  <a:pt x="4000" y="2366"/>
                  <a:pt x="4000" y="2366"/>
                </a:cubicBezTo>
                <a:cubicBezTo>
                  <a:pt x="4058" y="2434"/>
                  <a:pt x="4058" y="2434"/>
                  <a:pt x="4058" y="2434"/>
                </a:cubicBezTo>
                <a:cubicBezTo>
                  <a:pt x="4062" y="2437"/>
                  <a:pt x="4062" y="2437"/>
                  <a:pt x="4062" y="2437"/>
                </a:cubicBezTo>
                <a:cubicBezTo>
                  <a:pt x="4062" y="2434"/>
                  <a:pt x="4062" y="2434"/>
                  <a:pt x="4062" y="2434"/>
                </a:cubicBezTo>
                <a:cubicBezTo>
                  <a:pt x="4172" y="2337"/>
                  <a:pt x="4172" y="2337"/>
                  <a:pt x="4172" y="2337"/>
                </a:cubicBezTo>
                <a:cubicBezTo>
                  <a:pt x="4175" y="2333"/>
                  <a:pt x="4175" y="2333"/>
                  <a:pt x="4175" y="2333"/>
                </a:cubicBezTo>
                <a:cubicBezTo>
                  <a:pt x="4172" y="2330"/>
                  <a:pt x="4172" y="2330"/>
                  <a:pt x="4172" y="2330"/>
                </a:cubicBezTo>
                <a:cubicBezTo>
                  <a:pt x="4113" y="2262"/>
                  <a:pt x="4113" y="2262"/>
                  <a:pt x="4113" y="2262"/>
                </a:cubicBezTo>
                <a:cubicBezTo>
                  <a:pt x="4113" y="2259"/>
                  <a:pt x="4113" y="2259"/>
                  <a:pt x="4113" y="2259"/>
                </a:cubicBezTo>
                <a:cubicBezTo>
                  <a:pt x="4110" y="2262"/>
                  <a:pt x="4110" y="2262"/>
                  <a:pt x="4110" y="2262"/>
                </a:cubicBezTo>
                <a:cubicBezTo>
                  <a:pt x="4000" y="2359"/>
                  <a:pt x="4000" y="2359"/>
                  <a:pt x="4000" y="2359"/>
                </a:cubicBezTo>
                <a:close/>
                <a:moveTo>
                  <a:pt x="5664" y="1029"/>
                </a:moveTo>
                <a:cubicBezTo>
                  <a:pt x="5660" y="1029"/>
                  <a:pt x="5660" y="1029"/>
                  <a:pt x="5660" y="1029"/>
                </a:cubicBezTo>
                <a:cubicBezTo>
                  <a:pt x="5664" y="1032"/>
                  <a:pt x="5664" y="1032"/>
                  <a:pt x="5664" y="1032"/>
                </a:cubicBezTo>
                <a:cubicBezTo>
                  <a:pt x="5722" y="1100"/>
                  <a:pt x="5722" y="1100"/>
                  <a:pt x="5722" y="1100"/>
                </a:cubicBezTo>
                <a:cubicBezTo>
                  <a:pt x="5722" y="1103"/>
                  <a:pt x="5722" y="1103"/>
                  <a:pt x="5722" y="1103"/>
                </a:cubicBezTo>
                <a:cubicBezTo>
                  <a:pt x="5725" y="1103"/>
                  <a:pt x="5725" y="1103"/>
                  <a:pt x="5725" y="1103"/>
                </a:cubicBezTo>
                <a:cubicBezTo>
                  <a:pt x="5796" y="1039"/>
                  <a:pt x="5796" y="1039"/>
                  <a:pt x="5796" y="1039"/>
                </a:cubicBezTo>
                <a:cubicBezTo>
                  <a:pt x="5800" y="1035"/>
                  <a:pt x="5800" y="1035"/>
                  <a:pt x="5800" y="1035"/>
                </a:cubicBezTo>
                <a:cubicBezTo>
                  <a:pt x="5800" y="1032"/>
                  <a:pt x="5800" y="1032"/>
                  <a:pt x="5800" y="1032"/>
                </a:cubicBezTo>
                <a:cubicBezTo>
                  <a:pt x="5741" y="964"/>
                  <a:pt x="5741" y="964"/>
                  <a:pt x="5741" y="964"/>
                </a:cubicBezTo>
                <a:cubicBezTo>
                  <a:pt x="5738" y="961"/>
                  <a:pt x="5738" y="961"/>
                  <a:pt x="5738" y="961"/>
                </a:cubicBezTo>
                <a:cubicBezTo>
                  <a:pt x="5735" y="964"/>
                  <a:pt x="5735" y="964"/>
                  <a:pt x="5735" y="964"/>
                </a:cubicBezTo>
                <a:cubicBezTo>
                  <a:pt x="5664" y="1029"/>
                  <a:pt x="5664" y="1029"/>
                  <a:pt x="5664" y="1029"/>
                </a:cubicBezTo>
                <a:close/>
                <a:moveTo>
                  <a:pt x="5573" y="1110"/>
                </a:moveTo>
                <a:cubicBezTo>
                  <a:pt x="5570" y="1113"/>
                  <a:pt x="5570" y="1113"/>
                  <a:pt x="5570" y="1113"/>
                </a:cubicBezTo>
                <a:cubicBezTo>
                  <a:pt x="5573" y="1116"/>
                  <a:pt x="5573" y="1116"/>
                  <a:pt x="5573" y="1116"/>
                </a:cubicBezTo>
                <a:cubicBezTo>
                  <a:pt x="5631" y="1184"/>
                  <a:pt x="5631" y="1184"/>
                  <a:pt x="5631" y="1184"/>
                </a:cubicBezTo>
                <a:cubicBezTo>
                  <a:pt x="5631" y="1188"/>
                  <a:pt x="5631" y="1188"/>
                  <a:pt x="5631" y="1188"/>
                </a:cubicBezTo>
                <a:cubicBezTo>
                  <a:pt x="5635" y="1184"/>
                  <a:pt x="5635" y="1184"/>
                  <a:pt x="5635" y="1184"/>
                </a:cubicBezTo>
                <a:cubicBezTo>
                  <a:pt x="5706" y="1120"/>
                  <a:pt x="5706" y="1120"/>
                  <a:pt x="5706" y="1120"/>
                </a:cubicBezTo>
                <a:cubicBezTo>
                  <a:pt x="5709" y="1116"/>
                  <a:pt x="5709" y="1116"/>
                  <a:pt x="5709" y="1116"/>
                </a:cubicBezTo>
                <a:cubicBezTo>
                  <a:pt x="5706" y="1113"/>
                  <a:pt x="5706" y="1113"/>
                  <a:pt x="5706" y="1113"/>
                </a:cubicBezTo>
                <a:cubicBezTo>
                  <a:pt x="5651" y="1045"/>
                  <a:pt x="5651" y="1045"/>
                  <a:pt x="5651" y="1045"/>
                </a:cubicBezTo>
                <a:cubicBezTo>
                  <a:pt x="5648" y="1042"/>
                  <a:pt x="5648" y="1042"/>
                  <a:pt x="5648" y="1042"/>
                </a:cubicBezTo>
                <a:cubicBezTo>
                  <a:pt x="5644" y="1045"/>
                  <a:pt x="5644" y="1045"/>
                  <a:pt x="5644" y="1045"/>
                </a:cubicBezTo>
                <a:cubicBezTo>
                  <a:pt x="5573" y="1110"/>
                  <a:pt x="5573" y="1110"/>
                  <a:pt x="5573" y="1110"/>
                </a:cubicBezTo>
                <a:close/>
                <a:moveTo>
                  <a:pt x="5482" y="1191"/>
                </a:moveTo>
                <a:cubicBezTo>
                  <a:pt x="5479" y="1194"/>
                  <a:pt x="5479" y="1194"/>
                  <a:pt x="5479" y="1194"/>
                </a:cubicBezTo>
                <a:cubicBezTo>
                  <a:pt x="5482" y="1197"/>
                  <a:pt x="5482" y="1197"/>
                  <a:pt x="5482" y="1197"/>
                </a:cubicBezTo>
                <a:cubicBezTo>
                  <a:pt x="5537" y="1265"/>
                  <a:pt x="5537" y="1265"/>
                  <a:pt x="5537" y="1265"/>
                </a:cubicBezTo>
                <a:cubicBezTo>
                  <a:pt x="5541" y="1268"/>
                  <a:pt x="5541" y="1268"/>
                  <a:pt x="5541" y="1268"/>
                </a:cubicBezTo>
                <a:cubicBezTo>
                  <a:pt x="5544" y="1265"/>
                  <a:pt x="5544" y="1265"/>
                  <a:pt x="5544" y="1265"/>
                </a:cubicBezTo>
                <a:cubicBezTo>
                  <a:pt x="5615" y="1200"/>
                  <a:pt x="5615" y="1200"/>
                  <a:pt x="5615" y="1200"/>
                </a:cubicBezTo>
                <a:cubicBezTo>
                  <a:pt x="5618" y="1200"/>
                  <a:pt x="5618" y="1200"/>
                  <a:pt x="5618" y="1200"/>
                </a:cubicBezTo>
                <a:cubicBezTo>
                  <a:pt x="5615" y="1197"/>
                  <a:pt x="5615" y="1197"/>
                  <a:pt x="5615" y="1197"/>
                </a:cubicBezTo>
                <a:cubicBezTo>
                  <a:pt x="5557" y="1129"/>
                  <a:pt x="5557" y="1129"/>
                  <a:pt x="5557" y="1129"/>
                </a:cubicBezTo>
                <a:cubicBezTo>
                  <a:pt x="5557" y="1126"/>
                  <a:pt x="5557" y="1126"/>
                  <a:pt x="5557" y="1126"/>
                </a:cubicBezTo>
                <a:cubicBezTo>
                  <a:pt x="5554" y="1126"/>
                  <a:pt x="5554" y="1126"/>
                  <a:pt x="5554" y="1126"/>
                </a:cubicBezTo>
                <a:cubicBezTo>
                  <a:pt x="5482" y="1191"/>
                  <a:pt x="5482" y="1191"/>
                  <a:pt x="5482" y="1191"/>
                </a:cubicBezTo>
                <a:close/>
                <a:moveTo>
                  <a:pt x="5392" y="1275"/>
                </a:moveTo>
                <a:cubicBezTo>
                  <a:pt x="5389" y="1275"/>
                  <a:pt x="5389" y="1275"/>
                  <a:pt x="5389" y="1275"/>
                </a:cubicBezTo>
                <a:cubicBezTo>
                  <a:pt x="5389" y="1278"/>
                  <a:pt x="5389" y="1278"/>
                  <a:pt x="5389" y="1278"/>
                </a:cubicBezTo>
                <a:cubicBezTo>
                  <a:pt x="5447" y="1346"/>
                  <a:pt x="5447" y="1346"/>
                  <a:pt x="5447" y="1346"/>
                </a:cubicBezTo>
                <a:cubicBezTo>
                  <a:pt x="5450" y="1349"/>
                  <a:pt x="5450" y="1349"/>
                  <a:pt x="5450" y="1349"/>
                </a:cubicBezTo>
                <a:cubicBezTo>
                  <a:pt x="5453" y="1346"/>
                  <a:pt x="5453" y="1346"/>
                  <a:pt x="5453" y="1346"/>
                </a:cubicBezTo>
                <a:cubicBezTo>
                  <a:pt x="5525" y="1281"/>
                  <a:pt x="5525" y="1281"/>
                  <a:pt x="5525" y="1281"/>
                </a:cubicBezTo>
                <a:cubicBezTo>
                  <a:pt x="5528" y="1281"/>
                  <a:pt x="5528" y="1281"/>
                  <a:pt x="5528" y="1281"/>
                </a:cubicBezTo>
                <a:cubicBezTo>
                  <a:pt x="5525" y="1278"/>
                  <a:pt x="5525" y="1278"/>
                  <a:pt x="5525" y="1278"/>
                </a:cubicBezTo>
                <a:cubicBezTo>
                  <a:pt x="5466" y="1210"/>
                  <a:pt x="5466" y="1210"/>
                  <a:pt x="5466" y="1210"/>
                </a:cubicBezTo>
                <a:cubicBezTo>
                  <a:pt x="5466" y="1207"/>
                  <a:pt x="5466" y="1207"/>
                  <a:pt x="5466" y="1207"/>
                </a:cubicBezTo>
                <a:cubicBezTo>
                  <a:pt x="5463" y="1210"/>
                  <a:pt x="5463" y="1210"/>
                  <a:pt x="5463" y="1210"/>
                </a:cubicBezTo>
                <a:cubicBezTo>
                  <a:pt x="5392" y="1275"/>
                  <a:pt x="5392" y="1275"/>
                  <a:pt x="5392" y="1275"/>
                </a:cubicBezTo>
                <a:close/>
                <a:moveTo>
                  <a:pt x="5298" y="1356"/>
                </a:moveTo>
                <a:cubicBezTo>
                  <a:pt x="5298" y="1356"/>
                  <a:pt x="5298" y="1356"/>
                  <a:pt x="5298" y="1356"/>
                </a:cubicBezTo>
                <a:cubicBezTo>
                  <a:pt x="5298" y="1359"/>
                  <a:pt x="5298" y="1359"/>
                  <a:pt x="5298" y="1359"/>
                </a:cubicBezTo>
                <a:cubicBezTo>
                  <a:pt x="5356" y="1427"/>
                  <a:pt x="5356" y="1427"/>
                  <a:pt x="5356" y="1427"/>
                </a:cubicBezTo>
                <a:cubicBezTo>
                  <a:pt x="5359" y="1430"/>
                  <a:pt x="5359" y="1430"/>
                  <a:pt x="5359" y="1430"/>
                </a:cubicBezTo>
                <a:cubicBezTo>
                  <a:pt x="5363" y="1430"/>
                  <a:pt x="5363" y="1430"/>
                  <a:pt x="5363" y="1430"/>
                </a:cubicBezTo>
                <a:cubicBezTo>
                  <a:pt x="5434" y="1366"/>
                  <a:pt x="5434" y="1366"/>
                  <a:pt x="5434" y="1366"/>
                </a:cubicBezTo>
                <a:cubicBezTo>
                  <a:pt x="5434" y="1362"/>
                  <a:pt x="5434" y="1362"/>
                  <a:pt x="5434" y="1362"/>
                </a:cubicBezTo>
                <a:cubicBezTo>
                  <a:pt x="5434" y="1359"/>
                  <a:pt x="5434" y="1359"/>
                  <a:pt x="5434" y="1359"/>
                </a:cubicBezTo>
                <a:cubicBezTo>
                  <a:pt x="5376" y="1291"/>
                  <a:pt x="5376" y="1291"/>
                  <a:pt x="5376" y="1291"/>
                </a:cubicBezTo>
                <a:cubicBezTo>
                  <a:pt x="5372" y="1288"/>
                  <a:pt x="5372" y="1288"/>
                  <a:pt x="5372" y="1288"/>
                </a:cubicBezTo>
                <a:cubicBezTo>
                  <a:pt x="5372" y="1291"/>
                  <a:pt x="5372" y="1291"/>
                  <a:pt x="5372" y="1291"/>
                </a:cubicBezTo>
                <a:cubicBezTo>
                  <a:pt x="5298" y="1356"/>
                  <a:pt x="5298" y="1356"/>
                  <a:pt x="5298" y="1356"/>
                </a:cubicBezTo>
                <a:close/>
                <a:moveTo>
                  <a:pt x="5207" y="1437"/>
                </a:moveTo>
                <a:cubicBezTo>
                  <a:pt x="5204" y="1440"/>
                  <a:pt x="5204" y="1440"/>
                  <a:pt x="5204" y="1440"/>
                </a:cubicBezTo>
                <a:cubicBezTo>
                  <a:pt x="5207" y="1443"/>
                  <a:pt x="5207" y="1443"/>
                  <a:pt x="5207" y="1443"/>
                </a:cubicBezTo>
                <a:cubicBezTo>
                  <a:pt x="5266" y="1511"/>
                  <a:pt x="5266" y="1511"/>
                  <a:pt x="5266" y="1511"/>
                </a:cubicBezTo>
                <a:cubicBezTo>
                  <a:pt x="5269" y="1514"/>
                  <a:pt x="5269" y="1514"/>
                  <a:pt x="5269" y="1514"/>
                </a:cubicBezTo>
                <a:cubicBezTo>
                  <a:pt x="5269" y="1511"/>
                  <a:pt x="5269" y="1511"/>
                  <a:pt x="5269" y="1511"/>
                </a:cubicBezTo>
                <a:cubicBezTo>
                  <a:pt x="5343" y="1446"/>
                  <a:pt x="5343" y="1446"/>
                  <a:pt x="5343" y="1446"/>
                </a:cubicBezTo>
                <a:cubicBezTo>
                  <a:pt x="5343" y="1443"/>
                  <a:pt x="5343" y="1443"/>
                  <a:pt x="5343" y="1443"/>
                </a:cubicBezTo>
                <a:cubicBezTo>
                  <a:pt x="5343" y="1440"/>
                  <a:pt x="5343" y="1440"/>
                  <a:pt x="5343" y="1440"/>
                </a:cubicBezTo>
                <a:cubicBezTo>
                  <a:pt x="5285" y="1372"/>
                  <a:pt x="5285" y="1372"/>
                  <a:pt x="5285" y="1372"/>
                </a:cubicBezTo>
                <a:cubicBezTo>
                  <a:pt x="5282" y="1369"/>
                  <a:pt x="5282" y="1369"/>
                  <a:pt x="5282" y="1369"/>
                </a:cubicBezTo>
                <a:cubicBezTo>
                  <a:pt x="5279" y="1372"/>
                  <a:pt x="5279" y="1372"/>
                  <a:pt x="5279" y="1372"/>
                </a:cubicBezTo>
                <a:cubicBezTo>
                  <a:pt x="5207" y="1437"/>
                  <a:pt x="5207" y="1437"/>
                  <a:pt x="5207" y="1437"/>
                </a:cubicBezTo>
                <a:close/>
                <a:moveTo>
                  <a:pt x="5117" y="1518"/>
                </a:moveTo>
                <a:cubicBezTo>
                  <a:pt x="5113" y="1521"/>
                  <a:pt x="5113" y="1521"/>
                  <a:pt x="5113" y="1521"/>
                </a:cubicBezTo>
                <a:cubicBezTo>
                  <a:pt x="5117" y="1524"/>
                  <a:pt x="5117" y="1524"/>
                  <a:pt x="5117" y="1524"/>
                </a:cubicBezTo>
                <a:cubicBezTo>
                  <a:pt x="5175" y="1592"/>
                  <a:pt x="5175" y="1592"/>
                  <a:pt x="5175" y="1592"/>
                </a:cubicBezTo>
                <a:cubicBezTo>
                  <a:pt x="5175" y="1595"/>
                  <a:pt x="5175" y="1595"/>
                  <a:pt x="5175" y="1595"/>
                </a:cubicBezTo>
                <a:cubicBezTo>
                  <a:pt x="5178" y="1592"/>
                  <a:pt x="5178" y="1592"/>
                  <a:pt x="5178" y="1592"/>
                </a:cubicBezTo>
                <a:cubicBezTo>
                  <a:pt x="5249" y="1527"/>
                  <a:pt x="5249" y="1527"/>
                  <a:pt x="5249" y="1527"/>
                </a:cubicBezTo>
                <a:cubicBezTo>
                  <a:pt x="5253" y="1524"/>
                  <a:pt x="5253" y="1524"/>
                  <a:pt x="5253" y="1524"/>
                </a:cubicBezTo>
                <a:cubicBezTo>
                  <a:pt x="5249" y="1524"/>
                  <a:pt x="5249" y="1524"/>
                  <a:pt x="5249" y="1524"/>
                </a:cubicBezTo>
                <a:cubicBezTo>
                  <a:pt x="5194" y="1456"/>
                  <a:pt x="5194" y="1456"/>
                  <a:pt x="5194" y="1456"/>
                </a:cubicBezTo>
                <a:cubicBezTo>
                  <a:pt x="5191" y="1453"/>
                  <a:pt x="5191" y="1453"/>
                  <a:pt x="5191" y="1453"/>
                </a:cubicBezTo>
                <a:cubicBezTo>
                  <a:pt x="5188" y="1453"/>
                  <a:pt x="5188" y="1453"/>
                  <a:pt x="5188" y="1453"/>
                </a:cubicBezTo>
                <a:cubicBezTo>
                  <a:pt x="5117" y="1518"/>
                  <a:pt x="5117" y="1518"/>
                  <a:pt x="5117" y="1518"/>
                </a:cubicBezTo>
                <a:close/>
                <a:moveTo>
                  <a:pt x="5026" y="1602"/>
                </a:moveTo>
                <a:cubicBezTo>
                  <a:pt x="5023" y="1602"/>
                  <a:pt x="5023" y="1602"/>
                  <a:pt x="5023" y="1602"/>
                </a:cubicBezTo>
                <a:cubicBezTo>
                  <a:pt x="5026" y="1605"/>
                  <a:pt x="5026" y="1605"/>
                  <a:pt x="5026" y="1605"/>
                </a:cubicBezTo>
                <a:cubicBezTo>
                  <a:pt x="5081" y="1673"/>
                  <a:pt x="5081" y="1673"/>
                  <a:pt x="5081" y="1673"/>
                </a:cubicBezTo>
                <a:cubicBezTo>
                  <a:pt x="5084" y="1676"/>
                  <a:pt x="5084" y="1676"/>
                  <a:pt x="5084" y="1676"/>
                </a:cubicBezTo>
                <a:cubicBezTo>
                  <a:pt x="5088" y="1673"/>
                  <a:pt x="5088" y="1673"/>
                  <a:pt x="5088" y="1673"/>
                </a:cubicBezTo>
                <a:cubicBezTo>
                  <a:pt x="5159" y="1608"/>
                  <a:pt x="5159" y="1608"/>
                  <a:pt x="5159" y="1608"/>
                </a:cubicBezTo>
                <a:cubicBezTo>
                  <a:pt x="5162" y="1608"/>
                  <a:pt x="5162" y="1608"/>
                  <a:pt x="5162" y="1608"/>
                </a:cubicBezTo>
                <a:cubicBezTo>
                  <a:pt x="5159" y="1605"/>
                  <a:pt x="5159" y="1605"/>
                  <a:pt x="5159" y="1605"/>
                </a:cubicBezTo>
                <a:cubicBezTo>
                  <a:pt x="5104" y="1537"/>
                  <a:pt x="5104" y="1537"/>
                  <a:pt x="5104" y="1537"/>
                </a:cubicBezTo>
                <a:cubicBezTo>
                  <a:pt x="5101" y="1534"/>
                  <a:pt x="5101" y="1534"/>
                  <a:pt x="5101" y="1534"/>
                </a:cubicBezTo>
                <a:cubicBezTo>
                  <a:pt x="5097" y="1537"/>
                  <a:pt x="5097" y="1537"/>
                  <a:pt x="5097" y="1537"/>
                </a:cubicBezTo>
                <a:cubicBezTo>
                  <a:pt x="5026" y="1602"/>
                  <a:pt x="5026" y="1602"/>
                  <a:pt x="5026" y="1602"/>
                </a:cubicBezTo>
                <a:close/>
                <a:moveTo>
                  <a:pt x="4935" y="1683"/>
                </a:moveTo>
                <a:cubicBezTo>
                  <a:pt x="4932" y="1683"/>
                  <a:pt x="4932" y="1683"/>
                  <a:pt x="4932" y="1683"/>
                </a:cubicBezTo>
                <a:cubicBezTo>
                  <a:pt x="4935" y="1686"/>
                  <a:pt x="4935" y="1686"/>
                  <a:pt x="4935" y="1686"/>
                </a:cubicBezTo>
                <a:cubicBezTo>
                  <a:pt x="4990" y="1754"/>
                  <a:pt x="4990" y="1754"/>
                  <a:pt x="4990" y="1754"/>
                </a:cubicBezTo>
                <a:cubicBezTo>
                  <a:pt x="4994" y="1757"/>
                  <a:pt x="4994" y="1757"/>
                  <a:pt x="4994" y="1757"/>
                </a:cubicBezTo>
                <a:cubicBezTo>
                  <a:pt x="4997" y="1757"/>
                  <a:pt x="4997" y="1757"/>
                  <a:pt x="4997" y="1757"/>
                </a:cubicBezTo>
                <a:cubicBezTo>
                  <a:pt x="5068" y="1692"/>
                  <a:pt x="5068" y="1692"/>
                  <a:pt x="5068" y="1692"/>
                </a:cubicBezTo>
                <a:cubicBezTo>
                  <a:pt x="5071" y="1689"/>
                  <a:pt x="5071" y="1689"/>
                  <a:pt x="5071" y="1689"/>
                </a:cubicBezTo>
                <a:cubicBezTo>
                  <a:pt x="5068" y="1686"/>
                  <a:pt x="5068" y="1686"/>
                  <a:pt x="5068" y="1686"/>
                </a:cubicBezTo>
                <a:cubicBezTo>
                  <a:pt x="5010" y="1618"/>
                  <a:pt x="5010" y="1618"/>
                  <a:pt x="5010" y="1618"/>
                </a:cubicBezTo>
                <a:cubicBezTo>
                  <a:pt x="5010" y="1615"/>
                  <a:pt x="5010" y="1615"/>
                  <a:pt x="5010" y="1615"/>
                </a:cubicBezTo>
                <a:cubicBezTo>
                  <a:pt x="5007" y="1618"/>
                  <a:pt x="5007" y="1618"/>
                  <a:pt x="5007" y="1618"/>
                </a:cubicBezTo>
                <a:cubicBezTo>
                  <a:pt x="4935" y="1683"/>
                  <a:pt x="4935" y="1683"/>
                  <a:pt x="4935" y="1683"/>
                </a:cubicBezTo>
                <a:close/>
                <a:moveTo>
                  <a:pt x="4842" y="1764"/>
                </a:moveTo>
                <a:cubicBezTo>
                  <a:pt x="4842" y="1767"/>
                  <a:pt x="4842" y="1767"/>
                  <a:pt x="4842" y="1767"/>
                </a:cubicBezTo>
                <a:cubicBezTo>
                  <a:pt x="4842" y="1767"/>
                  <a:pt x="4842" y="1767"/>
                  <a:pt x="4842" y="1767"/>
                </a:cubicBezTo>
                <a:cubicBezTo>
                  <a:pt x="4900" y="1838"/>
                  <a:pt x="4900" y="1838"/>
                  <a:pt x="4900" y="1838"/>
                </a:cubicBezTo>
                <a:cubicBezTo>
                  <a:pt x="4903" y="1841"/>
                  <a:pt x="4903" y="1841"/>
                  <a:pt x="4903" y="1841"/>
                </a:cubicBezTo>
                <a:cubicBezTo>
                  <a:pt x="4906" y="1838"/>
                  <a:pt x="4906" y="1838"/>
                  <a:pt x="4906" y="1838"/>
                </a:cubicBezTo>
                <a:cubicBezTo>
                  <a:pt x="4978" y="1773"/>
                  <a:pt x="4978" y="1773"/>
                  <a:pt x="4978" y="1773"/>
                </a:cubicBezTo>
                <a:cubicBezTo>
                  <a:pt x="4981" y="1770"/>
                  <a:pt x="4981" y="1770"/>
                  <a:pt x="4981" y="1770"/>
                </a:cubicBezTo>
                <a:cubicBezTo>
                  <a:pt x="4978" y="1767"/>
                  <a:pt x="4978" y="1767"/>
                  <a:pt x="4978" y="1767"/>
                </a:cubicBezTo>
                <a:cubicBezTo>
                  <a:pt x="4919" y="1699"/>
                  <a:pt x="4919" y="1699"/>
                  <a:pt x="4919" y="1699"/>
                </a:cubicBezTo>
                <a:cubicBezTo>
                  <a:pt x="4916" y="1696"/>
                  <a:pt x="4916" y="1696"/>
                  <a:pt x="4916" y="1696"/>
                </a:cubicBezTo>
                <a:cubicBezTo>
                  <a:pt x="4916" y="1699"/>
                  <a:pt x="4916" y="1699"/>
                  <a:pt x="4916" y="1699"/>
                </a:cubicBezTo>
                <a:cubicBezTo>
                  <a:pt x="4842" y="1764"/>
                  <a:pt x="4842" y="1764"/>
                  <a:pt x="4842" y="1764"/>
                </a:cubicBezTo>
                <a:close/>
                <a:moveTo>
                  <a:pt x="4751" y="1845"/>
                </a:moveTo>
                <a:cubicBezTo>
                  <a:pt x="4751" y="1848"/>
                  <a:pt x="4751" y="1848"/>
                  <a:pt x="4751" y="1848"/>
                </a:cubicBezTo>
                <a:cubicBezTo>
                  <a:pt x="4751" y="1851"/>
                  <a:pt x="4751" y="1851"/>
                  <a:pt x="4751" y="1851"/>
                </a:cubicBezTo>
                <a:cubicBezTo>
                  <a:pt x="4809" y="1919"/>
                  <a:pt x="4809" y="1919"/>
                  <a:pt x="4809" y="1919"/>
                </a:cubicBezTo>
                <a:cubicBezTo>
                  <a:pt x="4812" y="1922"/>
                  <a:pt x="4812" y="1922"/>
                  <a:pt x="4812" y="1922"/>
                </a:cubicBezTo>
                <a:cubicBezTo>
                  <a:pt x="4812" y="1919"/>
                  <a:pt x="4812" y="1919"/>
                  <a:pt x="4812" y="1919"/>
                </a:cubicBezTo>
                <a:cubicBezTo>
                  <a:pt x="4887" y="1854"/>
                  <a:pt x="4887" y="1854"/>
                  <a:pt x="4887" y="1854"/>
                </a:cubicBezTo>
                <a:cubicBezTo>
                  <a:pt x="4887" y="1854"/>
                  <a:pt x="4887" y="1854"/>
                  <a:pt x="4887" y="1854"/>
                </a:cubicBezTo>
                <a:cubicBezTo>
                  <a:pt x="4887" y="1851"/>
                  <a:pt x="4887" y="1851"/>
                  <a:pt x="4887" y="1851"/>
                </a:cubicBezTo>
                <a:cubicBezTo>
                  <a:pt x="4829" y="1783"/>
                  <a:pt x="4829" y="1783"/>
                  <a:pt x="4829" y="1783"/>
                </a:cubicBezTo>
                <a:cubicBezTo>
                  <a:pt x="4825" y="1780"/>
                  <a:pt x="4825" y="1780"/>
                  <a:pt x="4825" y="1780"/>
                </a:cubicBezTo>
                <a:cubicBezTo>
                  <a:pt x="4822" y="1780"/>
                  <a:pt x="4822" y="1780"/>
                  <a:pt x="4822" y="1780"/>
                </a:cubicBezTo>
                <a:cubicBezTo>
                  <a:pt x="4751" y="1845"/>
                  <a:pt x="4751" y="1845"/>
                  <a:pt x="4751" y="1845"/>
                </a:cubicBezTo>
                <a:close/>
                <a:moveTo>
                  <a:pt x="4660" y="1929"/>
                </a:moveTo>
                <a:cubicBezTo>
                  <a:pt x="4657" y="1929"/>
                  <a:pt x="4657" y="1929"/>
                  <a:pt x="4657" y="1929"/>
                </a:cubicBezTo>
                <a:cubicBezTo>
                  <a:pt x="4660" y="1932"/>
                  <a:pt x="4660" y="1932"/>
                  <a:pt x="4660" y="1932"/>
                </a:cubicBezTo>
                <a:cubicBezTo>
                  <a:pt x="4719" y="2000"/>
                  <a:pt x="4719" y="2000"/>
                  <a:pt x="4719" y="2000"/>
                </a:cubicBezTo>
                <a:cubicBezTo>
                  <a:pt x="4719" y="2003"/>
                  <a:pt x="4719" y="2003"/>
                  <a:pt x="4719" y="2003"/>
                </a:cubicBezTo>
                <a:cubicBezTo>
                  <a:pt x="4722" y="2000"/>
                  <a:pt x="4722" y="2000"/>
                  <a:pt x="4722" y="2000"/>
                </a:cubicBezTo>
                <a:cubicBezTo>
                  <a:pt x="4793" y="1935"/>
                  <a:pt x="4793" y="1935"/>
                  <a:pt x="4793" y="1935"/>
                </a:cubicBezTo>
                <a:cubicBezTo>
                  <a:pt x="4796" y="1935"/>
                  <a:pt x="4796" y="1935"/>
                  <a:pt x="4796" y="1935"/>
                </a:cubicBezTo>
                <a:cubicBezTo>
                  <a:pt x="4796" y="1932"/>
                  <a:pt x="4796" y="1932"/>
                  <a:pt x="4796" y="1932"/>
                </a:cubicBezTo>
                <a:cubicBezTo>
                  <a:pt x="4738" y="1864"/>
                  <a:pt x="4738" y="1864"/>
                  <a:pt x="4738" y="1864"/>
                </a:cubicBezTo>
                <a:cubicBezTo>
                  <a:pt x="4735" y="1861"/>
                  <a:pt x="4735" y="1861"/>
                  <a:pt x="4735" y="1861"/>
                </a:cubicBezTo>
                <a:cubicBezTo>
                  <a:pt x="4732" y="1864"/>
                  <a:pt x="4732" y="1864"/>
                  <a:pt x="4732" y="1864"/>
                </a:cubicBezTo>
                <a:cubicBezTo>
                  <a:pt x="4660" y="1929"/>
                  <a:pt x="4660" y="1929"/>
                  <a:pt x="4660" y="1929"/>
                </a:cubicBezTo>
                <a:close/>
                <a:moveTo>
                  <a:pt x="4570" y="2010"/>
                </a:moveTo>
                <a:cubicBezTo>
                  <a:pt x="4566" y="2010"/>
                  <a:pt x="4566" y="2010"/>
                  <a:pt x="4566" y="2010"/>
                </a:cubicBezTo>
                <a:cubicBezTo>
                  <a:pt x="4570" y="2013"/>
                  <a:pt x="4570" y="2013"/>
                  <a:pt x="4570" y="2013"/>
                </a:cubicBezTo>
                <a:cubicBezTo>
                  <a:pt x="4628" y="2081"/>
                  <a:pt x="4628" y="2081"/>
                  <a:pt x="4628" y="2081"/>
                </a:cubicBezTo>
                <a:cubicBezTo>
                  <a:pt x="4628" y="2084"/>
                  <a:pt x="4628" y="2084"/>
                  <a:pt x="4628" y="2084"/>
                </a:cubicBezTo>
                <a:cubicBezTo>
                  <a:pt x="4631" y="2084"/>
                  <a:pt x="4631" y="2084"/>
                  <a:pt x="4631" y="2084"/>
                </a:cubicBezTo>
                <a:cubicBezTo>
                  <a:pt x="4702" y="2019"/>
                  <a:pt x="4702" y="2019"/>
                  <a:pt x="4702" y="2019"/>
                </a:cubicBezTo>
                <a:cubicBezTo>
                  <a:pt x="4706" y="2016"/>
                  <a:pt x="4706" y="2016"/>
                  <a:pt x="4706" y="2016"/>
                </a:cubicBezTo>
                <a:cubicBezTo>
                  <a:pt x="4702" y="2013"/>
                  <a:pt x="4702" y="2013"/>
                  <a:pt x="4702" y="2013"/>
                </a:cubicBezTo>
                <a:cubicBezTo>
                  <a:pt x="4647" y="1945"/>
                  <a:pt x="4647" y="1945"/>
                  <a:pt x="4647" y="1945"/>
                </a:cubicBezTo>
                <a:cubicBezTo>
                  <a:pt x="4644" y="1942"/>
                  <a:pt x="4644" y="1942"/>
                  <a:pt x="4644" y="1942"/>
                </a:cubicBezTo>
                <a:cubicBezTo>
                  <a:pt x="4641" y="1945"/>
                  <a:pt x="4641" y="1945"/>
                  <a:pt x="4641" y="1945"/>
                </a:cubicBezTo>
                <a:cubicBezTo>
                  <a:pt x="4570" y="2010"/>
                  <a:pt x="4570" y="2010"/>
                  <a:pt x="4570" y="2010"/>
                </a:cubicBezTo>
                <a:close/>
                <a:moveTo>
                  <a:pt x="4479" y="2091"/>
                </a:moveTo>
                <a:cubicBezTo>
                  <a:pt x="4476" y="2094"/>
                  <a:pt x="4476" y="2094"/>
                  <a:pt x="4476" y="2094"/>
                </a:cubicBezTo>
                <a:cubicBezTo>
                  <a:pt x="4479" y="2094"/>
                  <a:pt x="4479" y="2094"/>
                  <a:pt x="4479" y="2094"/>
                </a:cubicBezTo>
                <a:cubicBezTo>
                  <a:pt x="4534" y="2165"/>
                  <a:pt x="4534" y="2165"/>
                  <a:pt x="4534" y="2165"/>
                </a:cubicBezTo>
                <a:cubicBezTo>
                  <a:pt x="4537" y="2168"/>
                  <a:pt x="4537" y="2168"/>
                  <a:pt x="4537" y="2168"/>
                </a:cubicBezTo>
                <a:cubicBezTo>
                  <a:pt x="4541" y="2165"/>
                  <a:pt x="4541" y="2165"/>
                  <a:pt x="4541" y="2165"/>
                </a:cubicBezTo>
                <a:cubicBezTo>
                  <a:pt x="4612" y="2100"/>
                  <a:pt x="4612" y="2100"/>
                  <a:pt x="4612" y="2100"/>
                </a:cubicBezTo>
                <a:cubicBezTo>
                  <a:pt x="4615" y="2097"/>
                  <a:pt x="4615" y="2097"/>
                  <a:pt x="4615" y="2097"/>
                </a:cubicBezTo>
                <a:cubicBezTo>
                  <a:pt x="4612" y="2094"/>
                  <a:pt x="4612" y="2094"/>
                  <a:pt x="4612" y="2094"/>
                </a:cubicBezTo>
                <a:cubicBezTo>
                  <a:pt x="4554" y="2026"/>
                  <a:pt x="4554" y="2026"/>
                  <a:pt x="4554" y="2026"/>
                </a:cubicBezTo>
                <a:cubicBezTo>
                  <a:pt x="4554" y="2023"/>
                  <a:pt x="4554" y="2023"/>
                  <a:pt x="4554" y="2023"/>
                </a:cubicBezTo>
                <a:cubicBezTo>
                  <a:pt x="4550" y="2026"/>
                  <a:pt x="4550" y="2026"/>
                  <a:pt x="4550" y="2026"/>
                </a:cubicBezTo>
                <a:cubicBezTo>
                  <a:pt x="4479" y="2091"/>
                  <a:pt x="4479" y="2091"/>
                  <a:pt x="4479" y="2091"/>
                </a:cubicBezTo>
                <a:close/>
                <a:moveTo>
                  <a:pt x="4388" y="2171"/>
                </a:moveTo>
                <a:cubicBezTo>
                  <a:pt x="4385" y="2175"/>
                  <a:pt x="4385" y="2175"/>
                  <a:pt x="4385" y="2175"/>
                </a:cubicBezTo>
                <a:cubicBezTo>
                  <a:pt x="4388" y="2178"/>
                  <a:pt x="4388" y="2178"/>
                  <a:pt x="4388" y="2178"/>
                </a:cubicBezTo>
                <a:cubicBezTo>
                  <a:pt x="4443" y="2246"/>
                  <a:pt x="4443" y="2246"/>
                  <a:pt x="4443" y="2246"/>
                </a:cubicBezTo>
                <a:cubicBezTo>
                  <a:pt x="4447" y="2249"/>
                  <a:pt x="4447" y="2249"/>
                  <a:pt x="4447" y="2249"/>
                </a:cubicBezTo>
                <a:cubicBezTo>
                  <a:pt x="4450" y="2246"/>
                  <a:pt x="4450" y="2246"/>
                  <a:pt x="4450" y="2246"/>
                </a:cubicBezTo>
                <a:cubicBezTo>
                  <a:pt x="4521" y="2181"/>
                  <a:pt x="4521" y="2181"/>
                  <a:pt x="4521" y="2181"/>
                </a:cubicBezTo>
                <a:cubicBezTo>
                  <a:pt x="4524" y="2178"/>
                  <a:pt x="4524" y="2178"/>
                  <a:pt x="4524" y="2178"/>
                </a:cubicBezTo>
                <a:cubicBezTo>
                  <a:pt x="4521" y="2178"/>
                  <a:pt x="4521" y="2178"/>
                  <a:pt x="4521" y="2178"/>
                </a:cubicBezTo>
                <a:cubicBezTo>
                  <a:pt x="4463" y="2110"/>
                  <a:pt x="4463" y="2110"/>
                  <a:pt x="4463" y="2110"/>
                </a:cubicBezTo>
                <a:cubicBezTo>
                  <a:pt x="4463" y="2107"/>
                  <a:pt x="4463" y="2107"/>
                  <a:pt x="4463" y="2107"/>
                </a:cubicBezTo>
                <a:cubicBezTo>
                  <a:pt x="4460" y="2107"/>
                  <a:pt x="4460" y="2107"/>
                  <a:pt x="4460" y="2107"/>
                </a:cubicBezTo>
                <a:cubicBezTo>
                  <a:pt x="4388" y="2171"/>
                  <a:pt x="4388" y="2171"/>
                  <a:pt x="4388" y="2171"/>
                </a:cubicBezTo>
                <a:close/>
                <a:moveTo>
                  <a:pt x="4295" y="2256"/>
                </a:moveTo>
                <a:cubicBezTo>
                  <a:pt x="4295" y="2256"/>
                  <a:pt x="4295" y="2256"/>
                  <a:pt x="4295" y="2256"/>
                </a:cubicBezTo>
                <a:cubicBezTo>
                  <a:pt x="4295" y="2259"/>
                  <a:pt x="4295" y="2259"/>
                  <a:pt x="4295" y="2259"/>
                </a:cubicBezTo>
                <a:cubicBezTo>
                  <a:pt x="4353" y="2327"/>
                  <a:pt x="4353" y="2327"/>
                  <a:pt x="4353" y="2327"/>
                </a:cubicBezTo>
                <a:cubicBezTo>
                  <a:pt x="4356" y="2330"/>
                  <a:pt x="4356" y="2330"/>
                  <a:pt x="4356" y="2330"/>
                </a:cubicBezTo>
                <a:cubicBezTo>
                  <a:pt x="4359" y="2327"/>
                  <a:pt x="4359" y="2327"/>
                  <a:pt x="4359" y="2327"/>
                </a:cubicBezTo>
                <a:cubicBezTo>
                  <a:pt x="4431" y="2262"/>
                  <a:pt x="4431" y="2262"/>
                  <a:pt x="4431" y="2262"/>
                </a:cubicBezTo>
                <a:cubicBezTo>
                  <a:pt x="4434" y="2262"/>
                  <a:pt x="4434" y="2262"/>
                  <a:pt x="4434" y="2262"/>
                </a:cubicBezTo>
                <a:cubicBezTo>
                  <a:pt x="4431" y="2259"/>
                  <a:pt x="4431" y="2259"/>
                  <a:pt x="4431" y="2259"/>
                </a:cubicBezTo>
                <a:cubicBezTo>
                  <a:pt x="4372" y="2191"/>
                  <a:pt x="4372" y="2191"/>
                  <a:pt x="4372" y="2191"/>
                </a:cubicBezTo>
                <a:cubicBezTo>
                  <a:pt x="4369" y="2188"/>
                  <a:pt x="4369" y="2188"/>
                  <a:pt x="4369" y="2188"/>
                </a:cubicBezTo>
                <a:cubicBezTo>
                  <a:pt x="4369" y="2191"/>
                  <a:pt x="4369" y="2191"/>
                  <a:pt x="4369" y="2191"/>
                </a:cubicBezTo>
                <a:cubicBezTo>
                  <a:pt x="4295" y="2256"/>
                  <a:pt x="4295" y="2256"/>
                  <a:pt x="4295" y="2256"/>
                </a:cubicBezTo>
                <a:close/>
                <a:moveTo>
                  <a:pt x="4204" y="2337"/>
                </a:moveTo>
                <a:cubicBezTo>
                  <a:pt x="4201" y="2337"/>
                  <a:pt x="4201" y="2337"/>
                  <a:pt x="4201" y="2337"/>
                </a:cubicBezTo>
                <a:cubicBezTo>
                  <a:pt x="4204" y="2340"/>
                  <a:pt x="4204" y="2340"/>
                  <a:pt x="4204" y="2340"/>
                </a:cubicBezTo>
                <a:cubicBezTo>
                  <a:pt x="4262" y="2408"/>
                  <a:pt x="4262" y="2408"/>
                  <a:pt x="4262" y="2408"/>
                </a:cubicBezTo>
                <a:cubicBezTo>
                  <a:pt x="4265" y="2411"/>
                  <a:pt x="4265" y="2411"/>
                  <a:pt x="4265" y="2411"/>
                </a:cubicBezTo>
                <a:cubicBezTo>
                  <a:pt x="4265" y="2411"/>
                  <a:pt x="4265" y="2411"/>
                  <a:pt x="4265" y="2411"/>
                </a:cubicBezTo>
                <a:cubicBezTo>
                  <a:pt x="4340" y="2346"/>
                  <a:pt x="4340" y="2346"/>
                  <a:pt x="4340" y="2346"/>
                </a:cubicBezTo>
                <a:cubicBezTo>
                  <a:pt x="4340" y="2343"/>
                  <a:pt x="4340" y="2343"/>
                  <a:pt x="4340" y="2343"/>
                </a:cubicBezTo>
                <a:cubicBezTo>
                  <a:pt x="4340" y="2340"/>
                  <a:pt x="4340" y="2340"/>
                  <a:pt x="4340" y="2340"/>
                </a:cubicBezTo>
                <a:cubicBezTo>
                  <a:pt x="4282" y="2272"/>
                  <a:pt x="4282" y="2272"/>
                  <a:pt x="4282" y="2272"/>
                </a:cubicBezTo>
                <a:cubicBezTo>
                  <a:pt x="4278" y="2269"/>
                  <a:pt x="4278" y="2269"/>
                  <a:pt x="4278" y="2269"/>
                </a:cubicBezTo>
                <a:cubicBezTo>
                  <a:pt x="4275" y="2272"/>
                  <a:pt x="4275" y="2272"/>
                  <a:pt x="4275" y="2272"/>
                </a:cubicBezTo>
                <a:cubicBezTo>
                  <a:pt x="4204" y="2337"/>
                  <a:pt x="4204" y="2337"/>
                  <a:pt x="4204" y="2337"/>
                </a:cubicBezTo>
                <a:close/>
                <a:moveTo>
                  <a:pt x="4078" y="2450"/>
                </a:moveTo>
                <a:cubicBezTo>
                  <a:pt x="4075" y="2453"/>
                  <a:pt x="4075" y="2453"/>
                  <a:pt x="4075" y="2453"/>
                </a:cubicBezTo>
                <a:cubicBezTo>
                  <a:pt x="4078" y="2456"/>
                  <a:pt x="4078" y="2456"/>
                  <a:pt x="4078" y="2456"/>
                </a:cubicBezTo>
                <a:cubicBezTo>
                  <a:pt x="4133" y="2524"/>
                  <a:pt x="4133" y="2524"/>
                  <a:pt x="4133" y="2524"/>
                </a:cubicBezTo>
                <a:cubicBezTo>
                  <a:pt x="4136" y="2528"/>
                  <a:pt x="4136" y="2528"/>
                  <a:pt x="4136" y="2528"/>
                </a:cubicBezTo>
                <a:cubicBezTo>
                  <a:pt x="4139" y="2524"/>
                  <a:pt x="4139" y="2524"/>
                  <a:pt x="4139" y="2524"/>
                </a:cubicBezTo>
                <a:cubicBezTo>
                  <a:pt x="4246" y="2427"/>
                  <a:pt x="4246" y="2427"/>
                  <a:pt x="4246" y="2427"/>
                </a:cubicBezTo>
                <a:cubicBezTo>
                  <a:pt x="4249" y="2424"/>
                  <a:pt x="4249" y="2424"/>
                  <a:pt x="4249" y="2424"/>
                </a:cubicBezTo>
                <a:cubicBezTo>
                  <a:pt x="4249" y="2421"/>
                  <a:pt x="4249" y="2421"/>
                  <a:pt x="4249" y="2421"/>
                </a:cubicBezTo>
                <a:cubicBezTo>
                  <a:pt x="4191" y="2353"/>
                  <a:pt x="4191" y="2353"/>
                  <a:pt x="4191" y="2353"/>
                </a:cubicBezTo>
                <a:cubicBezTo>
                  <a:pt x="4188" y="2349"/>
                  <a:pt x="4188" y="2349"/>
                  <a:pt x="4188" y="2349"/>
                </a:cubicBezTo>
                <a:cubicBezTo>
                  <a:pt x="4185" y="2353"/>
                  <a:pt x="4185" y="2353"/>
                  <a:pt x="4185" y="2353"/>
                </a:cubicBezTo>
                <a:cubicBezTo>
                  <a:pt x="4078" y="2450"/>
                  <a:pt x="4078" y="2450"/>
                  <a:pt x="4078" y="2450"/>
                </a:cubicBezTo>
                <a:close/>
                <a:moveTo>
                  <a:pt x="5741" y="1120"/>
                </a:moveTo>
                <a:cubicBezTo>
                  <a:pt x="5738" y="1123"/>
                  <a:pt x="5738" y="1123"/>
                  <a:pt x="5738" y="1123"/>
                </a:cubicBezTo>
                <a:cubicBezTo>
                  <a:pt x="5738" y="1123"/>
                  <a:pt x="5738" y="1123"/>
                  <a:pt x="5738" y="1123"/>
                </a:cubicBezTo>
                <a:cubicBezTo>
                  <a:pt x="5796" y="1194"/>
                  <a:pt x="5796" y="1194"/>
                  <a:pt x="5796" y="1194"/>
                </a:cubicBezTo>
                <a:cubicBezTo>
                  <a:pt x="5800" y="1194"/>
                  <a:pt x="5800" y="1194"/>
                  <a:pt x="5800" y="1194"/>
                </a:cubicBezTo>
                <a:cubicBezTo>
                  <a:pt x="5803" y="1194"/>
                  <a:pt x="5803" y="1194"/>
                  <a:pt x="5803" y="1194"/>
                </a:cubicBezTo>
                <a:cubicBezTo>
                  <a:pt x="5874" y="1129"/>
                  <a:pt x="5874" y="1129"/>
                  <a:pt x="5874" y="1129"/>
                </a:cubicBezTo>
                <a:cubicBezTo>
                  <a:pt x="5877" y="1126"/>
                  <a:pt x="5877" y="1126"/>
                  <a:pt x="5877" y="1126"/>
                </a:cubicBezTo>
                <a:cubicBezTo>
                  <a:pt x="5874" y="1123"/>
                  <a:pt x="5874" y="1123"/>
                  <a:pt x="5874" y="1123"/>
                </a:cubicBezTo>
                <a:cubicBezTo>
                  <a:pt x="5816" y="1055"/>
                  <a:pt x="5816" y="1055"/>
                  <a:pt x="5816" y="1055"/>
                </a:cubicBezTo>
                <a:cubicBezTo>
                  <a:pt x="5816" y="1052"/>
                  <a:pt x="5816" y="1052"/>
                  <a:pt x="5816" y="1052"/>
                </a:cubicBezTo>
                <a:cubicBezTo>
                  <a:pt x="5813" y="1055"/>
                  <a:pt x="5813" y="1055"/>
                  <a:pt x="5813" y="1055"/>
                </a:cubicBezTo>
                <a:cubicBezTo>
                  <a:pt x="5741" y="1120"/>
                  <a:pt x="5741" y="1120"/>
                  <a:pt x="5741" y="1120"/>
                </a:cubicBezTo>
                <a:close/>
                <a:moveTo>
                  <a:pt x="5648" y="1200"/>
                </a:moveTo>
                <a:cubicBezTo>
                  <a:pt x="5648" y="1204"/>
                  <a:pt x="5648" y="1204"/>
                  <a:pt x="5648" y="1204"/>
                </a:cubicBezTo>
                <a:cubicBezTo>
                  <a:pt x="5648" y="1207"/>
                  <a:pt x="5648" y="1207"/>
                  <a:pt x="5648" y="1207"/>
                </a:cubicBezTo>
                <a:cubicBezTo>
                  <a:pt x="5706" y="1275"/>
                  <a:pt x="5706" y="1275"/>
                  <a:pt x="5706" y="1275"/>
                </a:cubicBezTo>
                <a:cubicBezTo>
                  <a:pt x="5709" y="1278"/>
                  <a:pt x="5709" y="1278"/>
                  <a:pt x="5709" y="1278"/>
                </a:cubicBezTo>
                <a:cubicBezTo>
                  <a:pt x="5712" y="1275"/>
                  <a:pt x="5712" y="1275"/>
                  <a:pt x="5712" y="1275"/>
                </a:cubicBezTo>
                <a:cubicBezTo>
                  <a:pt x="5783" y="1210"/>
                  <a:pt x="5783" y="1210"/>
                  <a:pt x="5783" y="1210"/>
                </a:cubicBezTo>
                <a:cubicBezTo>
                  <a:pt x="5783" y="1207"/>
                  <a:pt x="5783" y="1207"/>
                  <a:pt x="5783" y="1207"/>
                </a:cubicBezTo>
                <a:cubicBezTo>
                  <a:pt x="5783" y="1207"/>
                  <a:pt x="5783" y="1207"/>
                  <a:pt x="5783" y="1207"/>
                </a:cubicBezTo>
                <a:cubicBezTo>
                  <a:pt x="5725" y="1136"/>
                  <a:pt x="5725" y="1136"/>
                  <a:pt x="5725" y="1136"/>
                </a:cubicBezTo>
                <a:cubicBezTo>
                  <a:pt x="5722" y="1136"/>
                  <a:pt x="5722" y="1136"/>
                  <a:pt x="5722" y="1136"/>
                </a:cubicBezTo>
                <a:cubicBezTo>
                  <a:pt x="5722" y="1136"/>
                  <a:pt x="5722" y="1136"/>
                  <a:pt x="5722" y="1136"/>
                </a:cubicBezTo>
                <a:cubicBezTo>
                  <a:pt x="5648" y="1200"/>
                  <a:pt x="5648" y="1200"/>
                  <a:pt x="5648" y="1200"/>
                </a:cubicBezTo>
                <a:close/>
                <a:moveTo>
                  <a:pt x="5557" y="1281"/>
                </a:moveTo>
                <a:cubicBezTo>
                  <a:pt x="5554" y="1285"/>
                  <a:pt x="5554" y="1285"/>
                  <a:pt x="5554" y="1285"/>
                </a:cubicBezTo>
                <a:cubicBezTo>
                  <a:pt x="5557" y="1288"/>
                  <a:pt x="5557" y="1288"/>
                  <a:pt x="5557" y="1288"/>
                </a:cubicBezTo>
                <a:cubicBezTo>
                  <a:pt x="5615" y="1356"/>
                  <a:pt x="5615" y="1356"/>
                  <a:pt x="5615" y="1356"/>
                </a:cubicBezTo>
                <a:cubicBezTo>
                  <a:pt x="5618" y="1359"/>
                  <a:pt x="5618" y="1359"/>
                  <a:pt x="5618" y="1359"/>
                </a:cubicBezTo>
                <a:cubicBezTo>
                  <a:pt x="5618" y="1356"/>
                  <a:pt x="5618" y="1356"/>
                  <a:pt x="5618" y="1356"/>
                </a:cubicBezTo>
                <a:cubicBezTo>
                  <a:pt x="5693" y="1291"/>
                  <a:pt x="5693" y="1291"/>
                  <a:pt x="5693" y="1291"/>
                </a:cubicBezTo>
                <a:cubicBezTo>
                  <a:pt x="5693" y="1291"/>
                  <a:pt x="5693" y="1291"/>
                  <a:pt x="5693" y="1291"/>
                </a:cubicBezTo>
                <a:cubicBezTo>
                  <a:pt x="5693" y="1288"/>
                  <a:pt x="5693" y="1288"/>
                  <a:pt x="5693" y="1288"/>
                </a:cubicBezTo>
                <a:cubicBezTo>
                  <a:pt x="5635" y="1220"/>
                  <a:pt x="5635" y="1220"/>
                  <a:pt x="5635" y="1220"/>
                </a:cubicBezTo>
                <a:cubicBezTo>
                  <a:pt x="5631" y="1217"/>
                  <a:pt x="5631" y="1217"/>
                  <a:pt x="5631" y="1217"/>
                </a:cubicBezTo>
                <a:cubicBezTo>
                  <a:pt x="5628" y="1217"/>
                  <a:pt x="5628" y="1217"/>
                  <a:pt x="5628" y="1217"/>
                </a:cubicBezTo>
                <a:cubicBezTo>
                  <a:pt x="5557" y="1281"/>
                  <a:pt x="5557" y="1281"/>
                  <a:pt x="5557" y="1281"/>
                </a:cubicBezTo>
                <a:close/>
                <a:moveTo>
                  <a:pt x="5466" y="1366"/>
                </a:moveTo>
                <a:cubicBezTo>
                  <a:pt x="5463" y="1366"/>
                  <a:pt x="5463" y="1366"/>
                  <a:pt x="5463" y="1366"/>
                </a:cubicBezTo>
                <a:cubicBezTo>
                  <a:pt x="5466" y="1369"/>
                  <a:pt x="5466" y="1369"/>
                  <a:pt x="5466" y="1369"/>
                </a:cubicBezTo>
                <a:cubicBezTo>
                  <a:pt x="5525" y="1437"/>
                  <a:pt x="5525" y="1437"/>
                  <a:pt x="5525" y="1437"/>
                </a:cubicBezTo>
                <a:cubicBezTo>
                  <a:pt x="5525" y="1440"/>
                  <a:pt x="5525" y="1440"/>
                  <a:pt x="5525" y="1440"/>
                </a:cubicBezTo>
                <a:cubicBezTo>
                  <a:pt x="5528" y="1437"/>
                  <a:pt x="5528" y="1437"/>
                  <a:pt x="5528" y="1437"/>
                </a:cubicBezTo>
                <a:cubicBezTo>
                  <a:pt x="5599" y="1372"/>
                  <a:pt x="5599" y="1372"/>
                  <a:pt x="5599" y="1372"/>
                </a:cubicBezTo>
                <a:cubicBezTo>
                  <a:pt x="5602" y="1372"/>
                  <a:pt x="5602" y="1372"/>
                  <a:pt x="5602" y="1372"/>
                </a:cubicBezTo>
                <a:cubicBezTo>
                  <a:pt x="5599" y="1369"/>
                  <a:pt x="5599" y="1369"/>
                  <a:pt x="5599" y="1369"/>
                </a:cubicBezTo>
                <a:cubicBezTo>
                  <a:pt x="5544" y="1301"/>
                  <a:pt x="5544" y="1301"/>
                  <a:pt x="5544" y="1301"/>
                </a:cubicBezTo>
                <a:cubicBezTo>
                  <a:pt x="5541" y="1298"/>
                  <a:pt x="5541" y="1298"/>
                  <a:pt x="5541" y="1298"/>
                </a:cubicBezTo>
                <a:cubicBezTo>
                  <a:pt x="5537" y="1301"/>
                  <a:pt x="5537" y="1301"/>
                  <a:pt x="5537" y="1301"/>
                </a:cubicBezTo>
                <a:cubicBezTo>
                  <a:pt x="5466" y="1366"/>
                  <a:pt x="5466" y="1366"/>
                  <a:pt x="5466" y="1366"/>
                </a:cubicBezTo>
                <a:close/>
                <a:moveTo>
                  <a:pt x="5376" y="1446"/>
                </a:moveTo>
                <a:cubicBezTo>
                  <a:pt x="5372" y="1450"/>
                  <a:pt x="5372" y="1450"/>
                  <a:pt x="5372" y="1450"/>
                </a:cubicBezTo>
                <a:cubicBezTo>
                  <a:pt x="5376" y="1450"/>
                  <a:pt x="5376" y="1450"/>
                  <a:pt x="5376" y="1450"/>
                </a:cubicBezTo>
                <a:cubicBezTo>
                  <a:pt x="5431" y="1518"/>
                  <a:pt x="5431" y="1518"/>
                  <a:pt x="5431" y="1518"/>
                </a:cubicBezTo>
                <a:cubicBezTo>
                  <a:pt x="5434" y="1521"/>
                  <a:pt x="5434" y="1521"/>
                  <a:pt x="5434" y="1521"/>
                </a:cubicBezTo>
                <a:cubicBezTo>
                  <a:pt x="5437" y="1521"/>
                  <a:pt x="5437" y="1521"/>
                  <a:pt x="5437" y="1521"/>
                </a:cubicBezTo>
                <a:cubicBezTo>
                  <a:pt x="5508" y="1456"/>
                  <a:pt x="5508" y="1456"/>
                  <a:pt x="5508" y="1456"/>
                </a:cubicBezTo>
                <a:cubicBezTo>
                  <a:pt x="5512" y="1453"/>
                  <a:pt x="5512" y="1453"/>
                  <a:pt x="5512" y="1453"/>
                </a:cubicBezTo>
                <a:cubicBezTo>
                  <a:pt x="5508" y="1450"/>
                  <a:pt x="5508" y="1450"/>
                  <a:pt x="5508" y="1450"/>
                </a:cubicBezTo>
                <a:cubicBezTo>
                  <a:pt x="5453" y="1382"/>
                  <a:pt x="5453" y="1382"/>
                  <a:pt x="5453" y="1382"/>
                </a:cubicBezTo>
                <a:cubicBezTo>
                  <a:pt x="5450" y="1378"/>
                  <a:pt x="5450" y="1378"/>
                  <a:pt x="5450" y="1378"/>
                </a:cubicBezTo>
                <a:cubicBezTo>
                  <a:pt x="5447" y="1382"/>
                  <a:pt x="5447" y="1382"/>
                  <a:pt x="5447" y="1382"/>
                </a:cubicBezTo>
                <a:cubicBezTo>
                  <a:pt x="5376" y="1446"/>
                  <a:pt x="5376" y="1446"/>
                  <a:pt x="5376" y="1446"/>
                </a:cubicBezTo>
                <a:close/>
                <a:moveTo>
                  <a:pt x="5285" y="1527"/>
                </a:moveTo>
                <a:cubicBezTo>
                  <a:pt x="5282" y="1531"/>
                  <a:pt x="5282" y="1531"/>
                  <a:pt x="5282" y="1531"/>
                </a:cubicBezTo>
                <a:cubicBezTo>
                  <a:pt x="5285" y="1534"/>
                  <a:pt x="5285" y="1534"/>
                  <a:pt x="5285" y="1534"/>
                </a:cubicBezTo>
                <a:cubicBezTo>
                  <a:pt x="5340" y="1602"/>
                  <a:pt x="5340" y="1602"/>
                  <a:pt x="5340" y="1602"/>
                </a:cubicBezTo>
                <a:cubicBezTo>
                  <a:pt x="5343" y="1605"/>
                  <a:pt x="5343" y="1605"/>
                  <a:pt x="5343" y="1605"/>
                </a:cubicBezTo>
                <a:cubicBezTo>
                  <a:pt x="5347" y="1602"/>
                  <a:pt x="5347" y="1602"/>
                  <a:pt x="5347" y="1602"/>
                </a:cubicBezTo>
                <a:cubicBezTo>
                  <a:pt x="5418" y="1537"/>
                  <a:pt x="5418" y="1537"/>
                  <a:pt x="5418" y="1537"/>
                </a:cubicBezTo>
                <a:cubicBezTo>
                  <a:pt x="5421" y="1534"/>
                  <a:pt x="5421" y="1534"/>
                  <a:pt x="5421" y="1534"/>
                </a:cubicBezTo>
                <a:cubicBezTo>
                  <a:pt x="5418" y="1534"/>
                  <a:pt x="5418" y="1534"/>
                  <a:pt x="5418" y="1534"/>
                </a:cubicBezTo>
                <a:cubicBezTo>
                  <a:pt x="5359" y="1463"/>
                  <a:pt x="5359" y="1463"/>
                  <a:pt x="5359" y="1463"/>
                </a:cubicBezTo>
                <a:cubicBezTo>
                  <a:pt x="5359" y="1459"/>
                  <a:pt x="5359" y="1459"/>
                  <a:pt x="5359" y="1459"/>
                </a:cubicBezTo>
                <a:cubicBezTo>
                  <a:pt x="5356" y="1463"/>
                  <a:pt x="5356" y="1463"/>
                  <a:pt x="5356" y="1463"/>
                </a:cubicBezTo>
                <a:cubicBezTo>
                  <a:pt x="5285" y="1527"/>
                  <a:pt x="5285" y="1527"/>
                  <a:pt x="5285" y="1527"/>
                </a:cubicBezTo>
                <a:close/>
                <a:moveTo>
                  <a:pt x="5191" y="1608"/>
                </a:moveTo>
                <a:cubicBezTo>
                  <a:pt x="5191" y="1612"/>
                  <a:pt x="5191" y="1612"/>
                  <a:pt x="5191" y="1612"/>
                </a:cubicBezTo>
                <a:cubicBezTo>
                  <a:pt x="5191" y="1615"/>
                  <a:pt x="5191" y="1615"/>
                  <a:pt x="5191" y="1615"/>
                </a:cubicBezTo>
                <a:cubicBezTo>
                  <a:pt x="5249" y="1683"/>
                  <a:pt x="5249" y="1683"/>
                  <a:pt x="5249" y="1683"/>
                </a:cubicBezTo>
                <a:cubicBezTo>
                  <a:pt x="5253" y="1686"/>
                  <a:pt x="5253" y="1686"/>
                  <a:pt x="5253" y="1686"/>
                </a:cubicBezTo>
                <a:cubicBezTo>
                  <a:pt x="5256" y="1683"/>
                  <a:pt x="5256" y="1683"/>
                  <a:pt x="5256" y="1683"/>
                </a:cubicBezTo>
                <a:cubicBezTo>
                  <a:pt x="5327" y="1618"/>
                  <a:pt x="5327" y="1618"/>
                  <a:pt x="5327" y="1618"/>
                </a:cubicBezTo>
                <a:cubicBezTo>
                  <a:pt x="5330" y="1618"/>
                  <a:pt x="5330" y="1618"/>
                  <a:pt x="5330" y="1618"/>
                </a:cubicBezTo>
                <a:cubicBezTo>
                  <a:pt x="5327" y="1615"/>
                  <a:pt x="5327" y="1615"/>
                  <a:pt x="5327" y="1615"/>
                </a:cubicBezTo>
                <a:cubicBezTo>
                  <a:pt x="5269" y="1547"/>
                  <a:pt x="5269" y="1547"/>
                  <a:pt x="5269" y="1547"/>
                </a:cubicBezTo>
                <a:cubicBezTo>
                  <a:pt x="5266" y="1544"/>
                  <a:pt x="5266" y="1544"/>
                  <a:pt x="5266" y="1544"/>
                </a:cubicBezTo>
                <a:cubicBezTo>
                  <a:pt x="5266" y="1544"/>
                  <a:pt x="5266" y="1544"/>
                  <a:pt x="5266" y="1544"/>
                </a:cubicBezTo>
                <a:cubicBezTo>
                  <a:pt x="5191" y="1608"/>
                  <a:pt x="5191" y="1608"/>
                  <a:pt x="5191" y="1608"/>
                </a:cubicBezTo>
                <a:close/>
                <a:moveTo>
                  <a:pt x="5101" y="1692"/>
                </a:moveTo>
                <a:cubicBezTo>
                  <a:pt x="5101" y="1692"/>
                  <a:pt x="5101" y="1692"/>
                  <a:pt x="5101" y="1692"/>
                </a:cubicBezTo>
                <a:cubicBezTo>
                  <a:pt x="5101" y="1696"/>
                  <a:pt x="5101" y="1696"/>
                  <a:pt x="5101" y="1696"/>
                </a:cubicBezTo>
                <a:cubicBezTo>
                  <a:pt x="5159" y="1764"/>
                  <a:pt x="5159" y="1764"/>
                  <a:pt x="5159" y="1764"/>
                </a:cubicBezTo>
                <a:cubicBezTo>
                  <a:pt x="5162" y="1767"/>
                  <a:pt x="5162" y="1767"/>
                  <a:pt x="5162" y="1767"/>
                </a:cubicBezTo>
                <a:cubicBezTo>
                  <a:pt x="5162" y="1764"/>
                  <a:pt x="5162" y="1764"/>
                  <a:pt x="5162" y="1764"/>
                </a:cubicBezTo>
                <a:cubicBezTo>
                  <a:pt x="5236" y="1699"/>
                  <a:pt x="5236" y="1699"/>
                  <a:pt x="5236" y="1699"/>
                </a:cubicBezTo>
                <a:cubicBezTo>
                  <a:pt x="5236" y="1699"/>
                  <a:pt x="5236" y="1699"/>
                  <a:pt x="5236" y="1699"/>
                </a:cubicBezTo>
                <a:cubicBezTo>
                  <a:pt x="5236" y="1696"/>
                  <a:pt x="5236" y="1696"/>
                  <a:pt x="5236" y="1696"/>
                </a:cubicBezTo>
                <a:cubicBezTo>
                  <a:pt x="5178" y="1628"/>
                  <a:pt x="5178" y="1628"/>
                  <a:pt x="5178" y="1628"/>
                </a:cubicBezTo>
                <a:cubicBezTo>
                  <a:pt x="5175" y="1624"/>
                  <a:pt x="5175" y="1624"/>
                  <a:pt x="5175" y="1624"/>
                </a:cubicBezTo>
                <a:cubicBezTo>
                  <a:pt x="5172" y="1628"/>
                  <a:pt x="5172" y="1628"/>
                  <a:pt x="5172" y="1628"/>
                </a:cubicBezTo>
                <a:cubicBezTo>
                  <a:pt x="5101" y="1692"/>
                  <a:pt x="5101" y="1692"/>
                  <a:pt x="5101" y="1692"/>
                </a:cubicBezTo>
                <a:close/>
                <a:moveTo>
                  <a:pt x="5010" y="1773"/>
                </a:moveTo>
                <a:cubicBezTo>
                  <a:pt x="5007" y="1777"/>
                  <a:pt x="5007" y="1777"/>
                  <a:pt x="5007" y="1777"/>
                </a:cubicBezTo>
                <a:cubicBezTo>
                  <a:pt x="5010" y="1777"/>
                  <a:pt x="5010" y="1777"/>
                  <a:pt x="5010" y="1777"/>
                </a:cubicBezTo>
                <a:cubicBezTo>
                  <a:pt x="5068" y="1845"/>
                  <a:pt x="5068" y="1845"/>
                  <a:pt x="5068" y="1845"/>
                </a:cubicBezTo>
                <a:cubicBezTo>
                  <a:pt x="5068" y="1848"/>
                  <a:pt x="5068" y="1848"/>
                  <a:pt x="5068" y="1848"/>
                </a:cubicBezTo>
                <a:cubicBezTo>
                  <a:pt x="5071" y="1848"/>
                  <a:pt x="5071" y="1848"/>
                  <a:pt x="5071" y="1848"/>
                </a:cubicBezTo>
                <a:cubicBezTo>
                  <a:pt x="5143" y="1783"/>
                  <a:pt x="5143" y="1783"/>
                  <a:pt x="5143" y="1783"/>
                </a:cubicBezTo>
                <a:cubicBezTo>
                  <a:pt x="5146" y="1780"/>
                  <a:pt x="5146" y="1780"/>
                  <a:pt x="5146" y="1780"/>
                </a:cubicBezTo>
                <a:cubicBezTo>
                  <a:pt x="5146" y="1777"/>
                  <a:pt x="5146" y="1777"/>
                  <a:pt x="5146" y="1777"/>
                </a:cubicBezTo>
                <a:cubicBezTo>
                  <a:pt x="5088" y="1709"/>
                  <a:pt x="5088" y="1709"/>
                  <a:pt x="5088" y="1709"/>
                </a:cubicBezTo>
                <a:cubicBezTo>
                  <a:pt x="5084" y="1705"/>
                  <a:pt x="5084" y="1705"/>
                  <a:pt x="5084" y="1705"/>
                </a:cubicBezTo>
                <a:cubicBezTo>
                  <a:pt x="5081" y="1709"/>
                  <a:pt x="5081" y="1709"/>
                  <a:pt x="5081" y="1709"/>
                </a:cubicBezTo>
                <a:cubicBezTo>
                  <a:pt x="5010" y="1773"/>
                  <a:pt x="5010" y="1773"/>
                  <a:pt x="5010" y="1773"/>
                </a:cubicBezTo>
                <a:close/>
                <a:moveTo>
                  <a:pt x="4919" y="1854"/>
                </a:moveTo>
                <a:cubicBezTo>
                  <a:pt x="4916" y="1858"/>
                  <a:pt x="4916" y="1858"/>
                  <a:pt x="4916" y="1858"/>
                </a:cubicBezTo>
                <a:cubicBezTo>
                  <a:pt x="4919" y="1861"/>
                  <a:pt x="4919" y="1861"/>
                  <a:pt x="4919" y="1861"/>
                </a:cubicBezTo>
                <a:cubicBezTo>
                  <a:pt x="4978" y="1929"/>
                  <a:pt x="4978" y="1929"/>
                  <a:pt x="4978" y="1929"/>
                </a:cubicBezTo>
                <a:cubicBezTo>
                  <a:pt x="4978" y="1932"/>
                  <a:pt x="4978" y="1932"/>
                  <a:pt x="4978" y="1932"/>
                </a:cubicBezTo>
                <a:cubicBezTo>
                  <a:pt x="4981" y="1929"/>
                  <a:pt x="4981" y="1929"/>
                  <a:pt x="4981" y="1929"/>
                </a:cubicBezTo>
                <a:cubicBezTo>
                  <a:pt x="5052" y="1864"/>
                  <a:pt x="5052" y="1864"/>
                  <a:pt x="5052" y="1864"/>
                </a:cubicBezTo>
                <a:cubicBezTo>
                  <a:pt x="5055" y="1861"/>
                  <a:pt x="5055" y="1861"/>
                  <a:pt x="5055" y="1861"/>
                </a:cubicBezTo>
                <a:cubicBezTo>
                  <a:pt x="5052" y="1861"/>
                  <a:pt x="5052" y="1861"/>
                  <a:pt x="5052" y="1861"/>
                </a:cubicBezTo>
                <a:cubicBezTo>
                  <a:pt x="4997" y="1790"/>
                  <a:pt x="4997" y="1790"/>
                  <a:pt x="4997" y="1790"/>
                </a:cubicBezTo>
                <a:cubicBezTo>
                  <a:pt x="4994" y="1786"/>
                  <a:pt x="4994" y="1786"/>
                  <a:pt x="4994" y="1786"/>
                </a:cubicBezTo>
                <a:cubicBezTo>
                  <a:pt x="4990" y="1790"/>
                  <a:pt x="4990" y="1790"/>
                  <a:pt x="4990" y="1790"/>
                </a:cubicBezTo>
                <a:cubicBezTo>
                  <a:pt x="4919" y="1854"/>
                  <a:pt x="4919" y="1854"/>
                  <a:pt x="4919" y="1854"/>
                </a:cubicBezTo>
                <a:close/>
                <a:moveTo>
                  <a:pt x="4829" y="1935"/>
                </a:moveTo>
                <a:cubicBezTo>
                  <a:pt x="4825" y="1938"/>
                  <a:pt x="4825" y="1938"/>
                  <a:pt x="4825" y="1938"/>
                </a:cubicBezTo>
                <a:cubicBezTo>
                  <a:pt x="4829" y="1942"/>
                  <a:pt x="4829" y="1942"/>
                  <a:pt x="4829" y="1942"/>
                </a:cubicBezTo>
                <a:cubicBezTo>
                  <a:pt x="4884" y="2010"/>
                  <a:pt x="4884" y="2010"/>
                  <a:pt x="4884" y="2010"/>
                </a:cubicBezTo>
                <a:cubicBezTo>
                  <a:pt x="4887" y="2013"/>
                  <a:pt x="4887" y="2013"/>
                  <a:pt x="4887" y="2013"/>
                </a:cubicBezTo>
                <a:cubicBezTo>
                  <a:pt x="4890" y="2010"/>
                  <a:pt x="4890" y="2010"/>
                  <a:pt x="4890" y="2010"/>
                </a:cubicBezTo>
                <a:cubicBezTo>
                  <a:pt x="4961" y="1945"/>
                  <a:pt x="4961" y="1945"/>
                  <a:pt x="4961" y="1945"/>
                </a:cubicBezTo>
                <a:cubicBezTo>
                  <a:pt x="4965" y="1945"/>
                  <a:pt x="4965" y="1945"/>
                  <a:pt x="4965" y="1945"/>
                </a:cubicBezTo>
                <a:cubicBezTo>
                  <a:pt x="4961" y="1942"/>
                  <a:pt x="4961" y="1942"/>
                  <a:pt x="4961" y="1942"/>
                </a:cubicBezTo>
                <a:cubicBezTo>
                  <a:pt x="4903" y="1874"/>
                  <a:pt x="4903" y="1874"/>
                  <a:pt x="4903" y="1874"/>
                </a:cubicBezTo>
                <a:cubicBezTo>
                  <a:pt x="4903" y="1870"/>
                  <a:pt x="4903" y="1870"/>
                  <a:pt x="4903" y="1870"/>
                </a:cubicBezTo>
                <a:cubicBezTo>
                  <a:pt x="4900" y="1870"/>
                  <a:pt x="4900" y="1870"/>
                  <a:pt x="4900" y="1870"/>
                </a:cubicBezTo>
                <a:cubicBezTo>
                  <a:pt x="4829" y="1935"/>
                  <a:pt x="4829" y="1935"/>
                  <a:pt x="4829" y="1935"/>
                </a:cubicBezTo>
                <a:close/>
                <a:moveTo>
                  <a:pt x="4738" y="2019"/>
                </a:moveTo>
                <a:cubicBezTo>
                  <a:pt x="4735" y="2019"/>
                  <a:pt x="4735" y="2019"/>
                  <a:pt x="4735" y="2019"/>
                </a:cubicBezTo>
                <a:cubicBezTo>
                  <a:pt x="4738" y="2023"/>
                  <a:pt x="4738" y="2023"/>
                  <a:pt x="4738" y="2023"/>
                </a:cubicBezTo>
                <a:cubicBezTo>
                  <a:pt x="4793" y="2091"/>
                  <a:pt x="4793" y="2091"/>
                  <a:pt x="4793" y="2091"/>
                </a:cubicBezTo>
                <a:cubicBezTo>
                  <a:pt x="4796" y="2094"/>
                  <a:pt x="4796" y="2094"/>
                  <a:pt x="4796" y="2094"/>
                </a:cubicBezTo>
                <a:cubicBezTo>
                  <a:pt x="4800" y="2091"/>
                  <a:pt x="4800" y="2091"/>
                  <a:pt x="4800" y="2091"/>
                </a:cubicBezTo>
                <a:cubicBezTo>
                  <a:pt x="4871" y="2026"/>
                  <a:pt x="4871" y="2026"/>
                  <a:pt x="4871" y="2026"/>
                </a:cubicBezTo>
                <a:cubicBezTo>
                  <a:pt x="4874" y="2026"/>
                  <a:pt x="4874" y="2026"/>
                  <a:pt x="4874" y="2026"/>
                </a:cubicBezTo>
                <a:cubicBezTo>
                  <a:pt x="4871" y="2023"/>
                  <a:pt x="4871" y="2023"/>
                  <a:pt x="4871" y="2023"/>
                </a:cubicBezTo>
                <a:cubicBezTo>
                  <a:pt x="4812" y="1955"/>
                  <a:pt x="4812" y="1955"/>
                  <a:pt x="4812" y="1955"/>
                </a:cubicBezTo>
                <a:cubicBezTo>
                  <a:pt x="4812" y="1951"/>
                  <a:pt x="4812" y="1951"/>
                  <a:pt x="4812" y="1951"/>
                </a:cubicBezTo>
                <a:cubicBezTo>
                  <a:pt x="4809" y="1955"/>
                  <a:pt x="4809" y="1955"/>
                  <a:pt x="4809" y="1955"/>
                </a:cubicBezTo>
                <a:cubicBezTo>
                  <a:pt x="4738" y="2019"/>
                  <a:pt x="4738" y="2019"/>
                  <a:pt x="4738" y="2019"/>
                </a:cubicBezTo>
                <a:close/>
                <a:moveTo>
                  <a:pt x="4644" y="2100"/>
                </a:moveTo>
                <a:cubicBezTo>
                  <a:pt x="4644" y="2103"/>
                  <a:pt x="4644" y="2103"/>
                  <a:pt x="4644" y="2103"/>
                </a:cubicBezTo>
                <a:cubicBezTo>
                  <a:pt x="4644" y="2103"/>
                  <a:pt x="4644" y="2103"/>
                  <a:pt x="4644" y="2103"/>
                </a:cubicBezTo>
                <a:cubicBezTo>
                  <a:pt x="4702" y="2171"/>
                  <a:pt x="4702" y="2171"/>
                  <a:pt x="4702" y="2171"/>
                </a:cubicBezTo>
                <a:cubicBezTo>
                  <a:pt x="4706" y="2175"/>
                  <a:pt x="4706" y="2175"/>
                  <a:pt x="4706" y="2175"/>
                </a:cubicBezTo>
                <a:cubicBezTo>
                  <a:pt x="4709" y="2175"/>
                  <a:pt x="4709" y="2175"/>
                  <a:pt x="4709" y="2175"/>
                </a:cubicBezTo>
                <a:cubicBezTo>
                  <a:pt x="4780" y="2110"/>
                  <a:pt x="4780" y="2110"/>
                  <a:pt x="4780" y="2110"/>
                </a:cubicBezTo>
                <a:cubicBezTo>
                  <a:pt x="4783" y="2107"/>
                  <a:pt x="4783" y="2107"/>
                  <a:pt x="4783" y="2107"/>
                </a:cubicBezTo>
                <a:cubicBezTo>
                  <a:pt x="4780" y="2103"/>
                  <a:pt x="4780" y="2103"/>
                  <a:pt x="4780" y="2103"/>
                </a:cubicBezTo>
                <a:cubicBezTo>
                  <a:pt x="4722" y="2036"/>
                  <a:pt x="4722" y="2036"/>
                  <a:pt x="4722" y="2036"/>
                </a:cubicBezTo>
                <a:cubicBezTo>
                  <a:pt x="4719" y="2032"/>
                  <a:pt x="4719" y="2032"/>
                  <a:pt x="4719" y="2032"/>
                </a:cubicBezTo>
                <a:cubicBezTo>
                  <a:pt x="4719" y="2036"/>
                  <a:pt x="4719" y="2036"/>
                  <a:pt x="4719" y="2036"/>
                </a:cubicBezTo>
                <a:cubicBezTo>
                  <a:pt x="4644" y="2100"/>
                  <a:pt x="4644" y="2100"/>
                  <a:pt x="4644" y="2100"/>
                </a:cubicBezTo>
                <a:close/>
                <a:moveTo>
                  <a:pt x="4554" y="2181"/>
                </a:moveTo>
                <a:cubicBezTo>
                  <a:pt x="4550" y="2184"/>
                  <a:pt x="4550" y="2184"/>
                  <a:pt x="4550" y="2184"/>
                </a:cubicBezTo>
                <a:cubicBezTo>
                  <a:pt x="4554" y="2188"/>
                  <a:pt x="4554" y="2188"/>
                  <a:pt x="4554" y="2188"/>
                </a:cubicBezTo>
                <a:cubicBezTo>
                  <a:pt x="4612" y="2256"/>
                  <a:pt x="4612" y="2256"/>
                  <a:pt x="4612" y="2256"/>
                </a:cubicBezTo>
                <a:cubicBezTo>
                  <a:pt x="4615" y="2259"/>
                  <a:pt x="4615" y="2259"/>
                  <a:pt x="4615" y="2259"/>
                </a:cubicBezTo>
                <a:cubicBezTo>
                  <a:pt x="4615" y="2256"/>
                  <a:pt x="4615" y="2256"/>
                  <a:pt x="4615" y="2256"/>
                </a:cubicBezTo>
                <a:cubicBezTo>
                  <a:pt x="4689" y="2191"/>
                  <a:pt x="4689" y="2191"/>
                  <a:pt x="4689" y="2191"/>
                </a:cubicBezTo>
                <a:cubicBezTo>
                  <a:pt x="4689" y="2188"/>
                  <a:pt x="4689" y="2188"/>
                  <a:pt x="4689" y="2188"/>
                </a:cubicBezTo>
                <a:cubicBezTo>
                  <a:pt x="4689" y="2188"/>
                  <a:pt x="4689" y="2188"/>
                  <a:pt x="4689" y="2188"/>
                </a:cubicBezTo>
                <a:cubicBezTo>
                  <a:pt x="4631" y="2116"/>
                  <a:pt x="4631" y="2116"/>
                  <a:pt x="4631" y="2116"/>
                </a:cubicBezTo>
                <a:cubicBezTo>
                  <a:pt x="4628" y="2113"/>
                  <a:pt x="4628" y="2113"/>
                  <a:pt x="4628" y="2113"/>
                </a:cubicBezTo>
                <a:cubicBezTo>
                  <a:pt x="4625" y="2116"/>
                  <a:pt x="4625" y="2116"/>
                  <a:pt x="4625" y="2116"/>
                </a:cubicBezTo>
                <a:cubicBezTo>
                  <a:pt x="4554" y="2181"/>
                  <a:pt x="4554" y="2181"/>
                  <a:pt x="4554" y="2181"/>
                </a:cubicBezTo>
                <a:close/>
                <a:moveTo>
                  <a:pt x="4463" y="2262"/>
                </a:moveTo>
                <a:cubicBezTo>
                  <a:pt x="4460" y="2265"/>
                  <a:pt x="4460" y="2265"/>
                  <a:pt x="4460" y="2265"/>
                </a:cubicBezTo>
                <a:cubicBezTo>
                  <a:pt x="4463" y="2269"/>
                  <a:pt x="4463" y="2269"/>
                  <a:pt x="4463" y="2269"/>
                </a:cubicBezTo>
                <a:cubicBezTo>
                  <a:pt x="4521" y="2337"/>
                  <a:pt x="4521" y="2337"/>
                  <a:pt x="4521" y="2337"/>
                </a:cubicBezTo>
                <a:cubicBezTo>
                  <a:pt x="4521" y="2340"/>
                  <a:pt x="4521" y="2340"/>
                  <a:pt x="4521" y="2340"/>
                </a:cubicBezTo>
                <a:cubicBezTo>
                  <a:pt x="4524" y="2337"/>
                  <a:pt x="4524" y="2337"/>
                  <a:pt x="4524" y="2337"/>
                </a:cubicBezTo>
                <a:cubicBezTo>
                  <a:pt x="4596" y="2272"/>
                  <a:pt x="4596" y="2272"/>
                  <a:pt x="4596" y="2272"/>
                </a:cubicBezTo>
                <a:cubicBezTo>
                  <a:pt x="4599" y="2272"/>
                  <a:pt x="4599" y="2272"/>
                  <a:pt x="4599" y="2272"/>
                </a:cubicBezTo>
                <a:cubicBezTo>
                  <a:pt x="4599" y="2269"/>
                  <a:pt x="4599" y="2269"/>
                  <a:pt x="4599" y="2269"/>
                </a:cubicBezTo>
                <a:cubicBezTo>
                  <a:pt x="4541" y="2201"/>
                  <a:pt x="4541" y="2201"/>
                  <a:pt x="4541" y="2201"/>
                </a:cubicBezTo>
                <a:cubicBezTo>
                  <a:pt x="4537" y="2197"/>
                  <a:pt x="4537" y="2197"/>
                  <a:pt x="4537" y="2197"/>
                </a:cubicBezTo>
                <a:cubicBezTo>
                  <a:pt x="4534" y="2197"/>
                  <a:pt x="4534" y="2197"/>
                  <a:pt x="4534" y="2197"/>
                </a:cubicBezTo>
                <a:cubicBezTo>
                  <a:pt x="4463" y="2262"/>
                  <a:pt x="4463" y="2262"/>
                  <a:pt x="4463" y="2262"/>
                </a:cubicBezTo>
                <a:close/>
                <a:moveTo>
                  <a:pt x="4372" y="2346"/>
                </a:moveTo>
                <a:cubicBezTo>
                  <a:pt x="4369" y="2346"/>
                  <a:pt x="4369" y="2346"/>
                  <a:pt x="4369" y="2346"/>
                </a:cubicBezTo>
                <a:cubicBezTo>
                  <a:pt x="4372" y="2349"/>
                  <a:pt x="4372" y="2349"/>
                  <a:pt x="4372" y="2349"/>
                </a:cubicBezTo>
                <a:cubicBezTo>
                  <a:pt x="4431" y="2417"/>
                  <a:pt x="4431" y="2417"/>
                  <a:pt x="4431" y="2417"/>
                </a:cubicBezTo>
                <a:cubicBezTo>
                  <a:pt x="4431" y="2421"/>
                  <a:pt x="4431" y="2421"/>
                  <a:pt x="4431" y="2421"/>
                </a:cubicBezTo>
                <a:cubicBezTo>
                  <a:pt x="4434" y="2417"/>
                  <a:pt x="4434" y="2417"/>
                  <a:pt x="4434" y="2417"/>
                </a:cubicBezTo>
                <a:cubicBezTo>
                  <a:pt x="4505" y="2353"/>
                  <a:pt x="4505" y="2353"/>
                  <a:pt x="4505" y="2353"/>
                </a:cubicBezTo>
                <a:cubicBezTo>
                  <a:pt x="4508" y="2353"/>
                  <a:pt x="4508" y="2353"/>
                  <a:pt x="4508" y="2353"/>
                </a:cubicBezTo>
                <a:cubicBezTo>
                  <a:pt x="4505" y="2349"/>
                  <a:pt x="4505" y="2349"/>
                  <a:pt x="4505" y="2349"/>
                </a:cubicBezTo>
                <a:cubicBezTo>
                  <a:pt x="4450" y="2282"/>
                  <a:pt x="4450" y="2282"/>
                  <a:pt x="4450" y="2282"/>
                </a:cubicBezTo>
                <a:cubicBezTo>
                  <a:pt x="4447" y="2278"/>
                  <a:pt x="4447" y="2278"/>
                  <a:pt x="4447" y="2278"/>
                </a:cubicBezTo>
                <a:cubicBezTo>
                  <a:pt x="4443" y="2282"/>
                  <a:pt x="4443" y="2282"/>
                  <a:pt x="4443" y="2282"/>
                </a:cubicBezTo>
                <a:cubicBezTo>
                  <a:pt x="4372" y="2346"/>
                  <a:pt x="4372" y="2346"/>
                  <a:pt x="4372" y="2346"/>
                </a:cubicBezTo>
                <a:close/>
                <a:moveTo>
                  <a:pt x="4282" y="2427"/>
                </a:moveTo>
                <a:cubicBezTo>
                  <a:pt x="4278" y="2427"/>
                  <a:pt x="4278" y="2427"/>
                  <a:pt x="4278" y="2427"/>
                </a:cubicBezTo>
                <a:cubicBezTo>
                  <a:pt x="4282" y="2430"/>
                  <a:pt x="4282" y="2430"/>
                  <a:pt x="4282" y="2430"/>
                </a:cubicBezTo>
                <a:cubicBezTo>
                  <a:pt x="4337" y="2498"/>
                  <a:pt x="4337" y="2498"/>
                  <a:pt x="4337" y="2498"/>
                </a:cubicBezTo>
                <a:cubicBezTo>
                  <a:pt x="4340" y="2502"/>
                  <a:pt x="4340" y="2502"/>
                  <a:pt x="4340" y="2502"/>
                </a:cubicBezTo>
                <a:cubicBezTo>
                  <a:pt x="4343" y="2502"/>
                  <a:pt x="4343" y="2502"/>
                  <a:pt x="4343" y="2502"/>
                </a:cubicBezTo>
                <a:cubicBezTo>
                  <a:pt x="4414" y="2437"/>
                  <a:pt x="4414" y="2437"/>
                  <a:pt x="4414" y="2437"/>
                </a:cubicBezTo>
                <a:cubicBezTo>
                  <a:pt x="4418" y="2434"/>
                  <a:pt x="4418" y="2434"/>
                  <a:pt x="4418" y="2434"/>
                </a:cubicBezTo>
                <a:cubicBezTo>
                  <a:pt x="4414" y="2430"/>
                  <a:pt x="4414" y="2430"/>
                  <a:pt x="4414" y="2430"/>
                </a:cubicBezTo>
                <a:cubicBezTo>
                  <a:pt x="4356" y="2362"/>
                  <a:pt x="4356" y="2362"/>
                  <a:pt x="4356" y="2362"/>
                </a:cubicBezTo>
                <a:cubicBezTo>
                  <a:pt x="4356" y="2359"/>
                  <a:pt x="4356" y="2359"/>
                  <a:pt x="4356" y="2359"/>
                </a:cubicBezTo>
                <a:cubicBezTo>
                  <a:pt x="4353" y="2362"/>
                  <a:pt x="4353" y="2362"/>
                  <a:pt x="4353" y="2362"/>
                </a:cubicBezTo>
                <a:cubicBezTo>
                  <a:pt x="4282" y="2427"/>
                  <a:pt x="4282" y="2427"/>
                  <a:pt x="4282" y="2427"/>
                </a:cubicBezTo>
                <a:close/>
                <a:moveTo>
                  <a:pt x="4152" y="2540"/>
                </a:moveTo>
                <a:cubicBezTo>
                  <a:pt x="4152" y="2544"/>
                  <a:pt x="4152" y="2544"/>
                  <a:pt x="4152" y="2544"/>
                </a:cubicBezTo>
                <a:cubicBezTo>
                  <a:pt x="4152" y="2547"/>
                  <a:pt x="4152" y="2547"/>
                  <a:pt x="4152" y="2547"/>
                </a:cubicBezTo>
                <a:cubicBezTo>
                  <a:pt x="4210" y="2615"/>
                  <a:pt x="4210" y="2615"/>
                  <a:pt x="4210" y="2615"/>
                </a:cubicBezTo>
                <a:cubicBezTo>
                  <a:pt x="4214" y="2618"/>
                  <a:pt x="4214" y="2618"/>
                  <a:pt x="4214" y="2618"/>
                </a:cubicBezTo>
                <a:cubicBezTo>
                  <a:pt x="4214" y="2615"/>
                  <a:pt x="4214" y="2615"/>
                  <a:pt x="4214" y="2615"/>
                </a:cubicBezTo>
                <a:cubicBezTo>
                  <a:pt x="4324" y="2518"/>
                  <a:pt x="4324" y="2518"/>
                  <a:pt x="4324" y="2518"/>
                </a:cubicBezTo>
                <a:cubicBezTo>
                  <a:pt x="4327" y="2515"/>
                  <a:pt x="4327" y="2515"/>
                  <a:pt x="4327" y="2515"/>
                </a:cubicBezTo>
                <a:cubicBezTo>
                  <a:pt x="4324" y="2511"/>
                  <a:pt x="4324" y="2511"/>
                  <a:pt x="4324" y="2511"/>
                </a:cubicBezTo>
                <a:cubicBezTo>
                  <a:pt x="4265" y="2443"/>
                  <a:pt x="4265" y="2443"/>
                  <a:pt x="4265" y="2443"/>
                </a:cubicBezTo>
                <a:cubicBezTo>
                  <a:pt x="4265" y="2440"/>
                  <a:pt x="4265" y="2440"/>
                  <a:pt x="4265" y="2440"/>
                </a:cubicBezTo>
                <a:cubicBezTo>
                  <a:pt x="4262" y="2443"/>
                  <a:pt x="4262" y="2443"/>
                  <a:pt x="4262" y="2443"/>
                </a:cubicBezTo>
                <a:cubicBezTo>
                  <a:pt x="4152" y="2540"/>
                  <a:pt x="4152" y="2540"/>
                  <a:pt x="4152" y="2540"/>
                </a:cubicBezTo>
                <a:close/>
                <a:moveTo>
                  <a:pt x="5816" y="1210"/>
                </a:moveTo>
                <a:cubicBezTo>
                  <a:pt x="5813" y="1213"/>
                  <a:pt x="5813" y="1213"/>
                  <a:pt x="5813" y="1213"/>
                </a:cubicBezTo>
                <a:cubicBezTo>
                  <a:pt x="5816" y="1213"/>
                  <a:pt x="5816" y="1213"/>
                  <a:pt x="5816" y="1213"/>
                </a:cubicBezTo>
                <a:cubicBezTo>
                  <a:pt x="5874" y="1285"/>
                  <a:pt x="5874" y="1285"/>
                  <a:pt x="5874" y="1285"/>
                </a:cubicBezTo>
                <a:cubicBezTo>
                  <a:pt x="5874" y="1285"/>
                  <a:pt x="5874" y="1285"/>
                  <a:pt x="5874" y="1285"/>
                </a:cubicBezTo>
                <a:cubicBezTo>
                  <a:pt x="5877" y="1285"/>
                  <a:pt x="5877" y="1285"/>
                  <a:pt x="5877" y="1285"/>
                </a:cubicBezTo>
                <a:cubicBezTo>
                  <a:pt x="5949" y="1220"/>
                  <a:pt x="5949" y="1220"/>
                  <a:pt x="5949" y="1220"/>
                </a:cubicBezTo>
                <a:cubicBezTo>
                  <a:pt x="5952" y="1217"/>
                  <a:pt x="5952" y="1217"/>
                  <a:pt x="5952" y="1217"/>
                </a:cubicBezTo>
                <a:cubicBezTo>
                  <a:pt x="5949" y="1213"/>
                  <a:pt x="5949" y="1213"/>
                  <a:pt x="5949" y="1213"/>
                </a:cubicBezTo>
                <a:cubicBezTo>
                  <a:pt x="5894" y="1145"/>
                  <a:pt x="5894" y="1145"/>
                  <a:pt x="5894" y="1145"/>
                </a:cubicBezTo>
                <a:cubicBezTo>
                  <a:pt x="5890" y="1142"/>
                  <a:pt x="5890" y="1142"/>
                  <a:pt x="5890" y="1142"/>
                </a:cubicBezTo>
                <a:cubicBezTo>
                  <a:pt x="5887" y="1145"/>
                  <a:pt x="5887" y="1145"/>
                  <a:pt x="5887" y="1145"/>
                </a:cubicBezTo>
                <a:cubicBezTo>
                  <a:pt x="5816" y="1210"/>
                  <a:pt x="5816" y="1210"/>
                  <a:pt x="5816" y="1210"/>
                </a:cubicBezTo>
                <a:close/>
                <a:moveTo>
                  <a:pt x="5725" y="1291"/>
                </a:moveTo>
                <a:cubicBezTo>
                  <a:pt x="5722" y="1294"/>
                  <a:pt x="5722" y="1294"/>
                  <a:pt x="5722" y="1294"/>
                </a:cubicBezTo>
                <a:cubicBezTo>
                  <a:pt x="5725" y="1298"/>
                  <a:pt x="5725" y="1298"/>
                  <a:pt x="5725" y="1298"/>
                </a:cubicBezTo>
                <a:cubicBezTo>
                  <a:pt x="5780" y="1366"/>
                  <a:pt x="5780" y="1366"/>
                  <a:pt x="5780" y="1366"/>
                </a:cubicBezTo>
                <a:cubicBezTo>
                  <a:pt x="5783" y="1369"/>
                  <a:pt x="5783" y="1369"/>
                  <a:pt x="5783" y="1369"/>
                </a:cubicBezTo>
                <a:cubicBezTo>
                  <a:pt x="5787" y="1366"/>
                  <a:pt x="5787" y="1366"/>
                  <a:pt x="5787" y="1366"/>
                </a:cubicBezTo>
                <a:cubicBezTo>
                  <a:pt x="5858" y="1301"/>
                  <a:pt x="5858" y="1301"/>
                  <a:pt x="5858" y="1301"/>
                </a:cubicBezTo>
                <a:cubicBezTo>
                  <a:pt x="5861" y="1298"/>
                  <a:pt x="5861" y="1298"/>
                  <a:pt x="5861" y="1298"/>
                </a:cubicBezTo>
                <a:cubicBezTo>
                  <a:pt x="5858" y="1298"/>
                  <a:pt x="5858" y="1298"/>
                  <a:pt x="5858" y="1298"/>
                </a:cubicBezTo>
                <a:cubicBezTo>
                  <a:pt x="5803" y="1226"/>
                  <a:pt x="5803" y="1226"/>
                  <a:pt x="5803" y="1226"/>
                </a:cubicBezTo>
                <a:cubicBezTo>
                  <a:pt x="5800" y="1226"/>
                  <a:pt x="5800" y="1226"/>
                  <a:pt x="5800" y="1226"/>
                </a:cubicBezTo>
                <a:cubicBezTo>
                  <a:pt x="5796" y="1226"/>
                  <a:pt x="5796" y="1226"/>
                  <a:pt x="5796" y="1226"/>
                </a:cubicBezTo>
                <a:cubicBezTo>
                  <a:pt x="5725" y="1291"/>
                  <a:pt x="5725" y="1291"/>
                  <a:pt x="5725" y="1291"/>
                </a:cubicBezTo>
                <a:close/>
                <a:moveTo>
                  <a:pt x="5635" y="1372"/>
                </a:moveTo>
                <a:cubicBezTo>
                  <a:pt x="5631" y="1375"/>
                  <a:pt x="5631" y="1375"/>
                  <a:pt x="5631" y="1375"/>
                </a:cubicBezTo>
                <a:cubicBezTo>
                  <a:pt x="5635" y="1378"/>
                  <a:pt x="5635" y="1378"/>
                  <a:pt x="5635" y="1378"/>
                </a:cubicBezTo>
                <a:cubicBezTo>
                  <a:pt x="5690" y="1446"/>
                  <a:pt x="5690" y="1446"/>
                  <a:pt x="5690" y="1446"/>
                </a:cubicBezTo>
                <a:cubicBezTo>
                  <a:pt x="5693" y="1450"/>
                  <a:pt x="5693" y="1450"/>
                  <a:pt x="5693" y="1450"/>
                </a:cubicBezTo>
                <a:cubicBezTo>
                  <a:pt x="5696" y="1446"/>
                  <a:pt x="5696" y="1446"/>
                  <a:pt x="5696" y="1446"/>
                </a:cubicBezTo>
                <a:cubicBezTo>
                  <a:pt x="5767" y="1382"/>
                  <a:pt x="5767" y="1382"/>
                  <a:pt x="5767" y="1382"/>
                </a:cubicBezTo>
                <a:cubicBezTo>
                  <a:pt x="5771" y="1382"/>
                  <a:pt x="5771" y="1382"/>
                  <a:pt x="5771" y="1382"/>
                </a:cubicBezTo>
                <a:cubicBezTo>
                  <a:pt x="5767" y="1378"/>
                  <a:pt x="5767" y="1378"/>
                  <a:pt x="5767" y="1378"/>
                </a:cubicBezTo>
                <a:cubicBezTo>
                  <a:pt x="5709" y="1311"/>
                  <a:pt x="5709" y="1311"/>
                  <a:pt x="5709" y="1311"/>
                </a:cubicBezTo>
                <a:cubicBezTo>
                  <a:pt x="5709" y="1307"/>
                  <a:pt x="5709" y="1307"/>
                  <a:pt x="5709" y="1307"/>
                </a:cubicBezTo>
                <a:cubicBezTo>
                  <a:pt x="5706" y="1311"/>
                  <a:pt x="5706" y="1311"/>
                  <a:pt x="5706" y="1311"/>
                </a:cubicBezTo>
                <a:cubicBezTo>
                  <a:pt x="5635" y="1372"/>
                  <a:pt x="5635" y="1372"/>
                  <a:pt x="5635" y="1372"/>
                </a:cubicBezTo>
                <a:close/>
                <a:moveTo>
                  <a:pt x="5541" y="1456"/>
                </a:moveTo>
                <a:cubicBezTo>
                  <a:pt x="5541" y="1456"/>
                  <a:pt x="5541" y="1456"/>
                  <a:pt x="5541" y="1456"/>
                </a:cubicBezTo>
                <a:cubicBezTo>
                  <a:pt x="5541" y="1459"/>
                  <a:pt x="5541" y="1459"/>
                  <a:pt x="5541" y="1459"/>
                </a:cubicBezTo>
                <a:cubicBezTo>
                  <a:pt x="5599" y="1527"/>
                  <a:pt x="5599" y="1527"/>
                  <a:pt x="5599" y="1527"/>
                </a:cubicBezTo>
                <a:cubicBezTo>
                  <a:pt x="5602" y="1531"/>
                  <a:pt x="5602" y="1531"/>
                  <a:pt x="5602" y="1531"/>
                </a:cubicBezTo>
                <a:cubicBezTo>
                  <a:pt x="5605" y="1527"/>
                  <a:pt x="5605" y="1527"/>
                  <a:pt x="5605" y="1527"/>
                </a:cubicBezTo>
                <a:cubicBezTo>
                  <a:pt x="5677" y="1466"/>
                  <a:pt x="5677" y="1466"/>
                  <a:pt x="5677" y="1466"/>
                </a:cubicBezTo>
                <a:cubicBezTo>
                  <a:pt x="5680" y="1463"/>
                  <a:pt x="5680" y="1463"/>
                  <a:pt x="5680" y="1463"/>
                </a:cubicBezTo>
                <a:cubicBezTo>
                  <a:pt x="5677" y="1459"/>
                  <a:pt x="5677" y="1459"/>
                  <a:pt x="5677" y="1459"/>
                </a:cubicBezTo>
                <a:cubicBezTo>
                  <a:pt x="5618" y="1391"/>
                  <a:pt x="5618" y="1391"/>
                  <a:pt x="5618" y="1391"/>
                </a:cubicBezTo>
                <a:cubicBezTo>
                  <a:pt x="5615" y="1388"/>
                  <a:pt x="5615" y="1388"/>
                  <a:pt x="5615" y="1388"/>
                </a:cubicBezTo>
                <a:cubicBezTo>
                  <a:pt x="5615" y="1391"/>
                  <a:pt x="5615" y="1391"/>
                  <a:pt x="5615" y="1391"/>
                </a:cubicBezTo>
                <a:cubicBezTo>
                  <a:pt x="5541" y="1456"/>
                  <a:pt x="5541" y="1456"/>
                  <a:pt x="5541" y="1456"/>
                </a:cubicBezTo>
                <a:close/>
                <a:moveTo>
                  <a:pt x="5450" y="1537"/>
                </a:moveTo>
                <a:cubicBezTo>
                  <a:pt x="5450" y="1540"/>
                  <a:pt x="5450" y="1540"/>
                  <a:pt x="5450" y="1540"/>
                </a:cubicBezTo>
                <a:cubicBezTo>
                  <a:pt x="5450" y="1540"/>
                  <a:pt x="5450" y="1540"/>
                  <a:pt x="5450" y="1540"/>
                </a:cubicBezTo>
                <a:cubicBezTo>
                  <a:pt x="5508" y="1612"/>
                  <a:pt x="5508" y="1612"/>
                  <a:pt x="5508" y="1612"/>
                </a:cubicBezTo>
                <a:cubicBezTo>
                  <a:pt x="5512" y="1612"/>
                  <a:pt x="5512" y="1612"/>
                  <a:pt x="5512" y="1612"/>
                </a:cubicBezTo>
                <a:cubicBezTo>
                  <a:pt x="5512" y="1612"/>
                  <a:pt x="5512" y="1612"/>
                  <a:pt x="5512" y="1612"/>
                </a:cubicBezTo>
                <a:cubicBezTo>
                  <a:pt x="5586" y="1547"/>
                  <a:pt x="5586" y="1547"/>
                  <a:pt x="5586" y="1547"/>
                </a:cubicBezTo>
                <a:cubicBezTo>
                  <a:pt x="5586" y="1544"/>
                  <a:pt x="5586" y="1544"/>
                  <a:pt x="5586" y="1544"/>
                </a:cubicBezTo>
                <a:cubicBezTo>
                  <a:pt x="5586" y="1540"/>
                  <a:pt x="5586" y="1540"/>
                  <a:pt x="5586" y="1540"/>
                </a:cubicBezTo>
                <a:cubicBezTo>
                  <a:pt x="5528" y="1472"/>
                  <a:pt x="5528" y="1472"/>
                  <a:pt x="5528" y="1472"/>
                </a:cubicBezTo>
                <a:cubicBezTo>
                  <a:pt x="5525" y="1469"/>
                  <a:pt x="5525" y="1469"/>
                  <a:pt x="5525" y="1469"/>
                </a:cubicBezTo>
                <a:cubicBezTo>
                  <a:pt x="5521" y="1472"/>
                  <a:pt x="5521" y="1472"/>
                  <a:pt x="5521" y="1472"/>
                </a:cubicBezTo>
                <a:cubicBezTo>
                  <a:pt x="5450" y="1537"/>
                  <a:pt x="5450" y="1537"/>
                  <a:pt x="5450" y="1537"/>
                </a:cubicBezTo>
                <a:close/>
                <a:moveTo>
                  <a:pt x="5359" y="1618"/>
                </a:moveTo>
                <a:cubicBezTo>
                  <a:pt x="5356" y="1621"/>
                  <a:pt x="5356" y="1621"/>
                  <a:pt x="5356" y="1621"/>
                </a:cubicBezTo>
                <a:cubicBezTo>
                  <a:pt x="5359" y="1624"/>
                  <a:pt x="5359" y="1624"/>
                  <a:pt x="5359" y="1624"/>
                </a:cubicBezTo>
                <a:cubicBezTo>
                  <a:pt x="5418" y="1692"/>
                  <a:pt x="5418" y="1692"/>
                  <a:pt x="5418" y="1692"/>
                </a:cubicBezTo>
                <a:cubicBezTo>
                  <a:pt x="5418" y="1696"/>
                  <a:pt x="5418" y="1696"/>
                  <a:pt x="5418" y="1696"/>
                </a:cubicBezTo>
                <a:cubicBezTo>
                  <a:pt x="5421" y="1692"/>
                  <a:pt x="5421" y="1692"/>
                  <a:pt x="5421" y="1692"/>
                </a:cubicBezTo>
                <a:cubicBezTo>
                  <a:pt x="5492" y="1628"/>
                  <a:pt x="5492" y="1628"/>
                  <a:pt x="5492" y="1628"/>
                </a:cubicBezTo>
                <a:cubicBezTo>
                  <a:pt x="5495" y="1624"/>
                  <a:pt x="5495" y="1624"/>
                  <a:pt x="5495" y="1624"/>
                </a:cubicBezTo>
                <a:cubicBezTo>
                  <a:pt x="5495" y="1624"/>
                  <a:pt x="5495" y="1624"/>
                  <a:pt x="5495" y="1624"/>
                </a:cubicBezTo>
                <a:cubicBezTo>
                  <a:pt x="5437" y="1553"/>
                  <a:pt x="5437" y="1553"/>
                  <a:pt x="5437" y="1553"/>
                </a:cubicBezTo>
                <a:cubicBezTo>
                  <a:pt x="5434" y="1553"/>
                  <a:pt x="5434" y="1553"/>
                  <a:pt x="5434" y="1553"/>
                </a:cubicBezTo>
                <a:cubicBezTo>
                  <a:pt x="5431" y="1553"/>
                  <a:pt x="5431" y="1553"/>
                  <a:pt x="5431" y="1553"/>
                </a:cubicBezTo>
                <a:cubicBezTo>
                  <a:pt x="5359" y="1618"/>
                  <a:pt x="5359" y="1618"/>
                  <a:pt x="5359" y="1618"/>
                </a:cubicBezTo>
                <a:close/>
                <a:moveTo>
                  <a:pt x="5269" y="1699"/>
                </a:moveTo>
                <a:cubicBezTo>
                  <a:pt x="5266" y="1702"/>
                  <a:pt x="5266" y="1702"/>
                  <a:pt x="5266" y="1702"/>
                </a:cubicBezTo>
                <a:cubicBezTo>
                  <a:pt x="5269" y="1705"/>
                  <a:pt x="5269" y="1705"/>
                  <a:pt x="5269" y="1705"/>
                </a:cubicBezTo>
                <a:cubicBezTo>
                  <a:pt x="5327" y="1773"/>
                  <a:pt x="5327" y="1773"/>
                  <a:pt x="5327" y="1773"/>
                </a:cubicBezTo>
                <a:cubicBezTo>
                  <a:pt x="5327" y="1777"/>
                  <a:pt x="5327" y="1777"/>
                  <a:pt x="5327" y="1777"/>
                </a:cubicBezTo>
                <a:cubicBezTo>
                  <a:pt x="5330" y="1773"/>
                  <a:pt x="5330" y="1773"/>
                  <a:pt x="5330" y="1773"/>
                </a:cubicBezTo>
                <a:cubicBezTo>
                  <a:pt x="5402" y="1709"/>
                  <a:pt x="5402" y="1709"/>
                  <a:pt x="5402" y="1709"/>
                </a:cubicBezTo>
                <a:cubicBezTo>
                  <a:pt x="5405" y="1709"/>
                  <a:pt x="5405" y="1709"/>
                  <a:pt x="5405" y="1709"/>
                </a:cubicBezTo>
                <a:cubicBezTo>
                  <a:pt x="5402" y="1705"/>
                  <a:pt x="5402" y="1705"/>
                  <a:pt x="5402" y="1705"/>
                </a:cubicBezTo>
                <a:cubicBezTo>
                  <a:pt x="5347" y="1637"/>
                  <a:pt x="5347" y="1637"/>
                  <a:pt x="5347" y="1637"/>
                </a:cubicBezTo>
                <a:cubicBezTo>
                  <a:pt x="5343" y="1634"/>
                  <a:pt x="5343" y="1634"/>
                  <a:pt x="5343" y="1634"/>
                </a:cubicBezTo>
                <a:cubicBezTo>
                  <a:pt x="5340" y="1637"/>
                  <a:pt x="5340" y="1637"/>
                  <a:pt x="5340" y="1637"/>
                </a:cubicBezTo>
                <a:cubicBezTo>
                  <a:pt x="5269" y="1699"/>
                  <a:pt x="5269" y="1699"/>
                  <a:pt x="5269" y="1699"/>
                </a:cubicBezTo>
                <a:close/>
                <a:moveTo>
                  <a:pt x="5178" y="1783"/>
                </a:moveTo>
                <a:cubicBezTo>
                  <a:pt x="5175" y="1783"/>
                  <a:pt x="5175" y="1783"/>
                  <a:pt x="5175" y="1783"/>
                </a:cubicBezTo>
                <a:cubicBezTo>
                  <a:pt x="5178" y="1786"/>
                  <a:pt x="5178" y="1786"/>
                  <a:pt x="5178" y="1786"/>
                </a:cubicBezTo>
                <a:cubicBezTo>
                  <a:pt x="5233" y="1854"/>
                  <a:pt x="5233" y="1854"/>
                  <a:pt x="5233" y="1854"/>
                </a:cubicBezTo>
                <a:cubicBezTo>
                  <a:pt x="5236" y="1858"/>
                  <a:pt x="5236" y="1858"/>
                  <a:pt x="5236" y="1858"/>
                </a:cubicBezTo>
                <a:cubicBezTo>
                  <a:pt x="5240" y="1854"/>
                  <a:pt x="5240" y="1854"/>
                  <a:pt x="5240" y="1854"/>
                </a:cubicBezTo>
                <a:cubicBezTo>
                  <a:pt x="5311" y="1793"/>
                  <a:pt x="5311" y="1793"/>
                  <a:pt x="5311" y="1793"/>
                </a:cubicBezTo>
                <a:cubicBezTo>
                  <a:pt x="5314" y="1790"/>
                  <a:pt x="5314" y="1790"/>
                  <a:pt x="5314" y="1790"/>
                </a:cubicBezTo>
                <a:cubicBezTo>
                  <a:pt x="5311" y="1786"/>
                  <a:pt x="5311" y="1786"/>
                  <a:pt x="5311" y="1786"/>
                </a:cubicBezTo>
                <a:cubicBezTo>
                  <a:pt x="5253" y="1718"/>
                  <a:pt x="5253" y="1718"/>
                  <a:pt x="5253" y="1718"/>
                </a:cubicBezTo>
                <a:cubicBezTo>
                  <a:pt x="5253" y="1715"/>
                  <a:pt x="5253" y="1715"/>
                  <a:pt x="5253" y="1715"/>
                </a:cubicBezTo>
                <a:cubicBezTo>
                  <a:pt x="5249" y="1718"/>
                  <a:pt x="5249" y="1718"/>
                  <a:pt x="5249" y="1718"/>
                </a:cubicBezTo>
                <a:cubicBezTo>
                  <a:pt x="5178" y="1783"/>
                  <a:pt x="5178" y="1783"/>
                  <a:pt x="5178" y="1783"/>
                </a:cubicBezTo>
                <a:close/>
                <a:moveTo>
                  <a:pt x="5088" y="1864"/>
                </a:moveTo>
                <a:cubicBezTo>
                  <a:pt x="5084" y="1867"/>
                  <a:pt x="5084" y="1867"/>
                  <a:pt x="5084" y="1867"/>
                </a:cubicBezTo>
                <a:cubicBezTo>
                  <a:pt x="5088" y="1867"/>
                  <a:pt x="5088" y="1867"/>
                  <a:pt x="5088" y="1867"/>
                </a:cubicBezTo>
                <a:cubicBezTo>
                  <a:pt x="5143" y="1938"/>
                  <a:pt x="5143" y="1938"/>
                  <a:pt x="5143" y="1938"/>
                </a:cubicBezTo>
                <a:cubicBezTo>
                  <a:pt x="5146" y="1938"/>
                  <a:pt x="5146" y="1938"/>
                  <a:pt x="5146" y="1938"/>
                </a:cubicBezTo>
                <a:cubicBezTo>
                  <a:pt x="5149" y="1938"/>
                  <a:pt x="5149" y="1938"/>
                  <a:pt x="5149" y="1938"/>
                </a:cubicBezTo>
                <a:cubicBezTo>
                  <a:pt x="5220" y="1874"/>
                  <a:pt x="5220" y="1874"/>
                  <a:pt x="5220" y="1874"/>
                </a:cubicBezTo>
                <a:cubicBezTo>
                  <a:pt x="5224" y="1870"/>
                  <a:pt x="5224" y="1870"/>
                  <a:pt x="5224" y="1870"/>
                </a:cubicBezTo>
                <a:cubicBezTo>
                  <a:pt x="5220" y="1867"/>
                  <a:pt x="5220" y="1867"/>
                  <a:pt x="5220" y="1867"/>
                </a:cubicBezTo>
                <a:cubicBezTo>
                  <a:pt x="5162" y="1799"/>
                  <a:pt x="5162" y="1799"/>
                  <a:pt x="5162" y="1799"/>
                </a:cubicBezTo>
                <a:cubicBezTo>
                  <a:pt x="5162" y="1796"/>
                  <a:pt x="5162" y="1796"/>
                  <a:pt x="5162" y="1796"/>
                </a:cubicBezTo>
                <a:cubicBezTo>
                  <a:pt x="5159" y="1799"/>
                  <a:pt x="5159" y="1799"/>
                  <a:pt x="5159" y="1799"/>
                </a:cubicBezTo>
                <a:cubicBezTo>
                  <a:pt x="5088" y="1864"/>
                  <a:pt x="5088" y="1864"/>
                  <a:pt x="5088" y="1864"/>
                </a:cubicBezTo>
                <a:close/>
                <a:moveTo>
                  <a:pt x="4994" y="1945"/>
                </a:moveTo>
                <a:cubicBezTo>
                  <a:pt x="4994" y="1948"/>
                  <a:pt x="4994" y="1948"/>
                  <a:pt x="4994" y="1948"/>
                </a:cubicBezTo>
                <a:cubicBezTo>
                  <a:pt x="4994" y="1951"/>
                  <a:pt x="4994" y="1951"/>
                  <a:pt x="4994" y="1951"/>
                </a:cubicBezTo>
                <a:cubicBezTo>
                  <a:pt x="5052" y="2019"/>
                  <a:pt x="5052" y="2019"/>
                  <a:pt x="5052" y="2019"/>
                </a:cubicBezTo>
                <a:cubicBezTo>
                  <a:pt x="5055" y="2023"/>
                  <a:pt x="5055" y="2023"/>
                  <a:pt x="5055" y="2023"/>
                </a:cubicBezTo>
                <a:cubicBezTo>
                  <a:pt x="5058" y="2019"/>
                  <a:pt x="5058" y="2019"/>
                  <a:pt x="5058" y="2019"/>
                </a:cubicBezTo>
                <a:cubicBezTo>
                  <a:pt x="5130" y="1955"/>
                  <a:pt x="5130" y="1955"/>
                  <a:pt x="5130" y="1955"/>
                </a:cubicBezTo>
                <a:cubicBezTo>
                  <a:pt x="5133" y="1951"/>
                  <a:pt x="5133" y="1951"/>
                  <a:pt x="5133" y="1951"/>
                </a:cubicBezTo>
                <a:cubicBezTo>
                  <a:pt x="5130" y="1951"/>
                  <a:pt x="5130" y="1951"/>
                  <a:pt x="5130" y="1951"/>
                </a:cubicBezTo>
                <a:cubicBezTo>
                  <a:pt x="5071" y="1880"/>
                  <a:pt x="5071" y="1880"/>
                  <a:pt x="5071" y="1880"/>
                </a:cubicBezTo>
                <a:cubicBezTo>
                  <a:pt x="5068" y="1880"/>
                  <a:pt x="5068" y="1880"/>
                  <a:pt x="5068" y="1880"/>
                </a:cubicBezTo>
                <a:cubicBezTo>
                  <a:pt x="5068" y="1880"/>
                  <a:pt x="5068" y="1880"/>
                  <a:pt x="5068" y="1880"/>
                </a:cubicBezTo>
                <a:cubicBezTo>
                  <a:pt x="4994" y="1945"/>
                  <a:pt x="4994" y="1945"/>
                  <a:pt x="4994" y="1945"/>
                </a:cubicBezTo>
                <a:close/>
                <a:moveTo>
                  <a:pt x="4903" y="2026"/>
                </a:moveTo>
                <a:cubicBezTo>
                  <a:pt x="4903" y="2029"/>
                  <a:pt x="4903" y="2029"/>
                  <a:pt x="4903" y="2029"/>
                </a:cubicBezTo>
                <a:cubicBezTo>
                  <a:pt x="4903" y="2032"/>
                  <a:pt x="4903" y="2032"/>
                  <a:pt x="4903" y="2032"/>
                </a:cubicBezTo>
                <a:cubicBezTo>
                  <a:pt x="4961" y="2100"/>
                  <a:pt x="4961" y="2100"/>
                  <a:pt x="4961" y="2100"/>
                </a:cubicBezTo>
                <a:cubicBezTo>
                  <a:pt x="4965" y="2103"/>
                  <a:pt x="4965" y="2103"/>
                  <a:pt x="4965" y="2103"/>
                </a:cubicBezTo>
                <a:cubicBezTo>
                  <a:pt x="4965" y="2100"/>
                  <a:pt x="4965" y="2100"/>
                  <a:pt x="4965" y="2100"/>
                </a:cubicBezTo>
                <a:cubicBezTo>
                  <a:pt x="5039" y="2036"/>
                  <a:pt x="5039" y="2036"/>
                  <a:pt x="5039" y="2036"/>
                </a:cubicBezTo>
                <a:cubicBezTo>
                  <a:pt x="5039" y="2036"/>
                  <a:pt x="5039" y="2036"/>
                  <a:pt x="5039" y="2036"/>
                </a:cubicBezTo>
                <a:cubicBezTo>
                  <a:pt x="5039" y="2032"/>
                  <a:pt x="5039" y="2032"/>
                  <a:pt x="5039" y="2032"/>
                </a:cubicBezTo>
                <a:cubicBezTo>
                  <a:pt x="4981" y="1964"/>
                  <a:pt x="4981" y="1964"/>
                  <a:pt x="4981" y="1964"/>
                </a:cubicBezTo>
                <a:cubicBezTo>
                  <a:pt x="4978" y="1961"/>
                  <a:pt x="4978" y="1961"/>
                  <a:pt x="4978" y="1961"/>
                </a:cubicBezTo>
                <a:cubicBezTo>
                  <a:pt x="4974" y="1964"/>
                  <a:pt x="4974" y="1964"/>
                  <a:pt x="4974" y="1964"/>
                </a:cubicBezTo>
                <a:cubicBezTo>
                  <a:pt x="4903" y="2026"/>
                  <a:pt x="4903" y="2026"/>
                  <a:pt x="4903" y="2026"/>
                </a:cubicBezTo>
                <a:close/>
                <a:moveTo>
                  <a:pt x="4812" y="2110"/>
                </a:moveTo>
                <a:cubicBezTo>
                  <a:pt x="4809" y="2110"/>
                  <a:pt x="4809" y="2110"/>
                  <a:pt x="4809" y="2110"/>
                </a:cubicBezTo>
                <a:cubicBezTo>
                  <a:pt x="4812" y="2113"/>
                  <a:pt x="4812" y="2113"/>
                  <a:pt x="4812" y="2113"/>
                </a:cubicBezTo>
                <a:cubicBezTo>
                  <a:pt x="4871" y="2181"/>
                  <a:pt x="4871" y="2181"/>
                  <a:pt x="4871" y="2181"/>
                </a:cubicBezTo>
                <a:cubicBezTo>
                  <a:pt x="4871" y="2184"/>
                  <a:pt x="4871" y="2184"/>
                  <a:pt x="4871" y="2184"/>
                </a:cubicBezTo>
                <a:cubicBezTo>
                  <a:pt x="4874" y="2181"/>
                  <a:pt x="4874" y="2181"/>
                  <a:pt x="4874" y="2181"/>
                </a:cubicBezTo>
                <a:cubicBezTo>
                  <a:pt x="4945" y="2120"/>
                  <a:pt x="4945" y="2120"/>
                  <a:pt x="4945" y="2120"/>
                </a:cubicBezTo>
                <a:cubicBezTo>
                  <a:pt x="4948" y="2116"/>
                  <a:pt x="4948" y="2116"/>
                  <a:pt x="4948" y="2116"/>
                </a:cubicBezTo>
                <a:cubicBezTo>
                  <a:pt x="4945" y="2113"/>
                  <a:pt x="4945" y="2113"/>
                  <a:pt x="4945" y="2113"/>
                </a:cubicBezTo>
                <a:cubicBezTo>
                  <a:pt x="4890" y="2045"/>
                  <a:pt x="4890" y="2045"/>
                  <a:pt x="4890" y="2045"/>
                </a:cubicBezTo>
                <a:cubicBezTo>
                  <a:pt x="4887" y="2042"/>
                  <a:pt x="4887" y="2042"/>
                  <a:pt x="4887" y="2042"/>
                </a:cubicBezTo>
                <a:cubicBezTo>
                  <a:pt x="4884" y="2045"/>
                  <a:pt x="4884" y="2045"/>
                  <a:pt x="4884" y="2045"/>
                </a:cubicBezTo>
                <a:cubicBezTo>
                  <a:pt x="4812" y="2110"/>
                  <a:pt x="4812" y="2110"/>
                  <a:pt x="4812" y="2110"/>
                </a:cubicBezTo>
                <a:close/>
                <a:moveTo>
                  <a:pt x="4722" y="2191"/>
                </a:moveTo>
                <a:cubicBezTo>
                  <a:pt x="4719" y="2194"/>
                  <a:pt x="4719" y="2194"/>
                  <a:pt x="4719" y="2194"/>
                </a:cubicBezTo>
                <a:cubicBezTo>
                  <a:pt x="4722" y="2194"/>
                  <a:pt x="4722" y="2194"/>
                  <a:pt x="4722" y="2194"/>
                </a:cubicBezTo>
                <a:cubicBezTo>
                  <a:pt x="4780" y="2265"/>
                  <a:pt x="4780" y="2265"/>
                  <a:pt x="4780" y="2265"/>
                </a:cubicBezTo>
                <a:cubicBezTo>
                  <a:pt x="4780" y="2265"/>
                  <a:pt x="4780" y="2265"/>
                  <a:pt x="4780" y="2265"/>
                </a:cubicBezTo>
                <a:cubicBezTo>
                  <a:pt x="4783" y="2265"/>
                  <a:pt x="4783" y="2265"/>
                  <a:pt x="4783" y="2265"/>
                </a:cubicBezTo>
                <a:cubicBezTo>
                  <a:pt x="4855" y="2201"/>
                  <a:pt x="4855" y="2201"/>
                  <a:pt x="4855" y="2201"/>
                </a:cubicBezTo>
                <a:cubicBezTo>
                  <a:pt x="4858" y="2197"/>
                  <a:pt x="4858" y="2197"/>
                  <a:pt x="4858" y="2197"/>
                </a:cubicBezTo>
                <a:cubicBezTo>
                  <a:pt x="4855" y="2194"/>
                  <a:pt x="4855" y="2194"/>
                  <a:pt x="4855" y="2194"/>
                </a:cubicBezTo>
                <a:cubicBezTo>
                  <a:pt x="4800" y="2126"/>
                  <a:pt x="4800" y="2126"/>
                  <a:pt x="4800" y="2126"/>
                </a:cubicBezTo>
                <a:cubicBezTo>
                  <a:pt x="4796" y="2123"/>
                  <a:pt x="4796" y="2123"/>
                  <a:pt x="4796" y="2123"/>
                </a:cubicBezTo>
                <a:cubicBezTo>
                  <a:pt x="4793" y="2126"/>
                  <a:pt x="4793" y="2126"/>
                  <a:pt x="4793" y="2126"/>
                </a:cubicBezTo>
                <a:cubicBezTo>
                  <a:pt x="4722" y="2191"/>
                  <a:pt x="4722" y="2191"/>
                  <a:pt x="4722" y="2191"/>
                </a:cubicBezTo>
                <a:close/>
                <a:moveTo>
                  <a:pt x="4631" y="2272"/>
                </a:moveTo>
                <a:cubicBezTo>
                  <a:pt x="4628" y="2275"/>
                  <a:pt x="4628" y="2275"/>
                  <a:pt x="4628" y="2275"/>
                </a:cubicBezTo>
                <a:cubicBezTo>
                  <a:pt x="4631" y="2278"/>
                  <a:pt x="4631" y="2278"/>
                  <a:pt x="4631" y="2278"/>
                </a:cubicBezTo>
                <a:cubicBezTo>
                  <a:pt x="4686" y="2346"/>
                  <a:pt x="4686" y="2346"/>
                  <a:pt x="4686" y="2346"/>
                </a:cubicBezTo>
                <a:cubicBezTo>
                  <a:pt x="4689" y="2349"/>
                  <a:pt x="4689" y="2349"/>
                  <a:pt x="4689" y="2349"/>
                </a:cubicBezTo>
                <a:cubicBezTo>
                  <a:pt x="4693" y="2346"/>
                  <a:pt x="4693" y="2346"/>
                  <a:pt x="4693" y="2346"/>
                </a:cubicBezTo>
                <a:cubicBezTo>
                  <a:pt x="4764" y="2282"/>
                  <a:pt x="4764" y="2282"/>
                  <a:pt x="4764" y="2282"/>
                </a:cubicBezTo>
                <a:cubicBezTo>
                  <a:pt x="4767" y="2278"/>
                  <a:pt x="4767" y="2278"/>
                  <a:pt x="4767" y="2278"/>
                </a:cubicBezTo>
                <a:cubicBezTo>
                  <a:pt x="4764" y="2278"/>
                  <a:pt x="4764" y="2278"/>
                  <a:pt x="4764" y="2278"/>
                </a:cubicBezTo>
                <a:cubicBezTo>
                  <a:pt x="4706" y="2207"/>
                  <a:pt x="4706" y="2207"/>
                  <a:pt x="4706" y="2207"/>
                </a:cubicBezTo>
                <a:cubicBezTo>
                  <a:pt x="4706" y="2207"/>
                  <a:pt x="4706" y="2207"/>
                  <a:pt x="4706" y="2207"/>
                </a:cubicBezTo>
                <a:cubicBezTo>
                  <a:pt x="4702" y="2207"/>
                  <a:pt x="4702" y="2207"/>
                  <a:pt x="4702" y="2207"/>
                </a:cubicBezTo>
                <a:cubicBezTo>
                  <a:pt x="4631" y="2272"/>
                  <a:pt x="4631" y="2272"/>
                  <a:pt x="4631" y="2272"/>
                </a:cubicBezTo>
                <a:close/>
                <a:moveTo>
                  <a:pt x="4541" y="2353"/>
                </a:moveTo>
                <a:cubicBezTo>
                  <a:pt x="4537" y="2356"/>
                  <a:pt x="4537" y="2356"/>
                  <a:pt x="4537" y="2356"/>
                </a:cubicBezTo>
                <a:cubicBezTo>
                  <a:pt x="4537" y="2359"/>
                  <a:pt x="4537" y="2359"/>
                  <a:pt x="4537" y="2359"/>
                </a:cubicBezTo>
                <a:cubicBezTo>
                  <a:pt x="4596" y="2427"/>
                  <a:pt x="4596" y="2427"/>
                  <a:pt x="4596" y="2427"/>
                </a:cubicBezTo>
                <a:cubicBezTo>
                  <a:pt x="4599" y="2430"/>
                  <a:pt x="4599" y="2430"/>
                  <a:pt x="4599" y="2430"/>
                </a:cubicBezTo>
                <a:cubicBezTo>
                  <a:pt x="4602" y="2427"/>
                  <a:pt x="4602" y="2427"/>
                  <a:pt x="4602" y="2427"/>
                </a:cubicBezTo>
                <a:cubicBezTo>
                  <a:pt x="4673" y="2362"/>
                  <a:pt x="4673" y="2362"/>
                  <a:pt x="4673" y="2362"/>
                </a:cubicBezTo>
                <a:cubicBezTo>
                  <a:pt x="4677" y="2362"/>
                  <a:pt x="4677" y="2362"/>
                  <a:pt x="4677" y="2362"/>
                </a:cubicBezTo>
                <a:cubicBezTo>
                  <a:pt x="4673" y="2359"/>
                  <a:pt x="4673" y="2359"/>
                  <a:pt x="4673" y="2359"/>
                </a:cubicBezTo>
                <a:cubicBezTo>
                  <a:pt x="4615" y="2291"/>
                  <a:pt x="4615" y="2291"/>
                  <a:pt x="4615" y="2291"/>
                </a:cubicBezTo>
                <a:cubicBezTo>
                  <a:pt x="4615" y="2288"/>
                  <a:pt x="4615" y="2288"/>
                  <a:pt x="4615" y="2288"/>
                </a:cubicBezTo>
                <a:cubicBezTo>
                  <a:pt x="4612" y="2288"/>
                  <a:pt x="4612" y="2288"/>
                  <a:pt x="4612" y="2288"/>
                </a:cubicBezTo>
                <a:cubicBezTo>
                  <a:pt x="4541" y="2353"/>
                  <a:pt x="4541" y="2353"/>
                  <a:pt x="4541" y="2353"/>
                </a:cubicBezTo>
                <a:close/>
                <a:moveTo>
                  <a:pt x="4447" y="2437"/>
                </a:moveTo>
                <a:cubicBezTo>
                  <a:pt x="4447" y="2437"/>
                  <a:pt x="4447" y="2437"/>
                  <a:pt x="4447" y="2437"/>
                </a:cubicBezTo>
                <a:cubicBezTo>
                  <a:pt x="4447" y="2440"/>
                  <a:pt x="4447" y="2440"/>
                  <a:pt x="4447" y="2440"/>
                </a:cubicBezTo>
                <a:cubicBezTo>
                  <a:pt x="4505" y="2508"/>
                  <a:pt x="4505" y="2508"/>
                  <a:pt x="4505" y="2508"/>
                </a:cubicBezTo>
                <a:cubicBezTo>
                  <a:pt x="4508" y="2511"/>
                  <a:pt x="4508" y="2511"/>
                  <a:pt x="4508" y="2511"/>
                </a:cubicBezTo>
                <a:cubicBezTo>
                  <a:pt x="4511" y="2508"/>
                  <a:pt x="4511" y="2508"/>
                  <a:pt x="4511" y="2508"/>
                </a:cubicBezTo>
                <a:cubicBezTo>
                  <a:pt x="4583" y="2447"/>
                  <a:pt x="4583" y="2447"/>
                  <a:pt x="4583" y="2447"/>
                </a:cubicBezTo>
                <a:cubicBezTo>
                  <a:pt x="4583" y="2443"/>
                  <a:pt x="4583" y="2443"/>
                  <a:pt x="4583" y="2443"/>
                </a:cubicBezTo>
                <a:cubicBezTo>
                  <a:pt x="4583" y="2440"/>
                  <a:pt x="4583" y="2440"/>
                  <a:pt x="4583" y="2440"/>
                </a:cubicBezTo>
                <a:cubicBezTo>
                  <a:pt x="4524" y="2372"/>
                  <a:pt x="4524" y="2372"/>
                  <a:pt x="4524" y="2372"/>
                </a:cubicBezTo>
                <a:cubicBezTo>
                  <a:pt x="4521" y="2369"/>
                  <a:pt x="4521" y="2369"/>
                  <a:pt x="4521" y="2369"/>
                </a:cubicBezTo>
                <a:cubicBezTo>
                  <a:pt x="4521" y="2372"/>
                  <a:pt x="4521" y="2372"/>
                  <a:pt x="4521" y="2372"/>
                </a:cubicBezTo>
                <a:cubicBezTo>
                  <a:pt x="4447" y="2437"/>
                  <a:pt x="4447" y="2437"/>
                  <a:pt x="4447" y="2437"/>
                </a:cubicBezTo>
                <a:close/>
                <a:moveTo>
                  <a:pt x="4356" y="2518"/>
                </a:moveTo>
                <a:cubicBezTo>
                  <a:pt x="4353" y="2521"/>
                  <a:pt x="4353" y="2521"/>
                  <a:pt x="4353" y="2521"/>
                </a:cubicBezTo>
                <a:cubicBezTo>
                  <a:pt x="4356" y="2521"/>
                  <a:pt x="4356" y="2521"/>
                  <a:pt x="4356" y="2521"/>
                </a:cubicBezTo>
                <a:cubicBezTo>
                  <a:pt x="4414" y="2592"/>
                  <a:pt x="4414" y="2592"/>
                  <a:pt x="4414" y="2592"/>
                </a:cubicBezTo>
                <a:cubicBezTo>
                  <a:pt x="4418" y="2592"/>
                  <a:pt x="4418" y="2592"/>
                  <a:pt x="4418" y="2592"/>
                </a:cubicBezTo>
                <a:cubicBezTo>
                  <a:pt x="4418" y="2592"/>
                  <a:pt x="4418" y="2592"/>
                  <a:pt x="4418" y="2592"/>
                </a:cubicBezTo>
                <a:cubicBezTo>
                  <a:pt x="4492" y="2528"/>
                  <a:pt x="4492" y="2528"/>
                  <a:pt x="4492" y="2528"/>
                </a:cubicBezTo>
                <a:cubicBezTo>
                  <a:pt x="4492" y="2524"/>
                  <a:pt x="4492" y="2524"/>
                  <a:pt x="4492" y="2524"/>
                </a:cubicBezTo>
                <a:cubicBezTo>
                  <a:pt x="4492" y="2521"/>
                  <a:pt x="4492" y="2521"/>
                  <a:pt x="4492" y="2521"/>
                </a:cubicBezTo>
                <a:cubicBezTo>
                  <a:pt x="4434" y="2453"/>
                  <a:pt x="4434" y="2453"/>
                  <a:pt x="4434" y="2453"/>
                </a:cubicBezTo>
                <a:cubicBezTo>
                  <a:pt x="4431" y="2450"/>
                  <a:pt x="4431" y="2450"/>
                  <a:pt x="4431" y="2450"/>
                </a:cubicBezTo>
                <a:cubicBezTo>
                  <a:pt x="4427" y="2453"/>
                  <a:pt x="4427" y="2453"/>
                  <a:pt x="4427" y="2453"/>
                </a:cubicBezTo>
                <a:cubicBezTo>
                  <a:pt x="4356" y="2518"/>
                  <a:pt x="4356" y="2518"/>
                  <a:pt x="4356" y="2518"/>
                </a:cubicBezTo>
                <a:close/>
                <a:moveTo>
                  <a:pt x="4230" y="2631"/>
                </a:moveTo>
                <a:cubicBezTo>
                  <a:pt x="4227" y="2634"/>
                  <a:pt x="4227" y="2634"/>
                  <a:pt x="4227" y="2634"/>
                </a:cubicBezTo>
                <a:cubicBezTo>
                  <a:pt x="4230" y="2638"/>
                  <a:pt x="4230" y="2638"/>
                  <a:pt x="4230" y="2638"/>
                </a:cubicBezTo>
                <a:cubicBezTo>
                  <a:pt x="4285" y="2706"/>
                  <a:pt x="4285" y="2706"/>
                  <a:pt x="4285" y="2706"/>
                </a:cubicBezTo>
                <a:cubicBezTo>
                  <a:pt x="4288" y="2709"/>
                  <a:pt x="4288" y="2709"/>
                  <a:pt x="4288" y="2709"/>
                </a:cubicBezTo>
                <a:cubicBezTo>
                  <a:pt x="4291" y="2706"/>
                  <a:pt x="4291" y="2706"/>
                  <a:pt x="4291" y="2706"/>
                </a:cubicBezTo>
                <a:cubicBezTo>
                  <a:pt x="4398" y="2608"/>
                  <a:pt x="4398" y="2608"/>
                  <a:pt x="4398" y="2608"/>
                </a:cubicBezTo>
                <a:cubicBezTo>
                  <a:pt x="4401" y="2605"/>
                  <a:pt x="4401" y="2605"/>
                  <a:pt x="4401" y="2605"/>
                </a:cubicBezTo>
                <a:cubicBezTo>
                  <a:pt x="4398" y="2605"/>
                  <a:pt x="4398" y="2605"/>
                  <a:pt x="4398" y="2605"/>
                </a:cubicBezTo>
                <a:cubicBezTo>
                  <a:pt x="4343" y="2534"/>
                  <a:pt x="4343" y="2534"/>
                  <a:pt x="4343" y="2534"/>
                </a:cubicBezTo>
                <a:cubicBezTo>
                  <a:pt x="4340" y="2534"/>
                  <a:pt x="4340" y="2534"/>
                  <a:pt x="4340" y="2534"/>
                </a:cubicBezTo>
                <a:cubicBezTo>
                  <a:pt x="4337" y="2534"/>
                  <a:pt x="4337" y="2534"/>
                  <a:pt x="4337" y="2534"/>
                </a:cubicBezTo>
                <a:cubicBezTo>
                  <a:pt x="4230" y="2631"/>
                  <a:pt x="4230" y="2631"/>
                  <a:pt x="4230" y="2631"/>
                </a:cubicBezTo>
                <a:close/>
                <a:moveTo>
                  <a:pt x="5894" y="1301"/>
                </a:moveTo>
                <a:cubicBezTo>
                  <a:pt x="5890" y="1304"/>
                  <a:pt x="5890" y="1304"/>
                  <a:pt x="5890" y="1304"/>
                </a:cubicBezTo>
                <a:cubicBezTo>
                  <a:pt x="5890" y="1304"/>
                  <a:pt x="5890" y="1304"/>
                  <a:pt x="5890" y="1304"/>
                </a:cubicBezTo>
                <a:cubicBezTo>
                  <a:pt x="5949" y="1375"/>
                  <a:pt x="5949" y="1375"/>
                  <a:pt x="5949" y="1375"/>
                </a:cubicBezTo>
                <a:cubicBezTo>
                  <a:pt x="5952" y="1375"/>
                  <a:pt x="5952" y="1375"/>
                  <a:pt x="5952" y="1375"/>
                </a:cubicBezTo>
                <a:cubicBezTo>
                  <a:pt x="5955" y="1375"/>
                  <a:pt x="5955" y="1375"/>
                  <a:pt x="5955" y="1375"/>
                </a:cubicBezTo>
                <a:cubicBezTo>
                  <a:pt x="6026" y="1311"/>
                  <a:pt x="6026" y="1311"/>
                  <a:pt x="6026" y="1311"/>
                </a:cubicBezTo>
                <a:cubicBezTo>
                  <a:pt x="6029" y="1307"/>
                  <a:pt x="6029" y="1307"/>
                  <a:pt x="6029" y="1307"/>
                </a:cubicBezTo>
                <a:cubicBezTo>
                  <a:pt x="6026" y="1304"/>
                  <a:pt x="6026" y="1304"/>
                  <a:pt x="6026" y="1304"/>
                </a:cubicBezTo>
                <a:cubicBezTo>
                  <a:pt x="5968" y="1236"/>
                  <a:pt x="5968" y="1236"/>
                  <a:pt x="5968" y="1236"/>
                </a:cubicBezTo>
                <a:cubicBezTo>
                  <a:pt x="5965" y="1233"/>
                  <a:pt x="5965" y="1233"/>
                  <a:pt x="5965" y="1233"/>
                </a:cubicBezTo>
                <a:cubicBezTo>
                  <a:pt x="5965" y="1236"/>
                  <a:pt x="5965" y="1236"/>
                  <a:pt x="5965" y="1236"/>
                </a:cubicBezTo>
                <a:cubicBezTo>
                  <a:pt x="5894" y="1301"/>
                  <a:pt x="5894" y="1301"/>
                  <a:pt x="5894" y="1301"/>
                </a:cubicBezTo>
                <a:close/>
                <a:moveTo>
                  <a:pt x="5800" y="1382"/>
                </a:moveTo>
                <a:cubicBezTo>
                  <a:pt x="5800" y="1385"/>
                  <a:pt x="5800" y="1385"/>
                  <a:pt x="5800" y="1385"/>
                </a:cubicBezTo>
                <a:cubicBezTo>
                  <a:pt x="5800" y="1388"/>
                  <a:pt x="5800" y="1388"/>
                  <a:pt x="5800" y="1388"/>
                </a:cubicBezTo>
                <a:cubicBezTo>
                  <a:pt x="5858" y="1456"/>
                  <a:pt x="5858" y="1456"/>
                  <a:pt x="5858" y="1456"/>
                </a:cubicBezTo>
                <a:cubicBezTo>
                  <a:pt x="5861" y="1459"/>
                  <a:pt x="5861" y="1459"/>
                  <a:pt x="5861" y="1459"/>
                </a:cubicBezTo>
                <a:cubicBezTo>
                  <a:pt x="5861" y="1456"/>
                  <a:pt x="5861" y="1456"/>
                  <a:pt x="5861" y="1456"/>
                </a:cubicBezTo>
                <a:cubicBezTo>
                  <a:pt x="5936" y="1391"/>
                  <a:pt x="5936" y="1391"/>
                  <a:pt x="5936" y="1391"/>
                </a:cubicBezTo>
                <a:cubicBezTo>
                  <a:pt x="5936" y="1388"/>
                  <a:pt x="5936" y="1388"/>
                  <a:pt x="5936" y="1388"/>
                </a:cubicBezTo>
                <a:cubicBezTo>
                  <a:pt x="5936" y="1388"/>
                  <a:pt x="5936" y="1388"/>
                  <a:pt x="5936" y="1388"/>
                </a:cubicBezTo>
                <a:cubicBezTo>
                  <a:pt x="5877" y="1317"/>
                  <a:pt x="5877" y="1317"/>
                  <a:pt x="5877" y="1317"/>
                </a:cubicBezTo>
                <a:cubicBezTo>
                  <a:pt x="5874" y="1317"/>
                  <a:pt x="5874" y="1317"/>
                  <a:pt x="5874" y="1317"/>
                </a:cubicBezTo>
                <a:cubicBezTo>
                  <a:pt x="5871" y="1317"/>
                  <a:pt x="5871" y="1317"/>
                  <a:pt x="5871" y="1317"/>
                </a:cubicBezTo>
                <a:cubicBezTo>
                  <a:pt x="5800" y="1382"/>
                  <a:pt x="5800" y="1382"/>
                  <a:pt x="5800" y="1382"/>
                </a:cubicBezTo>
                <a:close/>
                <a:moveTo>
                  <a:pt x="5709" y="1463"/>
                </a:moveTo>
                <a:cubicBezTo>
                  <a:pt x="5706" y="1466"/>
                  <a:pt x="5706" y="1466"/>
                  <a:pt x="5706" y="1466"/>
                </a:cubicBezTo>
                <a:cubicBezTo>
                  <a:pt x="5709" y="1469"/>
                  <a:pt x="5709" y="1469"/>
                  <a:pt x="5709" y="1469"/>
                </a:cubicBezTo>
                <a:cubicBezTo>
                  <a:pt x="5767" y="1537"/>
                  <a:pt x="5767" y="1537"/>
                  <a:pt x="5767" y="1537"/>
                </a:cubicBezTo>
                <a:cubicBezTo>
                  <a:pt x="5767" y="1540"/>
                  <a:pt x="5767" y="1540"/>
                  <a:pt x="5767" y="1540"/>
                </a:cubicBezTo>
                <a:cubicBezTo>
                  <a:pt x="5771" y="1537"/>
                  <a:pt x="5771" y="1537"/>
                  <a:pt x="5771" y="1537"/>
                </a:cubicBezTo>
                <a:cubicBezTo>
                  <a:pt x="5842" y="1472"/>
                  <a:pt x="5842" y="1472"/>
                  <a:pt x="5842" y="1472"/>
                </a:cubicBezTo>
                <a:cubicBezTo>
                  <a:pt x="5845" y="1472"/>
                  <a:pt x="5845" y="1472"/>
                  <a:pt x="5845" y="1472"/>
                </a:cubicBezTo>
                <a:cubicBezTo>
                  <a:pt x="5845" y="1469"/>
                  <a:pt x="5845" y="1469"/>
                  <a:pt x="5845" y="1469"/>
                </a:cubicBezTo>
                <a:cubicBezTo>
                  <a:pt x="5787" y="1401"/>
                  <a:pt x="5787" y="1401"/>
                  <a:pt x="5787" y="1401"/>
                </a:cubicBezTo>
                <a:cubicBezTo>
                  <a:pt x="5783" y="1398"/>
                  <a:pt x="5783" y="1398"/>
                  <a:pt x="5783" y="1398"/>
                </a:cubicBezTo>
                <a:cubicBezTo>
                  <a:pt x="5780" y="1401"/>
                  <a:pt x="5780" y="1401"/>
                  <a:pt x="5780" y="1401"/>
                </a:cubicBezTo>
                <a:cubicBezTo>
                  <a:pt x="5709" y="1463"/>
                  <a:pt x="5709" y="1463"/>
                  <a:pt x="5709" y="1463"/>
                </a:cubicBezTo>
                <a:close/>
                <a:moveTo>
                  <a:pt x="5618" y="1547"/>
                </a:moveTo>
                <a:cubicBezTo>
                  <a:pt x="5615" y="1547"/>
                  <a:pt x="5615" y="1547"/>
                  <a:pt x="5615" y="1547"/>
                </a:cubicBezTo>
                <a:cubicBezTo>
                  <a:pt x="5618" y="1550"/>
                  <a:pt x="5618" y="1550"/>
                  <a:pt x="5618" y="1550"/>
                </a:cubicBezTo>
                <a:cubicBezTo>
                  <a:pt x="5677" y="1618"/>
                  <a:pt x="5677" y="1618"/>
                  <a:pt x="5677" y="1618"/>
                </a:cubicBezTo>
                <a:cubicBezTo>
                  <a:pt x="5677" y="1621"/>
                  <a:pt x="5677" y="1621"/>
                  <a:pt x="5677" y="1621"/>
                </a:cubicBezTo>
                <a:cubicBezTo>
                  <a:pt x="5680" y="1618"/>
                  <a:pt x="5680" y="1618"/>
                  <a:pt x="5680" y="1618"/>
                </a:cubicBezTo>
                <a:cubicBezTo>
                  <a:pt x="5751" y="1556"/>
                  <a:pt x="5751" y="1556"/>
                  <a:pt x="5751" y="1556"/>
                </a:cubicBezTo>
                <a:cubicBezTo>
                  <a:pt x="5754" y="1553"/>
                  <a:pt x="5754" y="1553"/>
                  <a:pt x="5754" y="1553"/>
                </a:cubicBezTo>
                <a:cubicBezTo>
                  <a:pt x="5751" y="1550"/>
                  <a:pt x="5751" y="1550"/>
                  <a:pt x="5751" y="1550"/>
                </a:cubicBezTo>
                <a:cubicBezTo>
                  <a:pt x="5696" y="1482"/>
                  <a:pt x="5696" y="1482"/>
                  <a:pt x="5696" y="1482"/>
                </a:cubicBezTo>
                <a:cubicBezTo>
                  <a:pt x="5693" y="1479"/>
                  <a:pt x="5693" y="1479"/>
                  <a:pt x="5693" y="1479"/>
                </a:cubicBezTo>
                <a:cubicBezTo>
                  <a:pt x="5690" y="1482"/>
                  <a:pt x="5690" y="1482"/>
                  <a:pt x="5690" y="1482"/>
                </a:cubicBezTo>
                <a:cubicBezTo>
                  <a:pt x="5618" y="1547"/>
                  <a:pt x="5618" y="1547"/>
                  <a:pt x="5618" y="1547"/>
                </a:cubicBezTo>
                <a:close/>
                <a:moveTo>
                  <a:pt x="5528" y="1628"/>
                </a:moveTo>
                <a:cubicBezTo>
                  <a:pt x="5525" y="1631"/>
                  <a:pt x="5525" y="1631"/>
                  <a:pt x="5525" y="1631"/>
                </a:cubicBezTo>
                <a:cubicBezTo>
                  <a:pt x="5528" y="1631"/>
                  <a:pt x="5528" y="1631"/>
                  <a:pt x="5528" y="1631"/>
                </a:cubicBezTo>
                <a:cubicBezTo>
                  <a:pt x="5583" y="1702"/>
                  <a:pt x="5583" y="1702"/>
                  <a:pt x="5583" y="1702"/>
                </a:cubicBezTo>
                <a:cubicBezTo>
                  <a:pt x="5586" y="1702"/>
                  <a:pt x="5586" y="1702"/>
                  <a:pt x="5586" y="1702"/>
                </a:cubicBezTo>
                <a:cubicBezTo>
                  <a:pt x="5589" y="1702"/>
                  <a:pt x="5589" y="1702"/>
                  <a:pt x="5589" y="1702"/>
                </a:cubicBezTo>
                <a:cubicBezTo>
                  <a:pt x="5660" y="1637"/>
                  <a:pt x="5660" y="1637"/>
                  <a:pt x="5660" y="1637"/>
                </a:cubicBezTo>
                <a:cubicBezTo>
                  <a:pt x="5664" y="1634"/>
                  <a:pt x="5664" y="1634"/>
                  <a:pt x="5664" y="1634"/>
                </a:cubicBezTo>
                <a:cubicBezTo>
                  <a:pt x="5660" y="1631"/>
                  <a:pt x="5660" y="1631"/>
                  <a:pt x="5660" y="1631"/>
                </a:cubicBezTo>
                <a:cubicBezTo>
                  <a:pt x="5602" y="1563"/>
                  <a:pt x="5602" y="1563"/>
                  <a:pt x="5602" y="1563"/>
                </a:cubicBezTo>
                <a:cubicBezTo>
                  <a:pt x="5602" y="1560"/>
                  <a:pt x="5602" y="1560"/>
                  <a:pt x="5602" y="1560"/>
                </a:cubicBezTo>
                <a:cubicBezTo>
                  <a:pt x="5599" y="1563"/>
                  <a:pt x="5599" y="1563"/>
                  <a:pt x="5599" y="1563"/>
                </a:cubicBezTo>
                <a:cubicBezTo>
                  <a:pt x="5528" y="1628"/>
                  <a:pt x="5528" y="1628"/>
                  <a:pt x="5528" y="1628"/>
                </a:cubicBezTo>
                <a:close/>
                <a:moveTo>
                  <a:pt x="5437" y="1709"/>
                </a:moveTo>
                <a:cubicBezTo>
                  <a:pt x="5434" y="1712"/>
                  <a:pt x="5434" y="1712"/>
                  <a:pt x="5434" y="1712"/>
                </a:cubicBezTo>
                <a:cubicBezTo>
                  <a:pt x="5437" y="1715"/>
                  <a:pt x="5437" y="1715"/>
                  <a:pt x="5437" y="1715"/>
                </a:cubicBezTo>
                <a:cubicBezTo>
                  <a:pt x="5492" y="1783"/>
                  <a:pt x="5492" y="1783"/>
                  <a:pt x="5492" y="1783"/>
                </a:cubicBezTo>
                <a:cubicBezTo>
                  <a:pt x="5495" y="1786"/>
                  <a:pt x="5495" y="1786"/>
                  <a:pt x="5495" y="1786"/>
                </a:cubicBezTo>
                <a:cubicBezTo>
                  <a:pt x="5499" y="1783"/>
                  <a:pt x="5499" y="1783"/>
                  <a:pt x="5499" y="1783"/>
                </a:cubicBezTo>
                <a:cubicBezTo>
                  <a:pt x="5570" y="1718"/>
                  <a:pt x="5570" y="1718"/>
                  <a:pt x="5570" y="1718"/>
                </a:cubicBezTo>
                <a:cubicBezTo>
                  <a:pt x="5573" y="1715"/>
                  <a:pt x="5573" y="1715"/>
                  <a:pt x="5573" y="1715"/>
                </a:cubicBezTo>
                <a:cubicBezTo>
                  <a:pt x="5570" y="1715"/>
                  <a:pt x="5570" y="1715"/>
                  <a:pt x="5570" y="1715"/>
                </a:cubicBezTo>
                <a:cubicBezTo>
                  <a:pt x="5512" y="1644"/>
                  <a:pt x="5512" y="1644"/>
                  <a:pt x="5512" y="1644"/>
                </a:cubicBezTo>
                <a:cubicBezTo>
                  <a:pt x="5512" y="1644"/>
                  <a:pt x="5512" y="1644"/>
                  <a:pt x="5512" y="1644"/>
                </a:cubicBezTo>
                <a:cubicBezTo>
                  <a:pt x="5508" y="1644"/>
                  <a:pt x="5508" y="1644"/>
                  <a:pt x="5508" y="1644"/>
                </a:cubicBezTo>
                <a:cubicBezTo>
                  <a:pt x="5437" y="1709"/>
                  <a:pt x="5437" y="1709"/>
                  <a:pt x="5437" y="1709"/>
                </a:cubicBezTo>
                <a:close/>
                <a:moveTo>
                  <a:pt x="5343" y="1790"/>
                </a:moveTo>
                <a:cubicBezTo>
                  <a:pt x="5343" y="1793"/>
                  <a:pt x="5343" y="1793"/>
                  <a:pt x="5343" y="1793"/>
                </a:cubicBezTo>
                <a:cubicBezTo>
                  <a:pt x="5343" y="1796"/>
                  <a:pt x="5343" y="1796"/>
                  <a:pt x="5343" y="1796"/>
                </a:cubicBezTo>
                <a:cubicBezTo>
                  <a:pt x="5402" y="1864"/>
                  <a:pt x="5402" y="1864"/>
                  <a:pt x="5402" y="1864"/>
                </a:cubicBezTo>
                <a:cubicBezTo>
                  <a:pt x="5405" y="1867"/>
                  <a:pt x="5405" y="1867"/>
                  <a:pt x="5405" y="1867"/>
                </a:cubicBezTo>
                <a:cubicBezTo>
                  <a:pt x="5408" y="1864"/>
                  <a:pt x="5408" y="1864"/>
                  <a:pt x="5408" y="1864"/>
                </a:cubicBezTo>
                <a:cubicBezTo>
                  <a:pt x="5479" y="1799"/>
                  <a:pt x="5479" y="1799"/>
                  <a:pt x="5479" y="1799"/>
                </a:cubicBezTo>
                <a:cubicBezTo>
                  <a:pt x="5482" y="1799"/>
                  <a:pt x="5482" y="1799"/>
                  <a:pt x="5482" y="1799"/>
                </a:cubicBezTo>
                <a:cubicBezTo>
                  <a:pt x="5479" y="1796"/>
                  <a:pt x="5479" y="1796"/>
                  <a:pt x="5479" y="1796"/>
                </a:cubicBezTo>
                <a:cubicBezTo>
                  <a:pt x="5421" y="1728"/>
                  <a:pt x="5421" y="1728"/>
                  <a:pt x="5421" y="1728"/>
                </a:cubicBezTo>
                <a:cubicBezTo>
                  <a:pt x="5418" y="1725"/>
                  <a:pt x="5418" y="1725"/>
                  <a:pt x="5418" y="1725"/>
                </a:cubicBezTo>
                <a:cubicBezTo>
                  <a:pt x="5418" y="1728"/>
                  <a:pt x="5418" y="1728"/>
                  <a:pt x="5418" y="1728"/>
                </a:cubicBezTo>
                <a:cubicBezTo>
                  <a:pt x="5343" y="1790"/>
                  <a:pt x="5343" y="1790"/>
                  <a:pt x="5343" y="1790"/>
                </a:cubicBezTo>
                <a:close/>
                <a:moveTo>
                  <a:pt x="5253" y="1874"/>
                </a:moveTo>
                <a:cubicBezTo>
                  <a:pt x="5253" y="1874"/>
                  <a:pt x="5253" y="1874"/>
                  <a:pt x="5253" y="1874"/>
                </a:cubicBezTo>
                <a:cubicBezTo>
                  <a:pt x="5253" y="1877"/>
                  <a:pt x="5253" y="1877"/>
                  <a:pt x="5253" y="1877"/>
                </a:cubicBezTo>
                <a:cubicBezTo>
                  <a:pt x="5311" y="1945"/>
                  <a:pt x="5311" y="1945"/>
                  <a:pt x="5311" y="1945"/>
                </a:cubicBezTo>
                <a:cubicBezTo>
                  <a:pt x="5314" y="1948"/>
                  <a:pt x="5314" y="1948"/>
                  <a:pt x="5314" y="1948"/>
                </a:cubicBezTo>
                <a:cubicBezTo>
                  <a:pt x="5314" y="1945"/>
                  <a:pt x="5314" y="1945"/>
                  <a:pt x="5314" y="1945"/>
                </a:cubicBezTo>
                <a:cubicBezTo>
                  <a:pt x="5389" y="1883"/>
                  <a:pt x="5389" y="1883"/>
                  <a:pt x="5389" y="1883"/>
                </a:cubicBezTo>
                <a:cubicBezTo>
                  <a:pt x="5389" y="1880"/>
                  <a:pt x="5389" y="1880"/>
                  <a:pt x="5389" y="1880"/>
                </a:cubicBezTo>
                <a:cubicBezTo>
                  <a:pt x="5389" y="1877"/>
                  <a:pt x="5389" y="1877"/>
                  <a:pt x="5389" y="1877"/>
                </a:cubicBezTo>
                <a:cubicBezTo>
                  <a:pt x="5330" y="1809"/>
                  <a:pt x="5330" y="1809"/>
                  <a:pt x="5330" y="1809"/>
                </a:cubicBezTo>
                <a:cubicBezTo>
                  <a:pt x="5327" y="1806"/>
                  <a:pt x="5327" y="1806"/>
                  <a:pt x="5327" y="1806"/>
                </a:cubicBezTo>
                <a:cubicBezTo>
                  <a:pt x="5324" y="1809"/>
                  <a:pt x="5324" y="1809"/>
                  <a:pt x="5324" y="1809"/>
                </a:cubicBezTo>
                <a:cubicBezTo>
                  <a:pt x="5253" y="1874"/>
                  <a:pt x="5253" y="1874"/>
                  <a:pt x="5253" y="1874"/>
                </a:cubicBezTo>
                <a:close/>
                <a:moveTo>
                  <a:pt x="5162" y="1955"/>
                </a:moveTo>
                <a:cubicBezTo>
                  <a:pt x="5159" y="1958"/>
                  <a:pt x="5159" y="1958"/>
                  <a:pt x="5159" y="1958"/>
                </a:cubicBezTo>
                <a:cubicBezTo>
                  <a:pt x="5162" y="1958"/>
                  <a:pt x="5162" y="1958"/>
                  <a:pt x="5162" y="1958"/>
                </a:cubicBezTo>
                <a:cubicBezTo>
                  <a:pt x="5220" y="2029"/>
                  <a:pt x="5220" y="2029"/>
                  <a:pt x="5220" y="2029"/>
                </a:cubicBezTo>
                <a:cubicBezTo>
                  <a:pt x="5220" y="2029"/>
                  <a:pt x="5220" y="2029"/>
                  <a:pt x="5220" y="2029"/>
                </a:cubicBezTo>
                <a:cubicBezTo>
                  <a:pt x="5224" y="2029"/>
                  <a:pt x="5224" y="2029"/>
                  <a:pt x="5224" y="2029"/>
                </a:cubicBezTo>
                <a:cubicBezTo>
                  <a:pt x="5295" y="1964"/>
                  <a:pt x="5295" y="1964"/>
                  <a:pt x="5295" y="1964"/>
                </a:cubicBezTo>
                <a:cubicBezTo>
                  <a:pt x="5298" y="1961"/>
                  <a:pt x="5298" y="1961"/>
                  <a:pt x="5298" y="1961"/>
                </a:cubicBezTo>
                <a:cubicBezTo>
                  <a:pt x="5298" y="1958"/>
                  <a:pt x="5298" y="1958"/>
                  <a:pt x="5298" y="1958"/>
                </a:cubicBezTo>
                <a:cubicBezTo>
                  <a:pt x="5240" y="1890"/>
                  <a:pt x="5240" y="1890"/>
                  <a:pt x="5240" y="1890"/>
                </a:cubicBezTo>
                <a:cubicBezTo>
                  <a:pt x="5236" y="1887"/>
                  <a:pt x="5236" y="1887"/>
                  <a:pt x="5236" y="1887"/>
                </a:cubicBezTo>
                <a:cubicBezTo>
                  <a:pt x="5233" y="1890"/>
                  <a:pt x="5233" y="1890"/>
                  <a:pt x="5233" y="1890"/>
                </a:cubicBezTo>
                <a:cubicBezTo>
                  <a:pt x="5162" y="1955"/>
                  <a:pt x="5162" y="1955"/>
                  <a:pt x="5162" y="1955"/>
                </a:cubicBezTo>
                <a:close/>
                <a:moveTo>
                  <a:pt x="5071" y="2036"/>
                </a:moveTo>
                <a:cubicBezTo>
                  <a:pt x="5068" y="2039"/>
                  <a:pt x="5068" y="2039"/>
                  <a:pt x="5068" y="2039"/>
                </a:cubicBezTo>
                <a:cubicBezTo>
                  <a:pt x="5071" y="2042"/>
                  <a:pt x="5071" y="2042"/>
                  <a:pt x="5071" y="2042"/>
                </a:cubicBezTo>
                <a:cubicBezTo>
                  <a:pt x="5130" y="2110"/>
                  <a:pt x="5130" y="2110"/>
                  <a:pt x="5130" y="2110"/>
                </a:cubicBezTo>
                <a:cubicBezTo>
                  <a:pt x="5130" y="2113"/>
                  <a:pt x="5130" y="2113"/>
                  <a:pt x="5130" y="2113"/>
                </a:cubicBezTo>
                <a:cubicBezTo>
                  <a:pt x="5133" y="2110"/>
                  <a:pt x="5133" y="2110"/>
                  <a:pt x="5133" y="2110"/>
                </a:cubicBezTo>
                <a:cubicBezTo>
                  <a:pt x="5204" y="2045"/>
                  <a:pt x="5204" y="2045"/>
                  <a:pt x="5204" y="2045"/>
                </a:cubicBezTo>
                <a:cubicBezTo>
                  <a:pt x="5207" y="2042"/>
                  <a:pt x="5207" y="2042"/>
                  <a:pt x="5207" y="2042"/>
                </a:cubicBezTo>
                <a:cubicBezTo>
                  <a:pt x="5204" y="2042"/>
                  <a:pt x="5204" y="2042"/>
                  <a:pt x="5204" y="2042"/>
                </a:cubicBezTo>
                <a:cubicBezTo>
                  <a:pt x="5149" y="1971"/>
                  <a:pt x="5149" y="1971"/>
                  <a:pt x="5149" y="1971"/>
                </a:cubicBezTo>
                <a:cubicBezTo>
                  <a:pt x="5146" y="1971"/>
                  <a:pt x="5146" y="1971"/>
                  <a:pt x="5146" y="1971"/>
                </a:cubicBezTo>
                <a:cubicBezTo>
                  <a:pt x="5143" y="1971"/>
                  <a:pt x="5143" y="1971"/>
                  <a:pt x="5143" y="1971"/>
                </a:cubicBezTo>
                <a:cubicBezTo>
                  <a:pt x="5071" y="2036"/>
                  <a:pt x="5071" y="2036"/>
                  <a:pt x="5071" y="2036"/>
                </a:cubicBezTo>
                <a:close/>
                <a:moveTo>
                  <a:pt x="4981" y="2116"/>
                </a:moveTo>
                <a:cubicBezTo>
                  <a:pt x="4978" y="2120"/>
                  <a:pt x="4978" y="2120"/>
                  <a:pt x="4978" y="2120"/>
                </a:cubicBezTo>
                <a:cubicBezTo>
                  <a:pt x="4981" y="2123"/>
                  <a:pt x="4981" y="2123"/>
                  <a:pt x="4981" y="2123"/>
                </a:cubicBezTo>
                <a:cubicBezTo>
                  <a:pt x="5036" y="2191"/>
                  <a:pt x="5036" y="2191"/>
                  <a:pt x="5036" y="2191"/>
                </a:cubicBezTo>
                <a:cubicBezTo>
                  <a:pt x="5039" y="2194"/>
                  <a:pt x="5039" y="2194"/>
                  <a:pt x="5039" y="2194"/>
                </a:cubicBezTo>
                <a:cubicBezTo>
                  <a:pt x="5042" y="2191"/>
                  <a:pt x="5042" y="2191"/>
                  <a:pt x="5042" y="2191"/>
                </a:cubicBezTo>
                <a:cubicBezTo>
                  <a:pt x="5113" y="2126"/>
                  <a:pt x="5113" y="2126"/>
                  <a:pt x="5113" y="2126"/>
                </a:cubicBezTo>
                <a:cubicBezTo>
                  <a:pt x="5117" y="2126"/>
                  <a:pt x="5117" y="2126"/>
                  <a:pt x="5117" y="2126"/>
                </a:cubicBezTo>
                <a:cubicBezTo>
                  <a:pt x="5113" y="2123"/>
                  <a:pt x="5113" y="2123"/>
                  <a:pt x="5113" y="2123"/>
                </a:cubicBezTo>
                <a:cubicBezTo>
                  <a:pt x="5055" y="2055"/>
                  <a:pt x="5055" y="2055"/>
                  <a:pt x="5055" y="2055"/>
                </a:cubicBezTo>
                <a:cubicBezTo>
                  <a:pt x="5055" y="2052"/>
                  <a:pt x="5055" y="2052"/>
                  <a:pt x="5055" y="2052"/>
                </a:cubicBezTo>
                <a:cubicBezTo>
                  <a:pt x="5052" y="2055"/>
                  <a:pt x="5052" y="2055"/>
                  <a:pt x="5052" y="2055"/>
                </a:cubicBezTo>
                <a:cubicBezTo>
                  <a:pt x="4981" y="2116"/>
                  <a:pt x="4981" y="2116"/>
                  <a:pt x="4981" y="2116"/>
                </a:cubicBezTo>
                <a:close/>
                <a:moveTo>
                  <a:pt x="4890" y="2201"/>
                </a:moveTo>
                <a:cubicBezTo>
                  <a:pt x="4887" y="2201"/>
                  <a:pt x="4887" y="2201"/>
                  <a:pt x="4887" y="2201"/>
                </a:cubicBezTo>
                <a:cubicBezTo>
                  <a:pt x="4887" y="2204"/>
                  <a:pt x="4887" y="2204"/>
                  <a:pt x="4887" y="2204"/>
                </a:cubicBezTo>
                <a:cubicBezTo>
                  <a:pt x="4945" y="2272"/>
                  <a:pt x="4945" y="2272"/>
                  <a:pt x="4945" y="2272"/>
                </a:cubicBezTo>
                <a:cubicBezTo>
                  <a:pt x="4948" y="2275"/>
                  <a:pt x="4948" y="2275"/>
                  <a:pt x="4948" y="2275"/>
                </a:cubicBezTo>
                <a:cubicBezTo>
                  <a:pt x="4952" y="2272"/>
                  <a:pt x="4952" y="2272"/>
                  <a:pt x="4952" y="2272"/>
                </a:cubicBezTo>
                <a:cubicBezTo>
                  <a:pt x="5023" y="2210"/>
                  <a:pt x="5023" y="2210"/>
                  <a:pt x="5023" y="2210"/>
                </a:cubicBezTo>
                <a:cubicBezTo>
                  <a:pt x="5026" y="2207"/>
                  <a:pt x="5026" y="2207"/>
                  <a:pt x="5026" y="2207"/>
                </a:cubicBezTo>
                <a:cubicBezTo>
                  <a:pt x="5023" y="2204"/>
                  <a:pt x="5023" y="2204"/>
                  <a:pt x="5023" y="2204"/>
                </a:cubicBezTo>
                <a:cubicBezTo>
                  <a:pt x="4965" y="2136"/>
                  <a:pt x="4965" y="2136"/>
                  <a:pt x="4965" y="2136"/>
                </a:cubicBezTo>
                <a:cubicBezTo>
                  <a:pt x="4965" y="2133"/>
                  <a:pt x="4965" y="2133"/>
                  <a:pt x="4965" y="2133"/>
                </a:cubicBezTo>
                <a:cubicBezTo>
                  <a:pt x="4961" y="2136"/>
                  <a:pt x="4961" y="2136"/>
                  <a:pt x="4961" y="2136"/>
                </a:cubicBezTo>
                <a:cubicBezTo>
                  <a:pt x="4890" y="2201"/>
                  <a:pt x="4890" y="2201"/>
                  <a:pt x="4890" y="2201"/>
                </a:cubicBezTo>
                <a:close/>
                <a:moveTo>
                  <a:pt x="4796" y="2282"/>
                </a:moveTo>
                <a:cubicBezTo>
                  <a:pt x="4796" y="2285"/>
                  <a:pt x="4796" y="2285"/>
                  <a:pt x="4796" y="2285"/>
                </a:cubicBezTo>
                <a:cubicBezTo>
                  <a:pt x="4796" y="2285"/>
                  <a:pt x="4796" y="2285"/>
                  <a:pt x="4796" y="2285"/>
                </a:cubicBezTo>
                <a:cubicBezTo>
                  <a:pt x="4855" y="2356"/>
                  <a:pt x="4855" y="2356"/>
                  <a:pt x="4855" y="2356"/>
                </a:cubicBezTo>
                <a:cubicBezTo>
                  <a:pt x="4858" y="2356"/>
                  <a:pt x="4858" y="2356"/>
                  <a:pt x="4858" y="2356"/>
                </a:cubicBezTo>
                <a:cubicBezTo>
                  <a:pt x="4861" y="2356"/>
                  <a:pt x="4861" y="2356"/>
                  <a:pt x="4861" y="2356"/>
                </a:cubicBezTo>
                <a:cubicBezTo>
                  <a:pt x="4932" y="2291"/>
                  <a:pt x="4932" y="2291"/>
                  <a:pt x="4932" y="2291"/>
                </a:cubicBezTo>
                <a:cubicBezTo>
                  <a:pt x="4932" y="2288"/>
                  <a:pt x="4932" y="2288"/>
                  <a:pt x="4932" y="2288"/>
                </a:cubicBezTo>
                <a:cubicBezTo>
                  <a:pt x="4932" y="2285"/>
                  <a:pt x="4932" y="2285"/>
                  <a:pt x="4932" y="2285"/>
                </a:cubicBezTo>
                <a:cubicBezTo>
                  <a:pt x="4874" y="2217"/>
                  <a:pt x="4874" y="2217"/>
                  <a:pt x="4874" y="2217"/>
                </a:cubicBezTo>
                <a:cubicBezTo>
                  <a:pt x="4871" y="2214"/>
                  <a:pt x="4871" y="2214"/>
                  <a:pt x="4871" y="2214"/>
                </a:cubicBezTo>
                <a:cubicBezTo>
                  <a:pt x="4871" y="2217"/>
                  <a:pt x="4871" y="2217"/>
                  <a:pt x="4871" y="2217"/>
                </a:cubicBezTo>
                <a:cubicBezTo>
                  <a:pt x="4796" y="2282"/>
                  <a:pt x="4796" y="2282"/>
                  <a:pt x="4796" y="2282"/>
                </a:cubicBezTo>
                <a:close/>
                <a:moveTo>
                  <a:pt x="4706" y="2362"/>
                </a:moveTo>
                <a:cubicBezTo>
                  <a:pt x="4702" y="2366"/>
                  <a:pt x="4702" y="2366"/>
                  <a:pt x="4702" y="2366"/>
                </a:cubicBezTo>
                <a:cubicBezTo>
                  <a:pt x="4706" y="2369"/>
                  <a:pt x="4706" y="2369"/>
                  <a:pt x="4706" y="2369"/>
                </a:cubicBezTo>
                <a:cubicBezTo>
                  <a:pt x="4764" y="2437"/>
                  <a:pt x="4764" y="2437"/>
                  <a:pt x="4764" y="2437"/>
                </a:cubicBezTo>
                <a:cubicBezTo>
                  <a:pt x="4767" y="2440"/>
                  <a:pt x="4767" y="2440"/>
                  <a:pt x="4767" y="2440"/>
                </a:cubicBezTo>
                <a:cubicBezTo>
                  <a:pt x="4767" y="2437"/>
                  <a:pt x="4767" y="2437"/>
                  <a:pt x="4767" y="2437"/>
                </a:cubicBezTo>
                <a:cubicBezTo>
                  <a:pt x="4842" y="2372"/>
                  <a:pt x="4842" y="2372"/>
                  <a:pt x="4842" y="2372"/>
                </a:cubicBezTo>
                <a:cubicBezTo>
                  <a:pt x="4842" y="2369"/>
                  <a:pt x="4842" y="2369"/>
                  <a:pt x="4842" y="2369"/>
                </a:cubicBezTo>
                <a:cubicBezTo>
                  <a:pt x="4842" y="2369"/>
                  <a:pt x="4842" y="2369"/>
                  <a:pt x="4842" y="2369"/>
                </a:cubicBezTo>
                <a:cubicBezTo>
                  <a:pt x="4783" y="2298"/>
                  <a:pt x="4783" y="2298"/>
                  <a:pt x="4783" y="2298"/>
                </a:cubicBezTo>
                <a:cubicBezTo>
                  <a:pt x="4780" y="2298"/>
                  <a:pt x="4780" y="2298"/>
                  <a:pt x="4780" y="2298"/>
                </a:cubicBezTo>
                <a:cubicBezTo>
                  <a:pt x="4777" y="2298"/>
                  <a:pt x="4777" y="2298"/>
                  <a:pt x="4777" y="2298"/>
                </a:cubicBezTo>
                <a:cubicBezTo>
                  <a:pt x="4706" y="2362"/>
                  <a:pt x="4706" y="2362"/>
                  <a:pt x="4706" y="2362"/>
                </a:cubicBezTo>
                <a:close/>
                <a:moveTo>
                  <a:pt x="4615" y="2443"/>
                </a:moveTo>
                <a:cubicBezTo>
                  <a:pt x="4612" y="2447"/>
                  <a:pt x="4612" y="2447"/>
                  <a:pt x="4612" y="2447"/>
                </a:cubicBezTo>
                <a:cubicBezTo>
                  <a:pt x="4615" y="2450"/>
                  <a:pt x="4615" y="2450"/>
                  <a:pt x="4615" y="2450"/>
                </a:cubicBezTo>
                <a:cubicBezTo>
                  <a:pt x="4673" y="2518"/>
                  <a:pt x="4673" y="2518"/>
                  <a:pt x="4673" y="2518"/>
                </a:cubicBezTo>
                <a:cubicBezTo>
                  <a:pt x="4673" y="2521"/>
                  <a:pt x="4673" y="2521"/>
                  <a:pt x="4673" y="2521"/>
                </a:cubicBezTo>
                <a:cubicBezTo>
                  <a:pt x="4677" y="2518"/>
                  <a:pt x="4677" y="2518"/>
                  <a:pt x="4677" y="2518"/>
                </a:cubicBezTo>
                <a:cubicBezTo>
                  <a:pt x="4748" y="2453"/>
                  <a:pt x="4748" y="2453"/>
                  <a:pt x="4748" y="2453"/>
                </a:cubicBezTo>
                <a:cubicBezTo>
                  <a:pt x="4751" y="2453"/>
                  <a:pt x="4751" y="2453"/>
                  <a:pt x="4751" y="2453"/>
                </a:cubicBezTo>
                <a:cubicBezTo>
                  <a:pt x="4748" y="2450"/>
                  <a:pt x="4748" y="2450"/>
                  <a:pt x="4748" y="2450"/>
                </a:cubicBezTo>
                <a:cubicBezTo>
                  <a:pt x="4693" y="2382"/>
                  <a:pt x="4693" y="2382"/>
                  <a:pt x="4693" y="2382"/>
                </a:cubicBezTo>
                <a:cubicBezTo>
                  <a:pt x="4689" y="2379"/>
                  <a:pt x="4689" y="2379"/>
                  <a:pt x="4689" y="2379"/>
                </a:cubicBezTo>
                <a:cubicBezTo>
                  <a:pt x="4686" y="2382"/>
                  <a:pt x="4686" y="2382"/>
                  <a:pt x="4686" y="2382"/>
                </a:cubicBezTo>
                <a:cubicBezTo>
                  <a:pt x="4615" y="2443"/>
                  <a:pt x="4615" y="2443"/>
                  <a:pt x="4615" y="2443"/>
                </a:cubicBezTo>
                <a:close/>
                <a:moveTo>
                  <a:pt x="4524" y="2528"/>
                </a:moveTo>
                <a:cubicBezTo>
                  <a:pt x="4521" y="2528"/>
                  <a:pt x="4521" y="2528"/>
                  <a:pt x="4521" y="2528"/>
                </a:cubicBezTo>
                <a:cubicBezTo>
                  <a:pt x="4524" y="2531"/>
                  <a:pt x="4524" y="2531"/>
                  <a:pt x="4524" y="2531"/>
                </a:cubicBezTo>
                <a:cubicBezTo>
                  <a:pt x="4579" y="2599"/>
                  <a:pt x="4579" y="2599"/>
                  <a:pt x="4579" y="2599"/>
                </a:cubicBezTo>
                <a:cubicBezTo>
                  <a:pt x="4583" y="2602"/>
                  <a:pt x="4583" y="2602"/>
                  <a:pt x="4583" y="2602"/>
                </a:cubicBezTo>
                <a:cubicBezTo>
                  <a:pt x="4586" y="2599"/>
                  <a:pt x="4586" y="2599"/>
                  <a:pt x="4586" y="2599"/>
                </a:cubicBezTo>
                <a:cubicBezTo>
                  <a:pt x="4657" y="2537"/>
                  <a:pt x="4657" y="2537"/>
                  <a:pt x="4657" y="2537"/>
                </a:cubicBezTo>
                <a:cubicBezTo>
                  <a:pt x="4660" y="2534"/>
                  <a:pt x="4660" y="2534"/>
                  <a:pt x="4660" y="2534"/>
                </a:cubicBezTo>
                <a:cubicBezTo>
                  <a:pt x="4657" y="2531"/>
                  <a:pt x="4657" y="2531"/>
                  <a:pt x="4657" y="2531"/>
                </a:cubicBezTo>
                <a:cubicBezTo>
                  <a:pt x="4602" y="2463"/>
                  <a:pt x="4602" y="2463"/>
                  <a:pt x="4602" y="2463"/>
                </a:cubicBezTo>
                <a:cubicBezTo>
                  <a:pt x="4599" y="2460"/>
                  <a:pt x="4599" y="2460"/>
                  <a:pt x="4599" y="2460"/>
                </a:cubicBezTo>
                <a:cubicBezTo>
                  <a:pt x="4596" y="2463"/>
                  <a:pt x="4596" y="2463"/>
                  <a:pt x="4596" y="2463"/>
                </a:cubicBezTo>
                <a:cubicBezTo>
                  <a:pt x="4524" y="2528"/>
                  <a:pt x="4524" y="2528"/>
                  <a:pt x="4524" y="2528"/>
                </a:cubicBezTo>
                <a:close/>
                <a:moveTo>
                  <a:pt x="4434" y="2608"/>
                </a:moveTo>
                <a:cubicBezTo>
                  <a:pt x="4431" y="2612"/>
                  <a:pt x="4431" y="2612"/>
                  <a:pt x="4431" y="2612"/>
                </a:cubicBezTo>
                <a:cubicBezTo>
                  <a:pt x="4434" y="2612"/>
                  <a:pt x="4434" y="2612"/>
                  <a:pt x="4434" y="2612"/>
                </a:cubicBezTo>
                <a:cubicBezTo>
                  <a:pt x="4489" y="2683"/>
                  <a:pt x="4489" y="2683"/>
                  <a:pt x="4489" y="2683"/>
                </a:cubicBezTo>
                <a:cubicBezTo>
                  <a:pt x="4492" y="2683"/>
                  <a:pt x="4492" y="2683"/>
                  <a:pt x="4492" y="2683"/>
                </a:cubicBezTo>
                <a:cubicBezTo>
                  <a:pt x="4495" y="2683"/>
                  <a:pt x="4495" y="2683"/>
                  <a:pt x="4495" y="2683"/>
                </a:cubicBezTo>
                <a:cubicBezTo>
                  <a:pt x="4566" y="2618"/>
                  <a:pt x="4566" y="2618"/>
                  <a:pt x="4566" y="2618"/>
                </a:cubicBezTo>
                <a:cubicBezTo>
                  <a:pt x="4570" y="2615"/>
                  <a:pt x="4570" y="2615"/>
                  <a:pt x="4570" y="2615"/>
                </a:cubicBezTo>
                <a:cubicBezTo>
                  <a:pt x="4566" y="2612"/>
                  <a:pt x="4566" y="2612"/>
                  <a:pt x="4566" y="2612"/>
                </a:cubicBezTo>
                <a:cubicBezTo>
                  <a:pt x="4508" y="2544"/>
                  <a:pt x="4508" y="2544"/>
                  <a:pt x="4508" y="2544"/>
                </a:cubicBezTo>
                <a:cubicBezTo>
                  <a:pt x="4508" y="2540"/>
                  <a:pt x="4508" y="2540"/>
                  <a:pt x="4508" y="2540"/>
                </a:cubicBezTo>
                <a:cubicBezTo>
                  <a:pt x="4505" y="2544"/>
                  <a:pt x="4505" y="2544"/>
                  <a:pt x="4505" y="2544"/>
                </a:cubicBezTo>
                <a:cubicBezTo>
                  <a:pt x="4434" y="2608"/>
                  <a:pt x="4434" y="2608"/>
                  <a:pt x="4434" y="2608"/>
                </a:cubicBezTo>
                <a:close/>
                <a:moveTo>
                  <a:pt x="4304" y="2722"/>
                </a:moveTo>
                <a:cubicBezTo>
                  <a:pt x="4301" y="2725"/>
                  <a:pt x="4301" y="2725"/>
                  <a:pt x="4301" y="2725"/>
                </a:cubicBezTo>
                <a:cubicBezTo>
                  <a:pt x="4304" y="2728"/>
                  <a:pt x="4304" y="2728"/>
                  <a:pt x="4304" y="2728"/>
                </a:cubicBezTo>
                <a:cubicBezTo>
                  <a:pt x="4363" y="2796"/>
                  <a:pt x="4363" y="2796"/>
                  <a:pt x="4363" y="2796"/>
                </a:cubicBezTo>
                <a:cubicBezTo>
                  <a:pt x="4366" y="2799"/>
                  <a:pt x="4366" y="2799"/>
                  <a:pt x="4366" y="2799"/>
                </a:cubicBezTo>
                <a:cubicBezTo>
                  <a:pt x="4366" y="2796"/>
                  <a:pt x="4366" y="2796"/>
                  <a:pt x="4366" y="2796"/>
                </a:cubicBezTo>
                <a:cubicBezTo>
                  <a:pt x="4476" y="2699"/>
                  <a:pt x="4476" y="2699"/>
                  <a:pt x="4476" y="2699"/>
                </a:cubicBezTo>
                <a:cubicBezTo>
                  <a:pt x="4479" y="2696"/>
                  <a:pt x="4479" y="2696"/>
                  <a:pt x="4479" y="2696"/>
                </a:cubicBezTo>
                <a:cubicBezTo>
                  <a:pt x="4476" y="2696"/>
                  <a:pt x="4476" y="2696"/>
                  <a:pt x="4476" y="2696"/>
                </a:cubicBezTo>
                <a:cubicBezTo>
                  <a:pt x="4418" y="2625"/>
                  <a:pt x="4418" y="2625"/>
                  <a:pt x="4418" y="2625"/>
                </a:cubicBezTo>
                <a:cubicBezTo>
                  <a:pt x="4414" y="2625"/>
                  <a:pt x="4414" y="2625"/>
                  <a:pt x="4414" y="2625"/>
                </a:cubicBezTo>
                <a:cubicBezTo>
                  <a:pt x="4414" y="2625"/>
                  <a:pt x="4414" y="2625"/>
                  <a:pt x="4414" y="2625"/>
                </a:cubicBezTo>
                <a:cubicBezTo>
                  <a:pt x="4304" y="2722"/>
                  <a:pt x="4304" y="2722"/>
                  <a:pt x="4304" y="2722"/>
                </a:cubicBezTo>
                <a:close/>
                <a:moveTo>
                  <a:pt x="5968" y="1391"/>
                </a:moveTo>
                <a:cubicBezTo>
                  <a:pt x="5965" y="1395"/>
                  <a:pt x="5965" y="1395"/>
                  <a:pt x="5965" y="1395"/>
                </a:cubicBezTo>
                <a:cubicBezTo>
                  <a:pt x="5968" y="1395"/>
                  <a:pt x="5968" y="1395"/>
                  <a:pt x="5968" y="1395"/>
                </a:cubicBezTo>
                <a:cubicBezTo>
                  <a:pt x="6026" y="1466"/>
                  <a:pt x="6026" y="1466"/>
                  <a:pt x="6026" y="1466"/>
                </a:cubicBezTo>
                <a:cubicBezTo>
                  <a:pt x="6026" y="1466"/>
                  <a:pt x="6026" y="1466"/>
                  <a:pt x="6026" y="1466"/>
                </a:cubicBezTo>
                <a:cubicBezTo>
                  <a:pt x="6029" y="1466"/>
                  <a:pt x="6029" y="1466"/>
                  <a:pt x="6029" y="1466"/>
                </a:cubicBezTo>
                <a:cubicBezTo>
                  <a:pt x="6101" y="1401"/>
                  <a:pt x="6101" y="1401"/>
                  <a:pt x="6101" y="1401"/>
                </a:cubicBezTo>
                <a:cubicBezTo>
                  <a:pt x="6104" y="1398"/>
                  <a:pt x="6104" y="1398"/>
                  <a:pt x="6104" y="1398"/>
                </a:cubicBezTo>
                <a:cubicBezTo>
                  <a:pt x="6101" y="1395"/>
                  <a:pt x="6101" y="1395"/>
                  <a:pt x="6101" y="1395"/>
                </a:cubicBezTo>
                <a:cubicBezTo>
                  <a:pt x="6046" y="1327"/>
                  <a:pt x="6046" y="1327"/>
                  <a:pt x="6046" y="1327"/>
                </a:cubicBezTo>
                <a:cubicBezTo>
                  <a:pt x="6042" y="1323"/>
                  <a:pt x="6042" y="1323"/>
                  <a:pt x="6042" y="1323"/>
                </a:cubicBezTo>
                <a:cubicBezTo>
                  <a:pt x="6039" y="1327"/>
                  <a:pt x="6039" y="1327"/>
                  <a:pt x="6039" y="1327"/>
                </a:cubicBezTo>
                <a:cubicBezTo>
                  <a:pt x="5968" y="1391"/>
                  <a:pt x="5968" y="1391"/>
                  <a:pt x="5968" y="1391"/>
                </a:cubicBezTo>
                <a:close/>
                <a:moveTo>
                  <a:pt x="5877" y="1472"/>
                </a:moveTo>
                <a:cubicBezTo>
                  <a:pt x="5874" y="1476"/>
                  <a:pt x="5874" y="1476"/>
                  <a:pt x="5874" y="1476"/>
                </a:cubicBezTo>
                <a:cubicBezTo>
                  <a:pt x="5877" y="1479"/>
                  <a:pt x="5877" y="1479"/>
                  <a:pt x="5877" y="1479"/>
                </a:cubicBezTo>
                <a:cubicBezTo>
                  <a:pt x="5932" y="1547"/>
                  <a:pt x="5932" y="1547"/>
                  <a:pt x="5932" y="1547"/>
                </a:cubicBezTo>
                <a:cubicBezTo>
                  <a:pt x="5936" y="1550"/>
                  <a:pt x="5936" y="1550"/>
                  <a:pt x="5936" y="1550"/>
                </a:cubicBezTo>
                <a:cubicBezTo>
                  <a:pt x="5939" y="1547"/>
                  <a:pt x="5939" y="1547"/>
                  <a:pt x="5939" y="1547"/>
                </a:cubicBezTo>
                <a:cubicBezTo>
                  <a:pt x="6010" y="1482"/>
                  <a:pt x="6010" y="1482"/>
                  <a:pt x="6010" y="1482"/>
                </a:cubicBezTo>
                <a:cubicBezTo>
                  <a:pt x="6013" y="1479"/>
                  <a:pt x="6013" y="1479"/>
                  <a:pt x="6013" y="1479"/>
                </a:cubicBezTo>
                <a:cubicBezTo>
                  <a:pt x="6010" y="1479"/>
                  <a:pt x="6010" y="1479"/>
                  <a:pt x="6010" y="1479"/>
                </a:cubicBezTo>
                <a:cubicBezTo>
                  <a:pt x="5952" y="1408"/>
                  <a:pt x="5952" y="1408"/>
                  <a:pt x="5952" y="1408"/>
                </a:cubicBezTo>
                <a:cubicBezTo>
                  <a:pt x="5952" y="1408"/>
                  <a:pt x="5952" y="1408"/>
                  <a:pt x="5952" y="1408"/>
                </a:cubicBezTo>
                <a:cubicBezTo>
                  <a:pt x="5949" y="1408"/>
                  <a:pt x="5949" y="1408"/>
                  <a:pt x="5949" y="1408"/>
                </a:cubicBezTo>
                <a:cubicBezTo>
                  <a:pt x="5877" y="1472"/>
                  <a:pt x="5877" y="1472"/>
                  <a:pt x="5877" y="1472"/>
                </a:cubicBezTo>
                <a:close/>
                <a:moveTo>
                  <a:pt x="5787" y="1553"/>
                </a:moveTo>
                <a:cubicBezTo>
                  <a:pt x="5783" y="1556"/>
                  <a:pt x="5783" y="1556"/>
                  <a:pt x="5783" y="1556"/>
                </a:cubicBezTo>
                <a:cubicBezTo>
                  <a:pt x="5787" y="1560"/>
                  <a:pt x="5787" y="1560"/>
                  <a:pt x="5787" y="1560"/>
                </a:cubicBezTo>
                <a:cubicBezTo>
                  <a:pt x="5842" y="1628"/>
                  <a:pt x="5842" y="1628"/>
                  <a:pt x="5842" y="1628"/>
                </a:cubicBezTo>
                <a:cubicBezTo>
                  <a:pt x="5845" y="1631"/>
                  <a:pt x="5845" y="1631"/>
                  <a:pt x="5845" y="1631"/>
                </a:cubicBezTo>
                <a:cubicBezTo>
                  <a:pt x="5848" y="1628"/>
                  <a:pt x="5848" y="1628"/>
                  <a:pt x="5848" y="1628"/>
                </a:cubicBezTo>
                <a:cubicBezTo>
                  <a:pt x="5919" y="1563"/>
                  <a:pt x="5919" y="1563"/>
                  <a:pt x="5919" y="1563"/>
                </a:cubicBezTo>
                <a:cubicBezTo>
                  <a:pt x="5923" y="1563"/>
                  <a:pt x="5923" y="1563"/>
                  <a:pt x="5923" y="1563"/>
                </a:cubicBezTo>
                <a:cubicBezTo>
                  <a:pt x="5919" y="1560"/>
                  <a:pt x="5919" y="1560"/>
                  <a:pt x="5919" y="1560"/>
                </a:cubicBezTo>
                <a:cubicBezTo>
                  <a:pt x="5861" y="1492"/>
                  <a:pt x="5861" y="1492"/>
                  <a:pt x="5861" y="1492"/>
                </a:cubicBezTo>
                <a:cubicBezTo>
                  <a:pt x="5861" y="1489"/>
                  <a:pt x="5861" y="1489"/>
                  <a:pt x="5861" y="1489"/>
                </a:cubicBezTo>
                <a:cubicBezTo>
                  <a:pt x="5858" y="1492"/>
                  <a:pt x="5858" y="1492"/>
                  <a:pt x="5858" y="1492"/>
                </a:cubicBezTo>
                <a:cubicBezTo>
                  <a:pt x="5787" y="1553"/>
                  <a:pt x="5787" y="1553"/>
                  <a:pt x="5787" y="1553"/>
                </a:cubicBezTo>
                <a:close/>
                <a:moveTo>
                  <a:pt x="5693" y="1637"/>
                </a:moveTo>
                <a:cubicBezTo>
                  <a:pt x="5693" y="1637"/>
                  <a:pt x="5693" y="1637"/>
                  <a:pt x="5693" y="1637"/>
                </a:cubicBezTo>
                <a:cubicBezTo>
                  <a:pt x="5693" y="1641"/>
                  <a:pt x="5693" y="1641"/>
                  <a:pt x="5693" y="1641"/>
                </a:cubicBezTo>
                <a:cubicBezTo>
                  <a:pt x="5751" y="1709"/>
                  <a:pt x="5751" y="1709"/>
                  <a:pt x="5751" y="1709"/>
                </a:cubicBezTo>
                <a:cubicBezTo>
                  <a:pt x="5754" y="1712"/>
                  <a:pt x="5754" y="1712"/>
                  <a:pt x="5754" y="1712"/>
                </a:cubicBezTo>
                <a:cubicBezTo>
                  <a:pt x="5758" y="1709"/>
                  <a:pt x="5758" y="1709"/>
                  <a:pt x="5758" y="1709"/>
                </a:cubicBezTo>
                <a:cubicBezTo>
                  <a:pt x="5829" y="1647"/>
                  <a:pt x="5829" y="1647"/>
                  <a:pt x="5829" y="1647"/>
                </a:cubicBezTo>
                <a:cubicBezTo>
                  <a:pt x="5832" y="1644"/>
                  <a:pt x="5832" y="1644"/>
                  <a:pt x="5832" y="1644"/>
                </a:cubicBezTo>
                <a:cubicBezTo>
                  <a:pt x="5829" y="1641"/>
                  <a:pt x="5829" y="1641"/>
                  <a:pt x="5829" y="1641"/>
                </a:cubicBezTo>
                <a:cubicBezTo>
                  <a:pt x="5771" y="1573"/>
                  <a:pt x="5771" y="1573"/>
                  <a:pt x="5771" y="1573"/>
                </a:cubicBezTo>
                <a:cubicBezTo>
                  <a:pt x="5767" y="1569"/>
                  <a:pt x="5767" y="1569"/>
                  <a:pt x="5767" y="1569"/>
                </a:cubicBezTo>
                <a:cubicBezTo>
                  <a:pt x="5767" y="1573"/>
                  <a:pt x="5767" y="1573"/>
                  <a:pt x="5767" y="1573"/>
                </a:cubicBezTo>
                <a:cubicBezTo>
                  <a:pt x="5693" y="1637"/>
                  <a:pt x="5693" y="1637"/>
                  <a:pt x="5693" y="1637"/>
                </a:cubicBezTo>
                <a:close/>
                <a:moveTo>
                  <a:pt x="5602" y="1718"/>
                </a:moveTo>
                <a:cubicBezTo>
                  <a:pt x="5602" y="1722"/>
                  <a:pt x="5602" y="1722"/>
                  <a:pt x="5602" y="1722"/>
                </a:cubicBezTo>
                <a:cubicBezTo>
                  <a:pt x="5602" y="1722"/>
                  <a:pt x="5602" y="1722"/>
                  <a:pt x="5602" y="1722"/>
                </a:cubicBezTo>
                <a:cubicBezTo>
                  <a:pt x="5660" y="1793"/>
                  <a:pt x="5660" y="1793"/>
                  <a:pt x="5660" y="1793"/>
                </a:cubicBezTo>
                <a:cubicBezTo>
                  <a:pt x="5664" y="1793"/>
                  <a:pt x="5664" y="1793"/>
                  <a:pt x="5664" y="1793"/>
                </a:cubicBezTo>
                <a:cubicBezTo>
                  <a:pt x="5664" y="1793"/>
                  <a:pt x="5664" y="1793"/>
                  <a:pt x="5664" y="1793"/>
                </a:cubicBezTo>
                <a:cubicBezTo>
                  <a:pt x="5738" y="1728"/>
                  <a:pt x="5738" y="1728"/>
                  <a:pt x="5738" y="1728"/>
                </a:cubicBezTo>
                <a:cubicBezTo>
                  <a:pt x="5738" y="1725"/>
                  <a:pt x="5738" y="1725"/>
                  <a:pt x="5738" y="1725"/>
                </a:cubicBezTo>
                <a:cubicBezTo>
                  <a:pt x="5738" y="1722"/>
                  <a:pt x="5738" y="1722"/>
                  <a:pt x="5738" y="1722"/>
                </a:cubicBezTo>
                <a:cubicBezTo>
                  <a:pt x="5680" y="1654"/>
                  <a:pt x="5680" y="1654"/>
                  <a:pt x="5680" y="1654"/>
                </a:cubicBezTo>
                <a:cubicBezTo>
                  <a:pt x="5677" y="1650"/>
                  <a:pt x="5677" y="1650"/>
                  <a:pt x="5677" y="1650"/>
                </a:cubicBezTo>
                <a:cubicBezTo>
                  <a:pt x="5673" y="1654"/>
                  <a:pt x="5673" y="1654"/>
                  <a:pt x="5673" y="1654"/>
                </a:cubicBezTo>
                <a:cubicBezTo>
                  <a:pt x="5602" y="1718"/>
                  <a:pt x="5602" y="1718"/>
                  <a:pt x="5602" y="1718"/>
                </a:cubicBezTo>
                <a:close/>
                <a:moveTo>
                  <a:pt x="5512" y="1799"/>
                </a:moveTo>
                <a:cubicBezTo>
                  <a:pt x="5508" y="1802"/>
                  <a:pt x="5508" y="1802"/>
                  <a:pt x="5508" y="1802"/>
                </a:cubicBezTo>
                <a:cubicBezTo>
                  <a:pt x="5512" y="1806"/>
                  <a:pt x="5512" y="1806"/>
                  <a:pt x="5512" y="1806"/>
                </a:cubicBezTo>
                <a:cubicBezTo>
                  <a:pt x="5570" y="1874"/>
                  <a:pt x="5570" y="1874"/>
                  <a:pt x="5570" y="1874"/>
                </a:cubicBezTo>
                <a:cubicBezTo>
                  <a:pt x="5570" y="1877"/>
                  <a:pt x="5570" y="1877"/>
                  <a:pt x="5570" y="1877"/>
                </a:cubicBezTo>
                <a:cubicBezTo>
                  <a:pt x="5573" y="1874"/>
                  <a:pt x="5573" y="1874"/>
                  <a:pt x="5573" y="1874"/>
                </a:cubicBezTo>
                <a:cubicBezTo>
                  <a:pt x="5644" y="1809"/>
                  <a:pt x="5644" y="1809"/>
                  <a:pt x="5644" y="1809"/>
                </a:cubicBezTo>
                <a:cubicBezTo>
                  <a:pt x="5648" y="1806"/>
                  <a:pt x="5648" y="1806"/>
                  <a:pt x="5648" y="1806"/>
                </a:cubicBezTo>
                <a:cubicBezTo>
                  <a:pt x="5648" y="1806"/>
                  <a:pt x="5648" y="1806"/>
                  <a:pt x="5648" y="1806"/>
                </a:cubicBezTo>
                <a:cubicBezTo>
                  <a:pt x="5589" y="1735"/>
                  <a:pt x="5589" y="1735"/>
                  <a:pt x="5589" y="1735"/>
                </a:cubicBezTo>
                <a:cubicBezTo>
                  <a:pt x="5586" y="1735"/>
                  <a:pt x="5586" y="1735"/>
                  <a:pt x="5586" y="1735"/>
                </a:cubicBezTo>
                <a:cubicBezTo>
                  <a:pt x="5583" y="1735"/>
                  <a:pt x="5583" y="1735"/>
                  <a:pt x="5583" y="1735"/>
                </a:cubicBezTo>
                <a:cubicBezTo>
                  <a:pt x="5512" y="1799"/>
                  <a:pt x="5512" y="1799"/>
                  <a:pt x="5512" y="1799"/>
                </a:cubicBezTo>
                <a:close/>
                <a:moveTo>
                  <a:pt x="5421" y="1880"/>
                </a:moveTo>
                <a:cubicBezTo>
                  <a:pt x="5418" y="1883"/>
                  <a:pt x="5418" y="1883"/>
                  <a:pt x="5418" y="1883"/>
                </a:cubicBezTo>
                <a:cubicBezTo>
                  <a:pt x="5421" y="1887"/>
                  <a:pt x="5421" y="1887"/>
                  <a:pt x="5421" y="1887"/>
                </a:cubicBezTo>
                <a:cubicBezTo>
                  <a:pt x="5479" y="1955"/>
                  <a:pt x="5479" y="1955"/>
                  <a:pt x="5479" y="1955"/>
                </a:cubicBezTo>
                <a:cubicBezTo>
                  <a:pt x="5479" y="1958"/>
                  <a:pt x="5479" y="1958"/>
                  <a:pt x="5479" y="1958"/>
                </a:cubicBezTo>
                <a:cubicBezTo>
                  <a:pt x="5482" y="1955"/>
                  <a:pt x="5482" y="1955"/>
                  <a:pt x="5482" y="1955"/>
                </a:cubicBezTo>
                <a:cubicBezTo>
                  <a:pt x="5554" y="1890"/>
                  <a:pt x="5554" y="1890"/>
                  <a:pt x="5554" y="1890"/>
                </a:cubicBezTo>
                <a:cubicBezTo>
                  <a:pt x="5557" y="1890"/>
                  <a:pt x="5557" y="1890"/>
                  <a:pt x="5557" y="1890"/>
                </a:cubicBezTo>
                <a:cubicBezTo>
                  <a:pt x="5554" y="1887"/>
                  <a:pt x="5554" y="1887"/>
                  <a:pt x="5554" y="1887"/>
                </a:cubicBezTo>
                <a:cubicBezTo>
                  <a:pt x="5499" y="1819"/>
                  <a:pt x="5499" y="1819"/>
                  <a:pt x="5499" y="1819"/>
                </a:cubicBezTo>
                <a:cubicBezTo>
                  <a:pt x="5495" y="1815"/>
                  <a:pt x="5495" y="1815"/>
                  <a:pt x="5495" y="1815"/>
                </a:cubicBezTo>
                <a:cubicBezTo>
                  <a:pt x="5492" y="1819"/>
                  <a:pt x="5492" y="1819"/>
                  <a:pt x="5492" y="1819"/>
                </a:cubicBezTo>
                <a:cubicBezTo>
                  <a:pt x="5421" y="1880"/>
                  <a:pt x="5421" y="1880"/>
                  <a:pt x="5421" y="1880"/>
                </a:cubicBezTo>
                <a:close/>
                <a:moveTo>
                  <a:pt x="5330" y="1964"/>
                </a:moveTo>
                <a:cubicBezTo>
                  <a:pt x="5327" y="1964"/>
                  <a:pt x="5327" y="1964"/>
                  <a:pt x="5327" y="1964"/>
                </a:cubicBezTo>
                <a:cubicBezTo>
                  <a:pt x="5330" y="1968"/>
                  <a:pt x="5330" y="1968"/>
                  <a:pt x="5330" y="1968"/>
                </a:cubicBezTo>
                <a:cubicBezTo>
                  <a:pt x="5385" y="2036"/>
                  <a:pt x="5385" y="2036"/>
                  <a:pt x="5385" y="2036"/>
                </a:cubicBezTo>
                <a:cubicBezTo>
                  <a:pt x="5389" y="2039"/>
                  <a:pt x="5389" y="2039"/>
                  <a:pt x="5389" y="2039"/>
                </a:cubicBezTo>
                <a:cubicBezTo>
                  <a:pt x="5392" y="2036"/>
                  <a:pt x="5392" y="2036"/>
                  <a:pt x="5392" y="2036"/>
                </a:cubicBezTo>
                <a:cubicBezTo>
                  <a:pt x="5463" y="1974"/>
                  <a:pt x="5463" y="1974"/>
                  <a:pt x="5463" y="1974"/>
                </a:cubicBezTo>
                <a:cubicBezTo>
                  <a:pt x="5466" y="1971"/>
                  <a:pt x="5466" y="1971"/>
                  <a:pt x="5466" y="1971"/>
                </a:cubicBezTo>
                <a:cubicBezTo>
                  <a:pt x="5463" y="1968"/>
                  <a:pt x="5463" y="1968"/>
                  <a:pt x="5463" y="1968"/>
                </a:cubicBezTo>
                <a:cubicBezTo>
                  <a:pt x="5405" y="1900"/>
                  <a:pt x="5405" y="1900"/>
                  <a:pt x="5405" y="1900"/>
                </a:cubicBezTo>
                <a:cubicBezTo>
                  <a:pt x="5405" y="1896"/>
                  <a:pt x="5405" y="1896"/>
                  <a:pt x="5405" y="1896"/>
                </a:cubicBezTo>
                <a:cubicBezTo>
                  <a:pt x="5402" y="1900"/>
                  <a:pt x="5402" y="1900"/>
                  <a:pt x="5402" y="1900"/>
                </a:cubicBezTo>
                <a:cubicBezTo>
                  <a:pt x="5330" y="1964"/>
                  <a:pt x="5330" y="1964"/>
                  <a:pt x="5330" y="1964"/>
                </a:cubicBezTo>
                <a:close/>
                <a:moveTo>
                  <a:pt x="5240" y="2045"/>
                </a:moveTo>
                <a:cubicBezTo>
                  <a:pt x="5236" y="2048"/>
                  <a:pt x="5236" y="2048"/>
                  <a:pt x="5236" y="2048"/>
                </a:cubicBezTo>
                <a:cubicBezTo>
                  <a:pt x="5236" y="2048"/>
                  <a:pt x="5236" y="2048"/>
                  <a:pt x="5236" y="2048"/>
                </a:cubicBezTo>
                <a:cubicBezTo>
                  <a:pt x="5295" y="2120"/>
                  <a:pt x="5295" y="2120"/>
                  <a:pt x="5295" y="2120"/>
                </a:cubicBezTo>
                <a:cubicBezTo>
                  <a:pt x="5298" y="2120"/>
                  <a:pt x="5298" y="2120"/>
                  <a:pt x="5298" y="2120"/>
                </a:cubicBezTo>
                <a:cubicBezTo>
                  <a:pt x="5301" y="2120"/>
                  <a:pt x="5301" y="2120"/>
                  <a:pt x="5301" y="2120"/>
                </a:cubicBezTo>
                <a:cubicBezTo>
                  <a:pt x="5372" y="2055"/>
                  <a:pt x="5372" y="2055"/>
                  <a:pt x="5372" y="2055"/>
                </a:cubicBezTo>
                <a:cubicBezTo>
                  <a:pt x="5376" y="2052"/>
                  <a:pt x="5376" y="2052"/>
                  <a:pt x="5376" y="2052"/>
                </a:cubicBezTo>
                <a:cubicBezTo>
                  <a:pt x="5372" y="2048"/>
                  <a:pt x="5372" y="2048"/>
                  <a:pt x="5372" y="2048"/>
                </a:cubicBezTo>
                <a:cubicBezTo>
                  <a:pt x="5314" y="1981"/>
                  <a:pt x="5314" y="1981"/>
                  <a:pt x="5314" y="1981"/>
                </a:cubicBezTo>
                <a:cubicBezTo>
                  <a:pt x="5314" y="1977"/>
                  <a:pt x="5314" y="1977"/>
                  <a:pt x="5314" y="1977"/>
                </a:cubicBezTo>
                <a:cubicBezTo>
                  <a:pt x="5311" y="1981"/>
                  <a:pt x="5311" y="1981"/>
                  <a:pt x="5311" y="1981"/>
                </a:cubicBezTo>
                <a:cubicBezTo>
                  <a:pt x="5240" y="2045"/>
                  <a:pt x="5240" y="2045"/>
                  <a:pt x="5240" y="2045"/>
                </a:cubicBezTo>
                <a:close/>
                <a:moveTo>
                  <a:pt x="5146" y="2126"/>
                </a:moveTo>
                <a:cubicBezTo>
                  <a:pt x="5146" y="2129"/>
                  <a:pt x="5146" y="2129"/>
                  <a:pt x="5146" y="2129"/>
                </a:cubicBezTo>
                <a:cubicBezTo>
                  <a:pt x="5146" y="2133"/>
                  <a:pt x="5146" y="2133"/>
                  <a:pt x="5146" y="2133"/>
                </a:cubicBezTo>
                <a:cubicBezTo>
                  <a:pt x="5204" y="2201"/>
                  <a:pt x="5204" y="2201"/>
                  <a:pt x="5204" y="2201"/>
                </a:cubicBezTo>
                <a:cubicBezTo>
                  <a:pt x="5207" y="2204"/>
                  <a:pt x="5207" y="2204"/>
                  <a:pt x="5207" y="2204"/>
                </a:cubicBezTo>
                <a:cubicBezTo>
                  <a:pt x="5211" y="2201"/>
                  <a:pt x="5211" y="2201"/>
                  <a:pt x="5211" y="2201"/>
                </a:cubicBezTo>
                <a:cubicBezTo>
                  <a:pt x="5282" y="2136"/>
                  <a:pt x="5282" y="2136"/>
                  <a:pt x="5282" y="2136"/>
                </a:cubicBezTo>
                <a:cubicBezTo>
                  <a:pt x="5282" y="2133"/>
                  <a:pt x="5282" y="2133"/>
                  <a:pt x="5282" y="2133"/>
                </a:cubicBezTo>
                <a:cubicBezTo>
                  <a:pt x="5282" y="2133"/>
                  <a:pt x="5282" y="2133"/>
                  <a:pt x="5282" y="2133"/>
                </a:cubicBezTo>
                <a:cubicBezTo>
                  <a:pt x="5224" y="2061"/>
                  <a:pt x="5224" y="2061"/>
                  <a:pt x="5224" y="2061"/>
                </a:cubicBezTo>
                <a:cubicBezTo>
                  <a:pt x="5220" y="2061"/>
                  <a:pt x="5220" y="2061"/>
                  <a:pt x="5220" y="2061"/>
                </a:cubicBezTo>
                <a:cubicBezTo>
                  <a:pt x="5220" y="2061"/>
                  <a:pt x="5220" y="2061"/>
                  <a:pt x="5220" y="2061"/>
                </a:cubicBezTo>
                <a:cubicBezTo>
                  <a:pt x="5146" y="2126"/>
                  <a:pt x="5146" y="2126"/>
                  <a:pt x="5146" y="2126"/>
                </a:cubicBezTo>
                <a:close/>
                <a:moveTo>
                  <a:pt x="5055" y="2207"/>
                </a:moveTo>
                <a:cubicBezTo>
                  <a:pt x="5052" y="2210"/>
                  <a:pt x="5052" y="2210"/>
                  <a:pt x="5052" y="2210"/>
                </a:cubicBezTo>
                <a:cubicBezTo>
                  <a:pt x="5055" y="2214"/>
                  <a:pt x="5055" y="2214"/>
                  <a:pt x="5055" y="2214"/>
                </a:cubicBezTo>
                <a:cubicBezTo>
                  <a:pt x="5113" y="2282"/>
                  <a:pt x="5113" y="2282"/>
                  <a:pt x="5113" y="2282"/>
                </a:cubicBezTo>
                <a:cubicBezTo>
                  <a:pt x="5117" y="2285"/>
                  <a:pt x="5117" y="2285"/>
                  <a:pt x="5117" y="2285"/>
                </a:cubicBezTo>
                <a:cubicBezTo>
                  <a:pt x="5117" y="2282"/>
                  <a:pt x="5117" y="2282"/>
                  <a:pt x="5117" y="2282"/>
                </a:cubicBezTo>
                <a:cubicBezTo>
                  <a:pt x="5191" y="2217"/>
                  <a:pt x="5191" y="2217"/>
                  <a:pt x="5191" y="2217"/>
                </a:cubicBezTo>
                <a:cubicBezTo>
                  <a:pt x="5191" y="2217"/>
                  <a:pt x="5191" y="2217"/>
                  <a:pt x="5191" y="2217"/>
                </a:cubicBezTo>
                <a:cubicBezTo>
                  <a:pt x="5191" y="2214"/>
                  <a:pt x="5191" y="2214"/>
                  <a:pt x="5191" y="2214"/>
                </a:cubicBezTo>
                <a:cubicBezTo>
                  <a:pt x="5133" y="2146"/>
                  <a:pt x="5133" y="2146"/>
                  <a:pt x="5133" y="2146"/>
                </a:cubicBezTo>
                <a:cubicBezTo>
                  <a:pt x="5130" y="2142"/>
                  <a:pt x="5130" y="2142"/>
                  <a:pt x="5130" y="2142"/>
                </a:cubicBezTo>
                <a:cubicBezTo>
                  <a:pt x="5126" y="2146"/>
                  <a:pt x="5126" y="2146"/>
                  <a:pt x="5126" y="2146"/>
                </a:cubicBezTo>
                <a:cubicBezTo>
                  <a:pt x="5055" y="2207"/>
                  <a:pt x="5055" y="2207"/>
                  <a:pt x="5055" y="2207"/>
                </a:cubicBezTo>
                <a:close/>
                <a:moveTo>
                  <a:pt x="4965" y="2291"/>
                </a:moveTo>
                <a:cubicBezTo>
                  <a:pt x="4961" y="2291"/>
                  <a:pt x="4961" y="2291"/>
                  <a:pt x="4961" y="2291"/>
                </a:cubicBezTo>
                <a:cubicBezTo>
                  <a:pt x="4965" y="2294"/>
                  <a:pt x="4965" y="2294"/>
                  <a:pt x="4965" y="2294"/>
                </a:cubicBezTo>
                <a:cubicBezTo>
                  <a:pt x="5023" y="2362"/>
                  <a:pt x="5023" y="2362"/>
                  <a:pt x="5023" y="2362"/>
                </a:cubicBezTo>
                <a:cubicBezTo>
                  <a:pt x="5023" y="2366"/>
                  <a:pt x="5023" y="2366"/>
                  <a:pt x="5023" y="2366"/>
                </a:cubicBezTo>
                <a:cubicBezTo>
                  <a:pt x="5026" y="2362"/>
                  <a:pt x="5026" y="2362"/>
                  <a:pt x="5026" y="2362"/>
                </a:cubicBezTo>
                <a:cubicBezTo>
                  <a:pt x="5097" y="2301"/>
                  <a:pt x="5097" y="2301"/>
                  <a:pt x="5097" y="2301"/>
                </a:cubicBezTo>
                <a:cubicBezTo>
                  <a:pt x="5101" y="2298"/>
                  <a:pt x="5101" y="2298"/>
                  <a:pt x="5101" y="2298"/>
                </a:cubicBezTo>
                <a:cubicBezTo>
                  <a:pt x="5097" y="2294"/>
                  <a:pt x="5097" y="2294"/>
                  <a:pt x="5097" y="2294"/>
                </a:cubicBezTo>
                <a:cubicBezTo>
                  <a:pt x="5042" y="2227"/>
                  <a:pt x="5042" y="2227"/>
                  <a:pt x="5042" y="2227"/>
                </a:cubicBezTo>
                <a:cubicBezTo>
                  <a:pt x="5039" y="2223"/>
                  <a:pt x="5039" y="2223"/>
                  <a:pt x="5039" y="2223"/>
                </a:cubicBezTo>
                <a:cubicBezTo>
                  <a:pt x="5036" y="2227"/>
                  <a:pt x="5036" y="2227"/>
                  <a:pt x="5036" y="2227"/>
                </a:cubicBezTo>
                <a:cubicBezTo>
                  <a:pt x="4965" y="2291"/>
                  <a:pt x="4965" y="2291"/>
                  <a:pt x="4965" y="2291"/>
                </a:cubicBezTo>
                <a:close/>
                <a:moveTo>
                  <a:pt x="4874" y="2372"/>
                </a:moveTo>
                <a:cubicBezTo>
                  <a:pt x="4871" y="2375"/>
                  <a:pt x="4871" y="2375"/>
                  <a:pt x="4871" y="2375"/>
                </a:cubicBezTo>
                <a:cubicBezTo>
                  <a:pt x="4874" y="2375"/>
                  <a:pt x="4874" y="2375"/>
                  <a:pt x="4874" y="2375"/>
                </a:cubicBezTo>
                <a:cubicBezTo>
                  <a:pt x="4929" y="2447"/>
                  <a:pt x="4929" y="2447"/>
                  <a:pt x="4929" y="2447"/>
                </a:cubicBezTo>
                <a:cubicBezTo>
                  <a:pt x="4932" y="2447"/>
                  <a:pt x="4932" y="2447"/>
                  <a:pt x="4932" y="2447"/>
                </a:cubicBezTo>
                <a:cubicBezTo>
                  <a:pt x="4935" y="2447"/>
                  <a:pt x="4935" y="2447"/>
                  <a:pt x="4935" y="2447"/>
                </a:cubicBezTo>
                <a:cubicBezTo>
                  <a:pt x="5007" y="2382"/>
                  <a:pt x="5007" y="2382"/>
                  <a:pt x="5007" y="2382"/>
                </a:cubicBezTo>
                <a:cubicBezTo>
                  <a:pt x="5010" y="2379"/>
                  <a:pt x="5010" y="2379"/>
                  <a:pt x="5010" y="2379"/>
                </a:cubicBezTo>
                <a:cubicBezTo>
                  <a:pt x="5007" y="2375"/>
                  <a:pt x="5007" y="2375"/>
                  <a:pt x="5007" y="2375"/>
                </a:cubicBezTo>
                <a:cubicBezTo>
                  <a:pt x="4952" y="2307"/>
                  <a:pt x="4952" y="2307"/>
                  <a:pt x="4952" y="2307"/>
                </a:cubicBezTo>
                <a:cubicBezTo>
                  <a:pt x="4948" y="2304"/>
                  <a:pt x="4948" y="2304"/>
                  <a:pt x="4948" y="2304"/>
                </a:cubicBezTo>
                <a:cubicBezTo>
                  <a:pt x="4945" y="2307"/>
                  <a:pt x="4945" y="2307"/>
                  <a:pt x="4945" y="2307"/>
                </a:cubicBezTo>
                <a:cubicBezTo>
                  <a:pt x="4874" y="2372"/>
                  <a:pt x="4874" y="2372"/>
                  <a:pt x="4874" y="2372"/>
                </a:cubicBezTo>
                <a:close/>
                <a:moveTo>
                  <a:pt x="4783" y="2453"/>
                </a:moveTo>
                <a:cubicBezTo>
                  <a:pt x="4780" y="2456"/>
                  <a:pt x="4780" y="2456"/>
                  <a:pt x="4780" y="2456"/>
                </a:cubicBezTo>
                <a:cubicBezTo>
                  <a:pt x="4783" y="2460"/>
                  <a:pt x="4783" y="2460"/>
                  <a:pt x="4783" y="2460"/>
                </a:cubicBezTo>
                <a:cubicBezTo>
                  <a:pt x="4838" y="2528"/>
                  <a:pt x="4838" y="2528"/>
                  <a:pt x="4838" y="2528"/>
                </a:cubicBezTo>
                <a:cubicBezTo>
                  <a:pt x="4842" y="2531"/>
                  <a:pt x="4842" y="2531"/>
                  <a:pt x="4842" y="2531"/>
                </a:cubicBezTo>
                <a:cubicBezTo>
                  <a:pt x="4845" y="2528"/>
                  <a:pt x="4845" y="2528"/>
                  <a:pt x="4845" y="2528"/>
                </a:cubicBezTo>
                <a:cubicBezTo>
                  <a:pt x="4916" y="2463"/>
                  <a:pt x="4916" y="2463"/>
                  <a:pt x="4916" y="2463"/>
                </a:cubicBezTo>
                <a:cubicBezTo>
                  <a:pt x="4919" y="2460"/>
                  <a:pt x="4919" y="2460"/>
                  <a:pt x="4919" y="2460"/>
                </a:cubicBezTo>
                <a:cubicBezTo>
                  <a:pt x="4916" y="2460"/>
                  <a:pt x="4916" y="2460"/>
                  <a:pt x="4916" y="2460"/>
                </a:cubicBezTo>
                <a:cubicBezTo>
                  <a:pt x="4858" y="2388"/>
                  <a:pt x="4858" y="2388"/>
                  <a:pt x="4858" y="2388"/>
                </a:cubicBezTo>
                <a:cubicBezTo>
                  <a:pt x="4858" y="2388"/>
                  <a:pt x="4858" y="2388"/>
                  <a:pt x="4858" y="2388"/>
                </a:cubicBezTo>
                <a:cubicBezTo>
                  <a:pt x="4855" y="2388"/>
                  <a:pt x="4855" y="2388"/>
                  <a:pt x="4855" y="2388"/>
                </a:cubicBezTo>
                <a:cubicBezTo>
                  <a:pt x="4783" y="2453"/>
                  <a:pt x="4783" y="2453"/>
                  <a:pt x="4783" y="2453"/>
                </a:cubicBezTo>
                <a:close/>
                <a:moveTo>
                  <a:pt x="4689" y="2534"/>
                </a:moveTo>
                <a:cubicBezTo>
                  <a:pt x="4689" y="2537"/>
                  <a:pt x="4689" y="2537"/>
                  <a:pt x="4689" y="2537"/>
                </a:cubicBezTo>
                <a:cubicBezTo>
                  <a:pt x="4689" y="2540"/>
                  <a:pt x="4689" y="2540"/>
                  <a:pt x="4689" y="2540"/>
                </a:cubicBezTo>
                <a:cubicBezTo>
                  <a:pt x="4748" y="2608"/>
                  <a:pt x="4748" y="2608"/>
                  <a:pt x="4748" y="2608"/>
                </a:cubicBezTo>
                <a:cubicBezTo>
                  <a:pt x="4751" y="2612"/>
                  <a:pt x="4751" y="2612"/>
                  <a:pt x="4751" y="2612"/>
                </a:cubicBezTo>
                <a:cubicBezTo>
                  <a:pt x="4754" y="2608"/>
                  <a:pt x="4754" y="2608"/>
                  <a:pt x="4754" y="2608"/>
                </a:cubicBezTo>
                <a:cubicBezTo>
                  <a:pt x="4825" y="2544"/>
                  <a:pt x="4825" y="2544"/>
                  <a:pt x="4825" y="2544"/>
                </a:cubicBezTo>
                <a:cubicBezTo>
                  <a:pt x="4829" y="2544"/>
                  <a:pt x="4829" y="2544"/>
                  <a:pt x="4829" y="2544"/>
                </a:cubicBezTo>
                <a:cubicBezTo>
                  <a:pt x="4825" y="2540"/>
                  <a:pt x="4825" y="2540"/>
                  <a:pt x="4825" y="2540"/>
                </a:cubicBezTo>
                <a:cubicBezTo>
                  <a:pt x="4767" y="2472"/>
                  <a:pt x="4767" y="2472"/>
                  <a:pt x="4767" y="2472"/>
                </a:cubicBezTo>
                <a:cubicBezTo>
                  <a:pt x="4764" y="2469"/>
                  <a:pt x="4764" y="2469"/>
                  <a:pt x="4764" y="2469"/>
                </a:cubicBezTo>
                <a:cubicBezTo>
                  <a:pt x="4764" y="2472"/>
                  <a:pt x="4764" y="2472"/>
                  <a:pt x="4764" y="2472"/>
                </a:cubicBezTo>
                <a:cubicBezTo>
                  <a:pt x="4689" y="2534"/>
                  <a:pt x="4689" y="2534"/>
                  <a:pt x="4689" y="2534"/>
                </a:cubicBezTo>
                <a:close/>
                <a:moveTo>
                  <a:pt x="4599" y="2618"/>
                </a:moveTo>
                <a:cubicBezTo>
                  <a:pt x="4599" y="2618"/>
                  <a:pt x="4599" y="2618"/>
                  <a:pt x="4599" y="2618"/>
                </a:cubicBezTo>
                <a:cubicBezTo>
                  <a:pt x="4599" y="2621"/>
                  <a:pt x="4599" y="2621"/>
                  <a:pt x="4599" y="2621"/>
                </a:cubicBezTo>
                <a:cubicBezTo>
                  <a:pt x="4657" y="2689"/>
                  <a:pt x="4657" y="2689"/>
                  <a:pt x="4657" y="2689"/>
                </a:cubicBezTo>
                <a:cubicBezTo>
                  <a:pt x="4660" y="2693"/>
                  <a:pt x="4660" y="2693"/>
                  <a:pt x="4660" y="2693"/>
                </a:cubicBezTo>
                <a:cubicBezTo>
                  <a:pt x="4660" y="2689"/>
                  <a:pt x="4660" y="2689"/>
                  <a:pt x="4660" y="2689"/>
                </a:cubicBezTo>
                <a:cubicBezTo>
                  <a:pt x="4735" y="2628"/>
                  <a:pt x="4735" y="2628"/>
                  <a:pt x="4735" y="2628"/>
                </a:cubicBezTo>
                <a:cubicBezTo>
                  <a:pt x="4735" y="2625"/>
                  <a:pt x="4735" y="2625"/>
                  <a:pt x="4735" y="2625"/>
                </a:cubicBezTo>
                <a:cubicBezTo>
                  <a:pt x="4735" y="2621"/>
                  <a:pt x="4735" y="2621"/>
                  <a:pt x="4735" y="2621"/>
                </a:cubicBezTo>
                <a:cubicBezTo>
                  <a:pt x="4677" y="2553"/>
                  <a:pt x="4677" y="2553"/>
                  <a:pt x="4677" y="2553"/>
                </a:cubicBezTo>
                <a:cubicBezTo>
                  <a:pt x="4673" y="2550"/>
                  <a:pt x="4673" y="2550"/>
                  <a:pt x="4673" y="2550"/>
                </a:cubicBezTo>
                <a:cubicBezTo>
                  <a:pt x="4670" y="2553"/>
                  <a:pt x="4670" y="2553"/>
                  <a:pt x="4670" y="2553"/>
                </a:cubicBezTo>
                <a:cubicBezTo>
                  <a:pt x="4599" y="2618"/>
                  <a:pt x="4599" y="2618"/>
                  <a:pt x="4599" y="2618"/>
                </a:cubicBezTo>
                <a:close/>
                <a:moveTo>
                  <a:pt x="4508" y="2699"/>
                </a:moveTo>
                <a:cubicBezTo>
                  <a:pt x="4505" y="2702"/>
                  <a:pt x="4505" y="2702"/>
                  <a:pt x="4505" y="2702"/>
                </a:cubicBezTo>
                <a:cubicBezTo>
                  <a:pt x="4508" y="2702"/>
                  <a:pt x="4508" y="2702"/>
                  <a:pt x="4508" y="2702"/>
                </a:cubicBezTo>
                <a:cubicBezTo>
                  <a:pt x="4566" y="2773"/>
                  <a:pt x="4566" y="2773"/>
                  <a:pt x="4566" y="2773"/>
                </a:cubicBezTo>
                <a:cubicBezTo>
                  <a:pt x="4566" y="2773"/>
                  <a:pt x="4566" y="2773"/>
                  <a:pt x="4566" y="2773"/>
                </a:cubicBezTo>
                <a:cubicBezTo>
                  <a:pt x="4570" y="2773"/>
                  <a:pt x="4570" y="2773"/>
                  <a:pt x="4570" y="2773"/>
                </a:cubicBezTo>
                <a:cubicBezTo>
                  <a:pt x="4641" y="2709"/>
                  <a:pt x="4641" y="2709"/>
                  <a:pt x="4641" y="2709"/>
                </a:cubicBezTo>
                <a:cubicBezTo>
                  <a:pt x="4644" y="2706"/>
                  <a:pt x="4644" y="2706"/>
                  <a:pt x="4644" y="2706"/>
                </a:cubicBezTo>
                <a:cubicBezTo>
                  <a:pt x="4644" y="2702"/>
                  <a:pt x="4644" y="2702"/>
                  <a:pt x="4644" y="2702"/>
                </a:cubicBezTo>
                <a:cubicBezTo>
                  <a:pt x="4586" y="2634"/>
                  <a:pt x="4586" y="2634"/>
                  <a:pt x="4586" y="2634"/>
                </a:cubicBezTo>
                <a:cubicBezTo>
                  <a:pt x="4583" y="2631"/>
                  <a:pt x="4583" y="2631"/>
                  <a:pt x="4583" y="2631"/>
                </a:cubicBezTo>
                <a:cubicBezTo>
                  <a:pt x="4579" y="2634"/>
                  <a:pt x="4579" y="2634"/>
                  <a:pt x="4579" y="2634"/>
                </a:cubicBezTo>
                <a:cubicBezTo>
                  <a:pt x="4508" y="2699"/>
                  <a:pt x="4508" y="2699"/>
                  <a:pt x="4508" y="2699"/>
                </a:cubicBezTo>
                <a:close/>
                <a:moveTo>
                  <a:pt x="4382" y="2812"/>
                </a:moveTo>
                <a:cubicBezTo>
                  <a:pt x="4379" y="2816"/>
                  <a:pt x="4379" y="2816"/>
                  <a:pt x="4379" y="2816"/>
                </a:cubicBezTo>
                <a:cubicBezTo>
                  <a:pt x="4382" y="2819"/>
                  <a:pt x="4382" y="2819"/>
                  <a:pt x="4382" y="2819"/>
                </a:cubicBezTo>
                <a:cubicBezTo>
                  <a:pt x="4437" y="2887"/>
                  <a:pt x="4437" y="2887"/>
                  <a:pt x="4437" y="2887"/>
                </a:cubicBezTo>
                <a:cubicBezTo>
                  <a:pt x="4440" y="2890"/>
                  <a:pt x="4440" y="2890"/>
                  <a:pt x="4440" y="2890"/>
                </a:cubicBezTo>
                <a:cubicBezTo>
                  <a:pt x="4443" y="2887"/>
                  <a:pt x="4443" y="2887"/>
                  <a:pt x="4443" y="2887"/>
                </a:cubicBezTo>
                <a:cubicBezTo>
                  <a:pt x="4550" y="2790"/>
                  <a:pt x="4550" y="2790"/>
                  <a:pt x="4550" y="2790"/>
                </a:cubicBezTo>
                <a:cubicBezTo>
                  <a:pt x="4554" y="2786"/>
                  <a:pt x="4554" y="2786"/>
                  <a:pt x="4554" y="2786"/>
                </a:cubicBezTo>
                <a:cubicBezTo>
                  <a:pt x="4550" y="2786"/>
                  <a:pt x="4550" y="2786"/>
                  <a:pt x="4550" y="2786"/>
                </a:cubicBezTo>
                <a:cubicBezTo>
                  <a:pt x="4495" y="2715"/>
                  <a:pt x="4495" y="2715"/>
                  <a:pt x="4495" y="2715"/>
                </a:cubicBezTo>
                <a:cubicBezTo>
                  <a:pt x="4492" y="2715"/>
                  <a:pt x="4492" y="2715"/>
                  <a:pt x="4492" y="2715"/>
                </a:cubicBezTo>
                <a:cubicBezTo>
                  <a:pt x="4489" y="2715"/>
                  <a:pt x="4489" y="2715"/>
                  <a:pt x="4489" y="2715"/>
                </a:cubicBezTo>
                <a:cubicBezTo>
                  <a:pt x="4382" y="2812"/>
                  <a:pt x="4382" y="2812"/>
                  <a:pt x="4382" y="2812"/>
                </a:cubicBezTo>
                <a:close/>
                <a:moveTo>
                  <a:pt x="6042" y="1482"/>
                </a:moveTo>
                <a:cubicBezTo>
                  <a:pt x="6042" y="1485"/>
                  <a:pt x="6042" y="1485"/>
                  <a:pt x="6042" y="1485"/>
                </a:cubicBezTo>
                <a:cubicBezTo>
                  <a:pt x="6042" y="1485"/>
                  <a:pt x="6042" y="1485"/>
                  <a:pt x="6042" y="1485"/>
                </a:cubicBezTo>
                <a:cubicBezTo>
                  <a:pt x="6101" y="1556"/>
                  <a:pt x="6101" y="1556"/>
                  <a:pt x="6101" y="1556"/>
                </a:cubicBezTo>
                <a:cubicBezTo>
                  <a:pt x="6104" y="1560"/>
                  <a:pt x="6104" y="1560"/>
                  <a:pt x="6104" y="1560"/>
                </a:cubicBezTo>
                <a:cubicBezTo>
                  <a:pt x="6107" y="1556"/>
                  <a:pt x="6107" y="1556"/>
                  <a:pt x="6107" y="1556"/>
                </a:cubicBezTo>
                <a:cubicBezTo>
                  <a:pt x="6178" y="1492"/>
                  <a:pt x="6178" y="1492"/>
                  <a:pt x="6178" y="1492"/>
                </a:cubicBezTo>
                <a:cubicBezTo>
                  <a:pt x="6182" y="1489"/>
                  <a:pt x="6182" y="1489"/>
                  <a:pt x="6182" y="1489"/>
                </a:cubicBezTo>
                <a:cubicBezTo>
                  <a:pt x="6178" y="1485"/>
                  <a:pt x="6178" y="1485"/>
                  <a:pt x="6178" y="1485"/>
                </a:cubicBezTo>
                <a:cubicBezTo>
                  <a:pt x="6120" y="1417"/>
                  <a:pt x="6120" y="1417"/>
                  <a:pt x="6120" y="1417"/>
                </a:cubicBezTo>
                <a:cubicBezTo>
                  <a:pt x="6117" y="1414"/>
                  <a:pt x="6117" y="1414"/>
                  <a:pt x="6117" y="1414"/>
                </a:cubicBezTo>
                <a:cubicBezTo>
                  <a:pt x="6117" y="1417"/>
                  <a:pt x="6117" y="1417"/>
                  <a:pt x="6117" y="1417"/>
                </a:cubicBezTo>
                <a:cubicBezTo>
                  <a:pt x="6042" y="1482"/>
                  <a:pt x="6042" y="1482"/>
                  <a:pt x="6042" y="1482"/>
                </a:cubicBezTo>
                <a:close/>
                <a:moveTo>
                  <a:pt x="5952" y="1563"/>
                </a:moveTo>
                <a:cubicBezTo>
                  <a:pt x="5952" y="1566"/>
                  <a:pt x="5952" y="1566"/>
                  <a:pt x="5952" y="1566"/>
                </a:cubicBezTo>
                <a:cubicBezTo>
                  <a:pt x="5952" y="1569"/>
                  <a:pt x="5952" y="1569"/>
                  <a:pt x="5952" y="1569"/>
                </a:cubicBezTo>
                <a:cubicBezTo>
                  <a:pt x="6010" y="1637"/>
                  <a:pt x="6010" y="1637"/>
                  <a:pt x="6010" y="1637"/>
                </a:cubicBezTo>
                <a:cubicBezTo>
                  <a:pt x="6013" y="1641"/>
                  <a:pt x="6013" y="1641"/>
                  <a:pt x="6013" y="1641"/>
                </a:cubicBezTo>
                <a:cubicBezTo>
                  <a:pt x="6013" y="1637"/>
                  <a:pt x="6013" y="1637"/>
                  <a:pt x="6013" y="1637"/>
                </a:cubicBezTo>
                <a:cubicBezTo>
                  <a:pt x="6088" y="1573"/>
                  <a:pt x="6088" y="1573"/>
                  <a:pt x="6088" y="1573"/>
                </a:cubicBezTo>
                <a:cubicBezTo>
                  <a:pt x="6088" y="1569"/>
                  <a:pt x="6088" y="1569"/>
                  <a:pt x="6088" y="1569"/>
                </a:cubicBezTo>
                <a:cubicBezTo>
                  <a:pt x="6088" y="1569"/>
                  <a:pt x="6088" y="1569"/>
                  <a:pt x="6088" y="1569"/>
                </a:cubicBezTo>
                <a:cubicBezTo>
                  <a:pt x="6029" y="1498"/>
                  <a:pt x="6029" y="1498"/>
                  <a:pt x="6029" y="1498"/>
                </a:cubicBezTo>
                <a:cubicBezTo>
                  <a:pt x="6026" y="1498"/>
                  <a:pt x="6026" y="1498"/>
                  <a:pt x="6026" y="1498"/>
                </a:cubicBezTo>
                <a:cubicBezTo>
                  <a:pt x="6023" y="1498"/>
                  <a:pt x="6023" y="1498"/>
                  <a:pt x="6023" y="1498"/>
                </a:cubicBezTo>
                <a:cubicBezTo>
                  <a:pt x="5952" y="1563"/>
                  <a:pt x="5952" y="1563"/>
                  <a:pt x="5952" y="1563"/>
                </a:cubicBezTo>
                <a:close/>
                <a:moveTo>
                  <a:pt x="5861" y="1647"/>
                </a:moveTo>
                <a:cubicBezTo>
                  <a:pt x="5858" y="1647"/>
                  <a:pt x="5858" y="1647"/>
                  <a:pt x="5858" y="1647"/>
                </a:cubicBezTo>
                <a:cubicBezTo>
                  <a:pt x="5861" y="1650"/>
                  <a:pt x="5861" y="1650"/>
                  <a:pt x="5861" y="1650"/>
                </a:cubicBezTo>
                <a:cubicBezTo>
                  <a:pt x="5919" y="1718"/>
                  <a:pt x="5919" y="1718"/>
                  <a:pt x="5919" y="1718"/>
                </a:cubicBezTo>
                <a:cubicBezTo>
                  <a:pt x="5919" y="1722"/>
                  <a:pt x="5919" y="1722"/>
                  <a:pt x="5919" y="1722"/>
                </a:cubicBezTo>
                <a:cubicBezTo>
                  <a:pt x="5923" y="1718"/>
                  <a:pt x="5923" y="1718"/>
                  <a:pt x="5923" y="1718"/>
                </a:cubicBezTo>
                <a:cubicBezTo>
                  <a:pt x="5994" y="1654"/>
                  <a:pt x="5994" y="1654"/>
                  <a:pt x="5994" y="1654"/>
                </a:cubicBezTo>
                <a:cubicBezTo>
                  <a:pt x="5997" y="1654"/>
                  <a:pt x="5997" y="1654"/>
                  <a:pt x="5997" y="1654"/>
                </a:cubicBezTo>
                <a:cubicBezTo>
                  <a:pt x="5997" y="1650"/>
                  <a:pt x="5997" y="1650"/>
                  <a:pt x="5997" y="1650"/>
                </a:cubicBezTo>
                <a:cubicBezTo>
                  <a:pt x="5939" y="1582"/>
                  <a:pt x="5939" y="1582"/>
                  <a:pt x="5939" y="1582"/>
                </a:cubicBezTo>
                <a:cubicBezTo>
                  <a:pt x="5936" y="1579"/>
                  <a:pt x="5936" y="1579"/>
                  <a:pt x="5936" y="1579"/>
                </a:cubicBezTo>
                <a:cubicBezTo>
                  <a:pt x="5932" y="1582"/>
                  <a:pt x="5932" y="1582"/>
                  <a:pt x="5932" y="1582"/>
                </a:cubicBezTo>
                <a:cubicBezTo>
                  <a:pt x="5861" y="1647"/>
                  <a:pt x="5861" y="1647"/>
                  <a:pt x="5861" y="1647"/>
                </a:cubicBezTo>
                <a:close/>
                <a:moveTo>
                  <a:pt x="5771" y="1728"/>
                </a:moveTo>
                <a:cubicBezTo>
                  <a:pt x="5767" y="1728"/>
                  <a:pt x="5767" y="1728"/>
                  <a:pt x="5767" y="1728"/>
                </a:cubicBezTo>
                <a:cubicBezTo>
                  <a:pt x="5771" y="1731"/>
                  <a:pt x="5771" y="1731"/>
                  <a:pt x="5771" y="1731"/>
                </a:cubicBezTo>
                <a:cubicBezTo>
                  <a:pt x="5829" y="1799"/>
                  <a:pt x="5829" y="1799"/>
                  <a:pt x="5829" y="1799"/>
                </a:cubicBezTo>
                <a:cubicBezTo>
                  <a:pt x="5829" y="1802"/>
                  <a:pt x="5829" y="1802"/>
                  <a:pt x="5829" y="1802"/>
                </a:cubicBezTo>
                <a:cubicBezTo>
                  <a:pt x="5832" y="1802"/>
                  <a:pt x="5832" y="1802"/>
                  <a:pt x="5832" y="1802"/>
                </a:cubicBezTo>
                <a:cubicBezTo>
                  <a:pt x="5903" y="1738"/>
                  <a:pt x="5903" y="1738"/>
                  <a:pt x="5903" y="1738"/>
                </a:cubicBezTo>
                <a:cubicBezTo>
                  <a:pt x="5906" y="1735"/>
                  <a:pt x="5906" y="1735"/>
                  <a:pt x="5906" y="1735"/>
                </a:cubicBezTo>
                <a:cubicBezTo>
                  <a:pt x="5903" y="1731"/>
                  <a:pt x="5903" y="1731"/>
                  <a:pt x="5903" y="1731"/>
                </a:cubicBezTo>
                <a:cubicBezTo>
                  <a:pt x="5848" y="1663"/>
                  <a:pt x="5848" y="1663"/>
                  <a:pt x="5848" y="1663"/>
                </a:cubicBezTo>
                <a:cubicBezTo>
                  <a:pt x="5845" y="1660"/>
                  <a:pt x="5845" y="1660"/>
                  <a:pt x="5845" y="1660"/>
                </a:cubicBezTo>
                <a:cubicBezTo>
                  <a:pt x="5842" y="1663"/>
                  <a:pt x="5842" y="1663"/>
                  <a:pt x="5842" y="1663"/>
                </a:cubicBezTo>
                <a:cubicBezTo>
                  <a:pt x="5771" y="1728"/>
                  <a:pt x="5771" y="1728"/>
                  <a:pt x="5771" y="1728"/>
                </a:cubicBezTo>
                <a:close/>
                <a:moveTo>
                  <a:pt x="5680" y="1809"/>
                </a:moveTo>
                <a:cubicBezTo>
                  <a:pt x="5677" y="1812"/>
                  <a:pt x="5677" y="1812"/>
                  <a:pt x="5677" y="1812"/>
                </a:cubicBezTo>
                <a:cubicBezTo>
                  <a:pt x="5680" y="1812"/>
                  <a:pt x="5680" y="1812"/>
                  <a:pt x="5680" y="1812"/>
                </a:cubicBezTo>
                <a:cubicBezTo>
                  <a:pt x="5735" y="1883"/>
                  <a:pt x="5735" y="1883"/>
                  <a:pt x="5735" y="1883"/>
                </a:cubicBezTo>
                <a:cubicBezTo>
                  <a:pt x="5738" y="1883"/>
                  <a:pt x="5738" y="1883"/>
                  <a:pt x="5738" y="1883"/>
                </a:cubicBezTo>
                <a:cubicBezTo>
                  <a:pt x="5741" y="1883"/>
                  <a:pt x="5741" y="1883"/>
                  <a:pt x="5741" y="1883"/>
                </a:cubicBezTo>
                <a:cubicBezTo>
                  <a:pt x="5813" y="1819"/>
                  <a:pt x="5813" y="1819"/>
                  <a:pt x="5813" y="1819"/>
                </a:cubicBezTo>
                <a:cubicBezTo>
                  <a:pt x="5816" y="1815"/>
                  <a:pt x="5816" y="1815"/>
                  <a:pt x="5816" y="1815"/>
                </a:cubicBezTo>
                <a:cubicBezTo>
                  <a:pt x="5813" y="1812"/>
                  <a:pt x="5813" y="1812"/>
                  <a:pt x="5813" y="1812"/>
                </a:cubicBezTo>
                <a:cubicBezTo>
                  <a:pt x="5754" y="1744"/>
                  <a:pt x="5754" y="1744"/>
                  <a:pt x="5754" y="1744"/>
                </a:cubicBezTo>
                <a:cubicBezTo>
                  <a:pt x="5754" y="1741"/>
                  <a:pt x="5754" y="1741"/>
                  <a:pt x="5754" y="1741"/>
                </a:cubicBezTo>
                <a:cubicBezTo>
                  <a:pt x="5751" y="1744"/>
                  <a:pt x="5751" y="1744"/>
                  <a:pt x="5751" y="1744"/>
                </a:cubicBezTo>
                <a:cubicBezTo>
                  <a:pt x="5680" y="1809"/>
                  <a:pt x="5680" y="1809"/>
                  <a:pt x="5680" y="1809"/>
                </a:cubicBezTo>
                <a:close/>
                <a:moveTo>
                  <a:pt x="5589" y="1890"/>
                </a:moveTo>
                <a:cubicBezTo>
                  <a:pt x="5586" y="1893"/>
                  <a:pt x="5586" y="1893"/>
                  <a:pt x="5586" y="1893"/>
                </a:cubicBezTo>
                <a:cubicBezTo>
                  <a:pt x="5586" y="1896"/>
                  <a:pt x="5586" y="1896"/>
                  <a:pt x="5586" y="1896"/>
                </a:cubicBezTo>
                <a:cubicBezTo>
                  <a:pt x="5644" y="1964"/>
                  <a:pt x="5644" y="1964"/>
                  <a:pt x="5644" y="1964"/>
                </a:cubicBezTo>
                <a:cubicBezTo>
                  <a:pt x="5648" y="1968"/>
                  <a:pt x="5648" y="1968"/>
                  <a:pt x="5648" y="1968"/>
                </a:cubicBezTo>
                <a:cubicBezTo>
                  <a:pt x="5651" y="1964"/>
                  <a:pt x="5651" y="1964"/>
                  <a:pt x="5651" y="1964"/>
                </a:cubicBezTo>
                <a:cubicBezTo>
                  <a:pt x="5722" y="1900"/>
                  <a:pt x="5722" y="1900"/>
                  <a:pt x="5722" y="1900"/>
                </a:cubicBezTo>
                <a:cubicBezTo>
                  <a:pt x="5725" y="1896"/>
                  <a:pt x="5725" y="1896"/>
                  <a:pt x="5725" y="1896"/>
                </a:cubicBezTo>
                <a:cubicBezTo>
                  <a:pt x="5722" y="1896"/>
                  <a:pt x="5722" y="1896"/>
                  <a:pt x="5722" y="1896"/>
                </a:cubicBezTo>
                <a:cubicBezTo>
                  <a:pt x="5664" y="1825"/>
                  <a:pt x="5664" y="1825"/>
                  <a:pt x="5664" y="1825"/>
                </a:cubicBezTo>
                <a:cubicBezTo>
                  <a:pt x="5664" y="1825"/>
                  <a:pt x="5664" y="1825"/>
                  <a:pt x="5664" y="1825"/>
                </a:cubicBezTo>
                <a:cubicBezTo>
                  <a:pt x="5660" y="1825"/>
                  <a:pt x="5660" y="1825"/>
                  <a:pt x="5660" y="1825"/>
                </a:cubicBezTo>
                <a:cubicBezTo>
                  <a:pt x="5589" y="1890"/>
                  <a:pt x="5589" y="1890"/>
                  <a:pt x="5589" y="1890"/>
                </a:cubicBezTo>
                <a:close/>
                <a:moveTo>
                  <a:pt x="5495" y="1971"/>
                </a:moveTo>
                <a:cubicBezTo>
                  <a:pt x="5495" y="1974"/>
                  <a:pt x="5495" y="1974"/>
                  <a:pt x="5495" y="1974"/>
                </a:cubicBezTo>
                <a:cubicBezTo>
                  <a:pt x="5495" y="1977"/>
                  <a:pt x="5495" y="1977"/>
                  <a:pt x="5495" y="1977"/>
                </a:cubicBezTo>
                <a:cubicBezTo>
                  <a:pt x="5554" y="2045"/>
                  <a:pt x="5554" y="2045"/>
                  <a:pt x="5554" y="2045"/>
                </a:cubicBezTo>
                <a:cubicBezTo>
                  <a:pt x="5557" y="2048"/>
                  <a:pt x="5557" y="2048"/>
                  <a:pt x="5557" y="2048"/>
                </a:cubicBezTo>
                <a:cubicBezTo>
                  <a:pt x="5560" y="2045"/>
                  <a:pt x="5560" y="2045"/>
                  <a:pt x="5560" y="2045"/>
                </a:cubicBezTo>
                <a:cubicBezTo>
                  <a:pt x="5631" y="1981"/>
                  <a:pt x="5631" y="1981"/>
                  <a:pt x="5631" y="1981"/>
                </a:cubicBezTo>
                <a:cubicBezTo>
                  <a:pt x="5631" y="1981"/>
                  <a:pt x="5631" y="1981"/>
                  <a:pt x="5631" y="1981"/>
                </a:cubicBezTo>
                <a:cubicBezTo>
                  <a:pt x="5631" y="1977"/>
                  <a:pt x="5631" y="1977"/>
                  <a:pt x="5631" y="1977"/>
                </a:cubicBezTo>
                <a:cubicBezTo>
                  <a:pt x="5573" y="1909"/>
                  <a:pt x="5573" y="1909"/>
                  <a:pt x="5573" y="1909"/>
                </a:cubicBezTo>
                <a:cubicBezTo>
                  <a:pt x="5570" y="1906"/>
                  <a:pt x="5570" y="1906"/>
                  <a:pt x="5570" y="1906"/>
                </a:cubicBezTo>
                <a:cubicBezTo>
                  <a:pt x="5570" y="1909"/>
                  <a:pt x="5570" y="1909"/>
                  <a:pt x="5570" y="1909"/>
                </a:cubicBezTo>
                <a:cubicBezTo>
                  <a:pt x="5495" y="1971"/>
                  <a:pt x="5495" y="1971"/>
                  <a:pt x="5495" y="1971"/>
                </a:cubicBezTo>
                <a:close/>
                <a:moveTo>
                  <a:pt x="5405" y="2055"/>
                </a:moveTo>
                <a:cubicBezTo>
                  <a:pt x="5402" y="2055"/>
                  <a:pt x="5402" y="2055"/>
                  <a:pt x="5402" y="2055"/>
                </a:cubicBezTo>
                <a:cubicBezTo>
                  <a:pt x="5405" y="2058"/>
                  <a:pt x="5405" y="2058"/>
                  <a:pt x="5405" y="2058"/>
                </a:cubicBezTo>
                <a:cubicBezTo>
                  <a:pt x="5463" y="2126"/>
                  <a:pt x="5463" y="2126"/>
                  <a:pt x="5463" y="2126"/>
                </a:cubicBezTo>
                <a:cubicBezTo>
                  <a:pt x="5466" y="2129"/>
                  <a:pt x="5466" y="2129"/>
                  <a:pt x="5466" y="2129"/>
                </a:cubicBezTo>
                <a:cubicBezTo>
                  <a:pt x="5466" y="2126"/>
                  <a:pt x="5466" y="2126"/>
                  <a:pt x="5466" y="2126"/>
                </a:cubicBezTo>
                <a:cubicBezTo>
                  <a:pt x="5541" y="2065"/>
                  <a:pt x="5541" y="2065"/>
                  <a:pt x="5541" y="2065"/>
                </a:cubicBezTo>
                <a:cubicBezTo>
                  <a:pt x="5541" y="2061"/>
                  <a:pt x="5541" y="2061"/>
                  <a:pt x="5541" y="2061"/>
                </a:cubicBezTo>
                <a:cubicBezTo>
                  <a:pt x="5541" y="2058"/>
                  <a:pt x="5541" y="2058"/>
                  <a:pt x="5541" y="2058"/>
                </a:cubicBezTo>
                <a:cubicBezTo>
                  <a:pt x="5482" y="1990"/>
                  <a:pt x="5482" y="1990"/>
                  <a:pt x="5482" y="1990"/>
                </a:cubicBezTo>
                <a:cubicBezTo>
                  <a:pt x="5479" y="1987"/>
                  <a:pt x="5479" y="1987"/>
                  <a:pt x="5479" y="1987"/>
                </a:cubicBezTo>
                <a:cubicBezTo>
                  <a:pt x="5476" y="1990"/>
                  <a:pt x="5476" y="1990"/>
                  <a:pt x="5476" y="1990"/>
                </a:cubicBezTo>
                <a:cubicBezTo>
                  <a:pt x="5405" y="2055"/>
                  <a:pt x="5405" y="2055"/>
                  <a:pt x="5405" y="2055"/>
                </a:cubicBezTo>
                <a:close/>
                <a:moveTo>
                  <a:pt x="5314" y="2136"/>
                </a:moveTo>
                <a:cubicBezTo>
                  <a:pt x="5311" y="2139"/>
                  <a:pt x="5311" y="2139"/>
                  <a:pt x="5311" y="2139"/>
                </a:cubicBezTo>
                <a:cubicBezTo>
                  <a:pt x="5314" y="2139"/>
                  <a:pt x="5314" y="2139"/>
                  <a:pt x="5314" y="2139"/>
                </a:cubicBezTo>
                <a:cubicBezTo>
                  <a:pt x="5372" y="2210"/>
                  <a:pt x="5372" y="2210"/>
                  <a:pt x="5372" y="2210"/>
                </a:cubicBezTo>
                <a:cubicBezTo>
                  <a:pt x="5372" y="2210"/>
                  <a:pt x="5372" y="2210"/>
                  <a:pt x="5372" y="2210"/>
                </a:cubicBezTo>
                <a:cubicBezTo>
                  <a:pt x="5376" y="2210"/>
                  <a:pt x="5376" y="2210"/>
                  <a:pt x="5376" y="2210"/>
                </a:cubicBezTo>
                <a:cubicBezTo>
                  <a:pt x="5447" y="2146"/>
                  <a:pt x="5447" y="2146"/>
                  <a:pt x="5447" y="2146"/>
                </a:cubicBezTo>
                <a:cubicBezTo>
                  <a:pt x="5450" y="2142"/>
                  <a:pt x="5450" y="2142"/>
                  <a:pt x="5450" y="2142"/>
                </a:cubicBezTo>
                <a:cubicBezTo>
                  <a:pt x="5447" y="2139"/>
                  <a:pt x="5447" y="2139"/>
                  <a:pt x="5447" y="2139"/>
                </a:cubicBezTo>
                <a:cubicBezTo>
                  <a:pt x="5392" y="2071"/>
                  <a:pt x="5392" y="2071"/>
                  <a:pt x="5392" y="2071"/>
                </a:cubicBezTo>
                <a:cubicBezTo>
                  <a:pt x="5389" y="2068"/>
                  <a:pt x="5389" y="2068"/>
                  <a:pt x="5389" y="2068"/>
                </a:cubicBezTo>
                <a:cubicBezTo>
                  <a:pt x="5385" y="2071"/>
                  <a:pt x="5385" y="2071"/>
                  <a:pt x="5385" y="2071"/>
                </a:cubicBezTo>
                <a:cubicBezTo>
                  <a:pt x="5314" y="2136"/>
                  <a:pt x="5314" y="2136"/>
                  <a:pt x="5314" y="2136"/>
                </a:cubicBezTo>
                <a:close/>
                <a:moveTo>
                  <a:pt x="5224" y="2217"/>
                </a:moveTo>
                <a:cubicBezTo>
                  <a:pt x="5220" y="2220"/>
                  <a:pt x="5220" y="2220"/>
                  <a:pt x="5220" y="2220"/>
                </a:cubicBezTo>
                <a:cubicBezTo>
                  <a:pt x="5224" y="2223"/>
                  <a:pt x="5224" y="2223"/>
                  <a:pt x="5224" y="2223"/>
                </a:cubicBezTo>
                <a:cubicBezTo>
                  <a:pt x="5279" y="2291"/>
                  <a:pt x="5279" y="2291"/>
                  <a:pt x="5279" y="2291"/>
                </a:cubicBezTo>
                <a:cubicBezTo>
                  <a:pt x="5282" y="2294"/>
                  <a:pt x="5282" y="2294"/>
                  <a:pt x="5282" y="2294"/>
                </a:cubicBezTo>
                <a:cubicBezTo>
                  <a:pt x="5285" y="2291"/>
                  <a:pt x="5285" y="2291"/>
                  <a:pt x="5285" y="2291"/>
                </a:cubicBezTo>
                <a:cubicBezTo>
                  <a:pt x="5356" y="2227"/>
                  <a:pt x="5356" y="2227"/>
                  <a:pt x="5356" y="2227"/>
                </a:cubicBezTo>
                <a:cubicBezTo>
                  <a:pt x="5359" y="2223"/>
                  <a:pt x="5359" y="2223"/>
                  <a:pt x="5359" y="2223"/>
                </a:cubicBezTo>
                <a:cubicBezTo>
                  <a:pt x="5356" y="2223"/>
                  <a:pt x="5356" y="2223"/>
                  <a:pt x="5356" y="2223"/>
                </a:cubicBezTo>
                <a:cubicBezTo>
                  <a:pt x="5301" y="2152"/>
                  <a:pt x="5301" y="2152"/>
                  <a:pt x="5301" y="2152"/>
                </a:cubicBezTo>
                <a:cubicBezTo>
                  <a:pt x="5298" y="2152"/>
                  <a:pt x="5298" y="2152"/>
                  <a:pt x="5298" y="2152"/>
                </a:cubicBezTo>
                <a:cubicBezTo>
                  <a:pt x="5295" y="2152"/>
                  <a:pt x="5295" y="2152"/>
                  <a:pt x="5295" y="2152"/>
                </a:cubicBezTo>
                <a:cubicBezTo>
                  <a:pt x="5224" y="2217"/>
                  <a:pt x="5224" y="2217"/>
                  <a:pt x="5224" y="2217"/>
                </a:cubicBezTo>
                <a:close/>
                <a:moveTo>
                  <a:pt x="5133" y="2298"/>
                </a:moveTo>
                <a:cubicBezTo>
                  <a:pt x="5130" y="2301"/>
                  <a:pt x="5130" y="2301"/>
                  <a:pt x="5130" y="2301"/>
                </a:cubicBezTo>
                <a:cubicBezTo>
                  <a:pt x="5133" y="2304"/>
                  <a:pt x="5133" y="2304"/>
                  <a:pt x="5133" y="2304"/>
                </a:cubicBezTo>
                <a:cubicBezTo>
                  <a:pt x="5188" y="2372"/>
                  <a:pt x="5188" y="2372"/>
                  <a:pt x="5188" y="2372"/>
                </a:cubicBezTo>
                <a:cubicBezTo>
                  <a:pt x="5191" y="2375"/>
                  <a:pt x="5191" y="2375"/>
                  <a:pt x="5191" y="2375"/>
                </a:cubicBezTo>
                <a:cubicBezTo>
                  <a:pt x="5194" y="2372"/>
                  <a:pt x="5194" y="2372"/>
                  <a:pt x="5194" y="2372"/>
                </a:cubicBezTo>
                <a:cubicBezTo>
                  <a:pt x="5266" y="2307"/>
                  <a:pt x="5266" y="2307"/>
                  <a:pt x="5266" y="2307"/>
                </a:cubicBezTo>
                <a:cubicBezTo>
                  <a:pt x="5269" y="2307"/>
                  <a:pt x="5269" y="2307"/>
                  <a:pt x="5269" y="2307"/>
                </a:cubicBezTo>
                <a:cubicBezTo>
                  <a:pt x="5266" y="2304"/>
                  <a:pt x="5266" y="2304"/>
                  <a:pt x="5266" y="2304"/>
                </a:cubicBezTo>
                <a:cubicBezTo>
                  <a:pt x="5207" y="2236"/>
                  <a:pt x="5207" y="2236"/>
                  <a:pt x="5207" y="2236"/>
                </a:cubicBezTo>
                <a:cubicBezTo>
                  <a:pt x="5207" y="2233"/>
                  <a:pt x="5207" y="2233"/>
                  <a:pt x="5207" y="2233"/>
                </a:cubicBezTo>
                <a:cubicBezTo>
                  <a:pt x="5204" y="2236"/>
                  <a:pt x="5204" y="2236"/>
                  <a:pt x="5204" y="2236"/>
                </a:cubicBezTo>
                <a:cubicBezTo>
                  <a:pt x="5133" y="2298"/>
                  <a:pt x="5133" y="2298"/>
                  <a:pt x="5133" y="2298"/>
                </a:cubicBezTo>
                <a:close/>
                <a:moveTo>
                  <a:pt x="5039" y="2382"/>
                </a:moveTo>
                <a:cubicBezTo>
                  <a:pt x="5039" y="2382"/>
                  <a:pt x="5039" y="2382"/>
                  <a:pt x="5039" y="2382"/>
                </a:cubicBezTo>
                <a:cubicBezTo>
                  <a:pt x="5039" y="2385"/>
                  <a:pt x="5039" y="2385"/>
                  <a:pt x="5039" y="2385"/>
                </a:cubicBezTo>
                <a:cubicBezTo>
                  <a:pt x="5097" y="2453"/>
                  <a:pt x="5097" y="2453"/>
                  <a:pt x="5097" y="2453"/>
                </a:cubicBezTo>
                <a:cubicBezTo>
                  <a:pt x="5101" y="2456"/>
                  <a:pt x="5101" y="2456"/>
                  <a:pt x="5101" y="2456"/>
                </a:cubicBezTo>
                <a:cubicBezTo>
                  <a:pt x="5104" y="2453"/>
                  <a:pt x="5104" y="2453"/>
                  <a:pt x="5104" y="2453"/>
                </a:cubicBezTo>
                <a:cubicBezTo>
                  <a:pt x="5175" y="2392"/>
                  <a:pt x="5175" y="2392"/>
                  <a:pt x="5175" y="2392"/>
                </a:cubicBezTo>
                <a:cubicBezTo>
                  <a:pt x="5178" y="2388"/>
                  <a:pt x="5178" y="2388"/>
                  <a:pt x="5178" y="2388"/>
                </a:cubicBezTo>
                <a:cubicBezTo>
                  <a:pt x="5175" y="2385"/>
                  <a:pt x="5175" y="2385"/>
                  <a:pt x="5175" y="2385"/>
                </a:cubicBezTo>
                <a:cubicBezTo>
                  <a:pt x="5117" y="2317"/>
                  <a:pt x="5117" y="2317"/>
                  <a:pt x="5117" y="2317"/>
                </a:cubicBezTo>
                <a:cubicBezTo>
                  <a:pt x="5113" y="2314"/>
                  <a:pt x="5113" y="2314"/>
                  <a:pt x="5113" y="2314"/>
                </a:cubicBezTo>
                <a:cubicBezTo>
                  <a:pt x="5113" y="2317"/>
                  <a:pt x="5113" y="2317"/>
                  <a:pt x="5113" y="2317"/>
                </a:cubicBezTo>
                <a:cubicBezTo>
                  <a:pt x="5039" y="2382"/>
                  <a:pt x="5039" y="2382"/>
                  <a:pt x="5039" y="2382"/>
                </a:cubicBezTo>
                <a:close/>
                <a:moveTo>
                  <a:pt x="4948" y="2463"/>
                </a:moveTo>
                <a:cubicBezTo>
                  <a:pt x="4948" y="2466"/>
                  <a:pt x="4948" y="2466"/>
                  <a:pt x="4948" y="2466"/>
                </a:cubicBezTo>
                <a:cubicBezTo>
                  <a:pt x="4948" y="2466"/>
                  <a:pt x="4948" y="2466"/>
                  <a:pt x="4948" y="2466"/>
                </a:cubicBezTo>
                <a:cubicBezTo>
                  <a:pt x="5007" y="2537"/>
                  <a:pt x="5007" y="2537"/>
                  <a:pt x="5007" y="2537"/>
                </a:cubicBezTo>
                <a:cubicBezTo>
                  <a:pt x="5010" y="2537"/>
                  <a:pt x="5010" y="2537"/>
                  <a:pt x="5010" y="2537"/>
                </a:cubicBezTo>
                <a:cubicBezTo>
                  <a:pt x="5010" y="2537"/>
                  <a:pt x="5010" y="2537"/>
                  <a:pt x="5010" y="2537"/>
                </a:cubicBezTo>
                <a:cubicBezTo>
                  <a:pt x="5084" y="2472"/>
                  <a:pt x="5084" y="2472"/>
                  <a:pt x="5084" y="2472"/>
                </a:cubicBezTo>
                <a:cubicBezTo>
                  <a:pt x="5084" y="2469"/>
                  <a:pt x="5084" y="2469"/>
                  <a:pt x="5084" y="2469"/>
                </a:cubicBezTo>
                <a:cubicBezTo>
                  <a:pt x="5084" y="2466"/>
                  <a:pt x="5084" y="2466"/>
                  <a:pt x="5084" y="2466"/>
                </a:cubicBezTo>
                <a:cubicBezTo>
                  <a:pt x="5026" y="2398"/>
                  <a:pt x="5026" y="2398"/>
                  <a:pt x="5026" y="2398"/>
                </a:cubicBezTo>
                <a:cubicBezTo>
                  <a:pt x="5023" y="2395"/>
                  <a:pt x="5023" y="2395"/>
                  <a:pt x="5023" y="2395"/>
                </a:cubicBezTo>
                <a:cubicBezTo>
                  <a:pt x="5020" y="2398"/>
                  <a:pt x="5020" y="2398"/>
                  <a:pt x="5020" y="2398"/>
                </a:cubicBezTo>
                <a:cubicBezTo>
                  <a:pt x="4948" y="2463"/>
                  <a:pt x="4948" y="2463"/>
                  <a:pt x="4948" y="2463"/>
                </a:cubicBezTo>
                <a:close/>
                <a:moveTo>
                  <a:pt x="4858" y="2544"/>
                </a:moveTo>
                <a:cubicBezTo>
                  <a:pt x="4855" y="2547"/>
                  <a:pt x="4855" y="2547"/>
                  <a:pt x="4855" y="2547"/>
                </a:cubicBezTo>
                <a:cubicBezTo>
                  <a:pt x="4858" y="2550"/>
                  <a:pt x="4858" y="2550"/>
                  <a:pt x="4858" y="2550"/>
                </a:cubicBezTo>
                <a:cubicBezTo>
                  <a:pt x="4916" y="2618"/>
                  <a:pt x="4916" y="2618"/>
                  <a:pt x="4916" y="2618"/>
                </a:cubicBezTo>
                <a:cubicBezTo>
                  <a:pt x="4916" y="2621"/>
                  <a:pt x="4916" y="2621"/>
                  <a:pt x="4916" y="2621"/>
                </a:cubicBezTo>
                <a:cubicBezTo>
                  <a:pt x="4919" y="2618"/>
                  <a:pt x="4919" y="2618"/>
                  <a:pt x="4919" y="2618"/>
                </a:cubicBezTo>
                <a:cubicBezTo>
                  <a:pt x="4990" y="2553"/>
                  <a:pt x="4990" y="2553"/>
                  <a:pt x="4990" y="2553"/>
                </a:cubicBezTo>
                <a:cubicBezTo>
                  <a:pt x="4994" y="2550"/>
                  <a:pt x="4994" y="2550"/>
                  <a:pt x="4994" y="2550"/>
                </a:cubicBezTo>
                <a:cubicBezTo>
                  <a:pt x="4994" y="2550"/>
                  <a:pt x="4994" y="2550"/>
                  <a:pt x="4994" y="2550"/>
                </a:cubicBezTo>
                <a:cubicBezTo>
                  <a:pt x="4935" y="2479"/>
                  <a:pt x="4935" y="2479"/>
                  <a:pt x="4935" y="2479"/>
                </a:cubicBezTo>
                <a:cubicBezTo>
                  <a:pt x="4932" y="2479"/>
                  <a:pt x="4932" y="2479"/>
                  <a:pt x="4932" y="2479"/>
                </a:cubicBezTo>
                <a:cubicBezTo>
                  <a:pt x="4929" y="2479"/>
                  <a:pt x="4929" y="2479"/>
                  <a:pt x="4929" y="2479"/>
                </a:cubicBezTo>
                <a:cubicBezTo>
                  <a:pt x="4858" y="2544"/>
                  <a:pt x="4858" y="2544"/>
                  <a:pt x="4858" y="2544"/>
                </a:cubicBezTo>
                <a:close/>
                <a:moveTo>
                  <a:pt x="4767" y="2625"/>
                </a:moveTo>
                <a:cubicBezTo>
                  <a:pt x="4764" y="2628"/>
                  <a:pt x="4764" y="2628"/>
                  <a:pt x="4764" y="2628"/>
                </a:cubicBezTo>
                <a:cubicBezTo>
                  <a:pt x="4767" y="2631"/>
                  <a:pt x="4767" y="2631"/>
                  <a:pt x="4767" y="2631"/>
                </a:cubicBezTo>
                <a:cubicBezTo>
                  <a:pt x="4825" y="2699"/>
                  <a:pt x="4825" y="2699"/>
                  <a:pt x="4825" y="2699"/>
                </a:cubicBezTo>
                <a:cubicBezTo>
                  <a:pt x="4825" y="2702"/>
                  <a:pt x="4825" y="2702"/>
                  <a:pt x="4825" y="2702"/>
                </a:cubicBezTo>
                <a:cubicBezTo>
                  <a:pt x="4829" y="2699"/>
                  <a:pt x="4829" y="2699"/>
                  <a:pt x="4829" y="2699"/>
                </a:cubicBezTo>
                <a:cubicBezTo>
                  <a:pt x="4900" y="2634"/>
                  <a:pt x="4900" y="2634"/>
                  <a:pt x="4900" y="2634"/>
                </a:cubicBezTo>
                <a:cubicBezTo>
                  <a:pt x="4903" y="2634"/>
                  <a:pt x="4903" y="2634"/>
                  <a:pt x="4903" y="2634"/>
                </a:cubicBezTo>
                <a:cubicBezTo>
                  <a:pt x="4900" y="2631"/>
                  <a:pt x="4900" y="2631"/>
                  <a:pt x="4900" y="2631"/>
                </a:cubicBezTo>
                <a:cubicBezTo>
                  <a:pt x="4845" y="2563"/>
                  <a:pt x="4845" y="2563"/>
                  <a:pt x="4845" y="2563"/>
                </a:cubicBezTo>
                <a:cubicBezTo>
                  <a:pt x="4842" y="2560"/>
                  <a:pt x="4842" y="2560"/>
                  <a:pt x="4842" y="2560"/>
                </a:cubicBezTo>
                <a:cubicBezTo>
                  <a:pt x="4838" y="2563"/>
                  <a:pt x="4838" y="2563"/>
                  <a:pt x="4838" y="2563"/>
                </a:cubicBezTo>
                <a:cubicBezTo>
                  <a:pt x="4767" y="2625"/>
                  <a:pt x="4767" y="2625"/>
                  <a:pt x="4767" y="2625"/>
                </a:cubicBezTo>
                <a:close/>
                <a:moveTo>
                  <a:pt x="4677" y="2709"/>
                </a:moveTo>
                <a:cubicBezTo>
                  <a:pt x="4673" y="2709"/>
                  <a:pt x="4673" y="2709"/>
                  <a:pt x="4673" y="2709"/>
                </a:cubicBezTo>
                <a:cubicBezTo>
                  <a:pt x="4677" y="2712"/>
                  <a:pt x="4677" y="2712"/>
                  <a:pt x="4677" y="2712"/>
                </a:cubicBezTo>
                <a:cubicBezTo>
                  <a:pt x="4732" y="2780"/>
                  <a:pt x="4732" y="2780"/>
                  <a:pt x="4732" y="2780"/>
                </a:cubicBezTo>
                <a:cubicBezTo>
                  <a:pt x="4735" y="2783"/>
                  <a:pt x="4735" y="2783"/>
                  <a:pt x="4735" y="2783"/>
                </a:cubicBezTo>
                <a:cubicBezTo>
                  <a:pt x="4738" y="2780"/>
                  <a:pt x="4738" y="2780"/>
                  <a:pt x="4738" y="2780"/>
                </a:cubicBezTo>
                <a:cubicBezTo>
                  <a:pt x="4809" y="2718"/>
                  <a:pt x="4809" y="2718"/>
                  <a:pt x="4809" y="2718"/>
                </a:cubicBezTo>
                <a:cubicBezTo>
                  <a:pt x="4812" y="2715"/>
                  <a:pt x="4812" y="2715"/>
                  <a:pt x="4812" y="2715"/>
                </a:cubicBezTo>
                <a:cubicBezTo>
                  <a:pt x="4809" y="2712"/>
                  <a:pt x="4809" y="2712"/>
                  <a:pt x="4809" y="2712"/>
                </a:cubicBezTo>
                <a:cubicBezTo>
                  <a:pt x="4751" y="2644"/>
                  <a:pt x="4751" y="2644"/>
                  <a:pt x="4751" y="2644"/>
                </a:cubicBezTo>
                <a:cubicBezTo>
                  <a:pt x="4751" y="2641"/>
                  <a:pt x="4751" y="2641"/>
                  <a:pt x="4751" y="2641"/>
                </a:cubicBezTo>
                <a:cubicBezTo>
                  <a:pt x="4748" y="2644"/>
                  <a:pt x="4748" y="2644"/>
                  <a:pt x="4748" y="2644"/>
                </a:cubicBezTo>
                <a:cubicBezTo>
                  <a:pt x="4677" y="2709"/>
                  <a:pt x="4677" y="2709"/>
                  <a:pt x="4677" y="2709"/>
                </a:cubicBezTo>
                <a:close/>
                <a:moveTo>
                  <a:pt x="4586" y="2790"/>
                </a:moveTo>
                <a:cubicBezTo>
                  <a:pt x="4583" y="2793"/>
                  <a:pt x="4583" y="2793"/>
                  <a:pt x="4583" y="2793"/>
                </a:cubicBezTo>
                <a:cubicBezTo>
                  <a:pt x="4586" y="2793"/>
                  <a:pt x="4586" y="2793"/>
                  <a:pt x="4586" y="2793"/>
                </a:cubicBezTo>
                <a:cubicBezTo>
                  <a:pt x="4641" y="2864"/>
                  <a:pt x="4641" y="2864"/>
                  <a:pt x="4641" y="2864"/>
                </a:cubicBezTo>
                <a:cubicBezTo>
                  <a:pt x="4644" y="2864"/>
                  <a:pt x="4644" y="2864"/>
                  <a:pt x="4644" y="2864"/>
                </a:cubicBezTo>
                <a:cubicBezTo>
                  <a:pt x="4647" y="2864"/>
                  <a:pt x="4647" y="2864"/>
                  <a:pt x="4647" y="2864"/>
                </a:cubicBezTo>
                <a:cubicBezTo>
                  <a:pt x="4719" y="2799"/>
                  <a:pt x="4719" y="2799"/>
                  <a:pt x="4719" y="2799"/>
                </a:cubicBezTo>
                <a:cubicBezTo>
                  <a:pt x="4722" y="2796"/>
                  <a:pt x="4722" y="2796"/>
                  <a:pt x="4722" y="2796"/>
                </a:cubicBezTo>
                <a:cubicBezTo>
                  <a:pt x="4719" y="2793"/>
                  <a:pt x="4719" y="2793"/>
                  <a:pt x="4719" y="2793"/>
                </a:cubicBezTo>
                <a:cubicBezTo>
                  <a:pt x="4660" y="2725"/>
                  <a:pt x="4660" y="2725"/>
                  <a:pt x="4660" y="2725"/>
                </a:cubicBezTo>
                <a:cubicBezTo>
                  <a:pt x="4660" y="2722"/>
                  <a:pt x="4660" y="2722"/>
                  <a:pt x="4660" y="2722"/>
                </a:cubicBezTo>
                <a:cubicBezTo>
                  <a:pt x="4657" y="2725"/>
                  <a:pt x="4657" y="2725"/>
                  <a:pt x="4657" y="2725"/>
                </a:cubicBezTo>
                <a:cubicBezTo>
                  <a:pt x="4586" y="2790"/>
                  <a:pt x="4586" y="2790"/>
                  <a:pt x="4586" y="2790"/>
                </a:cubicBezTo>
                <a:close/>
                <a:moveTo>
                  <a:pt x="4456" y="2903"/>
                </a:moveTo>
                <a:cubicBezTo>
                  <a:pt x="4453" y="2906"/>
                  <a:pt x="4453" y="2906"/>
                  <a:pt x="4453" y="2906"/>
                </a:cubicBezTo>
                <a:cubicBezTo>
                  <a:pt x="4456" y="2909"/>
                  <a:pt x="4456" y="2909"/>
                  <a:pt x="4456" y="2909"/>
                </a:cubicBezTo>
                <a:cubicBezTo>
                  <a:pt x="4515" y="2977"/>
                  <a:pt x="4515" y="2977"/>
                  <a:pt x="4515" y="2977"/>
                </a:cubicBezTo>
                <a:cubicBezTo>
                  <a:pt x="4518" y="2981"/>
                  <a:pt x="4518" y="2981"/>
                  <a:pt x="4518" y="2981"/>
                </a:cubicBezTo>
                <a:cubicBezTo>
                  <a:pt x="4518" y="2977"/>
                  <a:pt x="4518" y="2977"/>
                  <a:pt x="4518" y="2977"/>
                </a:cubicBezTo>
                <a:cubicBezTo>
                  <a:pt x="4628" y="2880"/>
                  <a:pt x="4628" y="2880"/>
                  <a:pt x="4628" y="2880"/>
                </a:cubicBezTo>
                <a:cubicBezTo>
                  <a:pt x="4631" y="2877"/>
                  <a:pt x="4631" y="2877"/>
                  <a:pt x="4631" y="2877"/>
                </a:cubicBezTo>
                <a:cubicBezTo>
                  <a:pt x="4628" y="2877"/>
                  <a:pt x="4628" y="2877"/>
                  <a:pt x="4628" y="2877"/>
                </a:cubicBezTo>
                <a:cubicBezTo>
                  <a:pt x="4570" y="2806"/>
                  <a:pt x="4570" y="2806"/>
                  <a:pt x="4570" y="2806"/>
                </a:cubicBezTo>
                <a:cubicBezTo>
                  <a:pt x="4566" y="2806"/>
                  <a:pt x="4566" y="2806"/>
                  <a:pt x="4566" y="2806"/>
                </a:cubicBezTo>
                <a:cubicBezTo>
                  <a:pt x="4566" y="2806"/>
                  <a:pt x="4566" y="2806"/>
                  <a:pt x="4566" y="2806"/>
                </a:cubicBezTo>
                <a:cubicBezTo>
                  <a:pt x="4456" y="2903"/>
                  <a:pt x="4456" y="2903"/>
                  <a:pt x="4456" y="2903"/>
                </a:cubicBezTo>
                <a:close/>
                <a:moveTo>
                  <a:pt x="3003" y="3401"/>
                </a:moveTo>
                <a:cubicBezTo>
                  <a:pt x="3220" y="3259"/>
                  <a:pt x="3890" y="3062"/>
                  <a:pt x="3926" y="3049"/>
                </a:cubicBezTo>
                <a:cubicBezTo>
                  <a:pt x="3929" y="3045"/>
                  <a:pt x="3773" y="2981"/>
                  <a:pt x="3676" y="2861"/>
                </a:cubicBezTo>
                <a:cubicBezTo>
                  <a:pt x="3557" y="2718"/>
                  <a:pt x="3502" y="2472"/>
                  <a:pt x="3485" y="2489"/>
                </a:cubicBezTo>
                <a:cubicBezTo>
                  <a:pt x="3482" y="2489"/>
                  <a:pt x="3304" y="2880"/>
                  <a:pt x="3256" y="2977"/>
                </a:cubicBezTo>
                <a:cubicBezTo>
                  <a:pt x="3204" y="3071"/>
                  <a:pt x="3003" y="3401"/>
                  <a:pt x="3003" y="3401"/>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92598" y="235058"/>
            <a:ext cx="7406804"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移动端创新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图表 10"/>
          <p:cNvGraphicFramePr/>
          <p:nvPr/>
        </p:nvGraphicFramePr>
        <p:xfrm>
          <a:off x="3304558" y="2600779"/>
          <a:ext cx="5577472" cy="3679939"/>
        </p:xfrm>
        <a:graphic>
          <a:graphicData uri="http://schemas.openxmlformats.org/drawingml/2006/chart">
            <c:chart xmlns:c="http://schemas.openxmlformats.org/drawingml/2006/chart" xmlns:r="http://schemas.openxmlformats.org/officeDocument/2006/relationships" r:id="rId1"/>
          </a:graphicData>
        </a:graphic>
      </p:graphicFrame>
      <p:sp>
        <p:nvSpPr>
          <p:cNvPr id="12" name="等腰三角形 11"/>
          <p:cNvSpPr/>
          <p:nvPr/>
        </p:nvSpPr>
        <p:spPr>
          <a:xfrm>
            <a:off x="5805289" y="2102828"/>
            <a:ext cx="576011" cy="68840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等腰三角形 12"/>
          <p:cNvSpPr/>
          <p:nvPr/>
        </p:nvSpPr>
        <p:spPr>
          <a:xfrm rot="13479342">
            <a:off x="4464685" y="5590783"/>
            <a:ext cx="576011" cy="68840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等腰三角形 13"/>
          <p:cNvSpPr/>
          <p:nvPr/>
        </p:nvSpPr>
        <p:spPr>
          <a:xfrm rot="17600618">
            <a:off x="3960220" y="3265099"/>
            <a:ext cx="576011" cy="68840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等腰三角形 14"/>
          <p:cNvSpPr/>
          <p:nvPr/>
        </p:nvSpPr>
        <p:spPr>
          <a:xfrm rot="7857068">
            <a:off x="7329468" y="5426837"/>
            <a:ext cx="576011" cy="68840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文本框 17"/>
          <p:cNvSpPr txBox="1"/>
          <p:nvPr/>
        </p:nvSpPr>
        <p:spPr>
          <a:xfrm>
            <a:off x="8007773" y="2636349"/>
            <a:ext cx="3879204" cy="830997"/>
          </a:xfrm>
          <a:prstGeom prst="rect">
            <a:avLst/>
          </a:prstGeom>
          <a:noFill/>
        </p:spPr>
        <p:txBody>
          <a:bodyPr wrap="square" rtlCol="0">
            <a:spAutoFit/>
          </a:bodyPr>
          <a:lstStyle/>
          <a:p>
            <a:pPr algn="r"/>
            <a:r>
              <a:rPr lang="en-US" altLang="zh-CN" sz="2400" b="1" dirty="0">
                <a:solidFill>
                  <a:schemeClr val="bg1"/>
                </a:solidFill>
                <a:latin typeface="微软雅黑" panose="020B0503020204020204" pitchFamily="34" charset="-122"/>
                <a:ea typeface="微软雅黑" panose="020B0503020204020204" pitchFamily="34" charset="-122"/>
              </a:rPr>
              <a:t>JSESSIONID</a:t>
            </a:r>
            <a:r>
              <a:rPr lang="zh-CN" altLang="en-US" sz="2400" b="1" dirty="0">
                <a:solidFill>
                  <a:schemeClr val="bg1"/>
                </a:solidFill>
                <a:latin typeface="微软雅黑" panose="020B0503020204020204" pitchFamily="34" charset="-122"/>
                <a:ea typeface="微软雅黑" panose="020B0503020204020204" pitchFamily="34" charset="-122"/>
              </a:rPr>
              <a:t>和</a:t>
            </a:r>
            <a:r>
              <a:rPr lang="en-US" altLang="zh-CN" sz="2400" b="1" dirty="0">
                <a:solidFill>
                  <a:schemeClr val="bg1"/>
                </a:solidFill>
                <a:latin typeface="微软雅黑" panose="020B0503020204020204" pitchFamily="34" charset="-122"/>
                <a:ea typeface="微软雅黑" panose="020B0503020204020204" pitchFamily="34" charset="-122"/>
              </a:rPr>
              <a:t>UUID</a:t>
            </a:r>
            <a:r>
              <a:rPr lang="zh-CN" altLang="en-US" sz="2400" b="1" dirty="0">
                <a:solidFill>
                  <a:schemeClr val="bg1"/>
                </a:solidFill>
                <a:latin typeface="微软雅黑" panose="020B0503020204020204" pitchFamily="34" charset="-122"/>
                <a:ea typeface="微软雅黑" panose="020B0503020204020204" pitchFamily="34" charset="-122"/>
              </a:rPr>
              <a:t>双验证实现二维码登录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0470" y="2636349"/>
            <a:ext cx="4189696" cy="1200329"/>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利用</a:t>
            </a:r>
            <a:r>
              <a:rPr lang="en-US" altLang="zh-CN" sz="2400" b="1" dirty="0" smtClean="0">
                <a:solidFill>
                  <a:schemeClr val="bg1"/>
                </a:solidFill>
                <a:latin typeface="微软雅黑" panose="020B0503020204020204" pitchFamily="34" charset="-122"/>
                <a:ea typeface="微软雅黑" panose="020B0503020204020204" pitchFamily="34" charset="-122"/>
              </a:rPr>
              <a:t>handler</a:t>
            </a:r>
            <a:r>
              <a:rPr lang="zh-CN" altLang="en-US"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smtClean="0">
                <a:solidFill>
                  <a:schemeClr val="bg1"/>
                </a:solidFill>
                <a:latin typeface="微软雅黑" panose="020B0503020204020204" pitchFamily="34" charset="-122"/>
                <a:ea typeface="微软雅黑" panose="020B0503020204020204" pitchFamily="34" charset="-122"/>
              </a:rPr>
              <a:t>IntentService</a:t>
            </a:r>
            <a:r>
              <a:rPr lang="zh-CN" altLang="en-US"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err="1" smtClean="0">
                <a:solidFill>
                  <a:schemeClr val="bg1"/>
                </a:solidFill>
                <a:latin typeface="微软雅黑" panose="020B0503020204020204" pitchFamily="34" charset="-122"/>
                <a:ea typeface="微软雅黑" panose="020B0503020204020204" pitchFamily="34" charset="-122"/>
              </a:rPr>
              <a:t>AsyncTask</a:t>
            </a:r>
            <a:r>
              <a:rPr lang="zh-CN" altLang="en-US" sz="2400" b="1" dirty="0" smtClean="0">
                <a:solidFill>
                  <a:schemeClr val="bg1"/>
                </a:solidFill>
                <a:latin typeface="微软雅黑" panose="020B0503020204020204" pitchFamily="34" charset="-122"/>
                <a:ea typeface="微软雅黑" panose="020B0503020204020204" pitchFamily="34" charset="-122"/>
              </a:rPr>
              <a:t>实现异步任务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666901" y="5588232"/>
            <a:ext cx="4220076" cy="830997"/>
          </a:xfrm>
          <a:prstGeom prst="rect">
            <a:avLst/>
          </a:prstGeom>
          <a:noFill/>
        </p:spPr>
        <p:txBody>
          <a:bodyPr wrap="square" rtlCol="0">
            <a:spAutoFit/>
          </a:bodyPr>
          <a:lstStyle/>
          <a:p>
            <a:pPr algn="r"/>
            <a:r>
              <a:rPr lang="en-US" altLang="zh-CN" sz="2400" b="1" dirty="0" smtClean="0">
                <a:solidFill>
                  <a:schemeClr val="bg1"/>
                </a:solidFill>
                <a:latin typeface="微软雅黑" panose="020B0503020204020204" pitchFamily="34" charset="-122"/>
                <a:ea typeface="微软雅黑" panose="020B0503020204020204" pitchFamily="34" charset="-122"/>
              </a:rPr>
              <a:t>SectionIndexer</a:t>
            </a:r>
            <a:r>
              <a:rPr lang="zh-CN" altLang="en-US"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a:t> </a:t>
            </a:r>
            <a:r>
              <a:rPr lang="en-US" altLang="zh-CN" sz="2400" b="1" dirty="0" smtClean="0">
                <a:solidFill>
                  <a:schemeClr val="bg1"/>
                </a:solidFill>
                <a:latin typeface="微软雅黑" panose="020B0503020204020204" pitchFamily="34" charset="-122"/>
                <a:ea typeface="微软雅黑" panose="020B0503020204020204" pitchFamily="34" charset="-122"/>
              </a:rPr>
              <a:t>Filter</a:t>
            </a:r>
            <a:r>
              <a:rPr lang="zh-CN" altLang="en-US" sz="2400" b="1" dirty="0" smtClean="0">
                <a:solidFill>
                  <a:schemeClr val="bg1"/>
                </a:solidFill>
                <a:latin typeface="微软雅黑" panose="020B0503020204020204" pitchFamily="34" charset="-122"/>
                <a:ea typeface="微软雅黑" panose="020B0503020204020204" pitchFamily="34" charset="-122"/>
              </a:rPr>
              <a:t>实现快速索引以及搜索</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842116" y="3750925"/>
            <a:ext cx="2502359" cy="2123658"/>
          </a:xfrm>
          <a:prstGeom prst="rect">
            <a:avLst/>
          </a:prstGeom>
          <a:noFill/>
        </p:spPr>
        <p:txBody>
          <a:bodyPr wrap="square" rtlCol="0">
            <a:spAutoFit/>
          </a:bodyPr>
          <a:lstStyle/>
          <a:p>
            <a:pPr algn="ctr"/>
            <a:r>
              <a:rPr lang="zh-CN" altLang="en-US" sz="4400" b="1" dirty="0" smtClean="0">
                <a:solidFill>
                  <a:schemeClr val="accent2"/>
                </a:solidFill>
                <a:latin typeface="微软雅黑" panose="020B0503020204020204" pitchFamily="34" charset="-122"/>
                <a:ea typeface="微软雅黑" panose="020B0503020204020204" pitchFamily="34" charset="-122"/>
              </a:rPr>
              <a:t>云</a:t>
            </a:r>
            <a:r>
              <a:rPr lang="en-US" altLang="zh-CN" sz="4400" b="1" dirty="0" smtClean="0">
                <a:solidFill>
                  <a:schemeClr val="accent2"/>
                </a:solidFill>
                <a:latin typeface="微软雅黑" panose="020B0503020204020204" pitchFamily="34" charset="-122"/>
                <a:ea typeface="微软雅黑" panose="020B0503020204020204" pitchFamily="34" charset="-122"/>
              </a:rPr>
              <a:t>OA</a:t>
            </a:r>
            <a:endParaRPr lang="en-US" altLang="zh-CN" sz="4400" b="1" dirty="0" smtClean="0">
              <a:solidFill>
                <a:schemeClr val="accent2"/>
              </a:solidFill>
              <a:latin typeface="微软雅黑" panose="020B0503020204020204" pitchFamily="34" charset="-122"/>
              <a:ea typeface="微软雅黑" panose="020B0503020204020204" pitchFamily="34" charset="-122"/>
            </a:endParaRPr>
          </a:p>
          <a:p>
            <a:pPr algn="ctr"/>
            <a:r>
              <a:rPr lang="zh-CN" altLang="en-US" sz="4400" b="1" dirty="0" smtClean="0">
                <a:solidFill>
                  <a:schemeClr val="accent2"/>
                </a:solidFill>
                <a:latin typeface="微软雅黑" panose="020B0503020204020204" pitchFamily="34" charset="-122"/>
                <a:ea typeface="微软雅黑" panose="020B0503020204020204" pitchFamily="34" charset="-122"/>
              </a:rPr>
              <a:t>安</a:t>
            </a:r>
            <a:r>
              <a:rPr lang="zh-CN" altLang="en-US" sz="4400" b="1" dirty="0">
                <a:solidFill>
                  <a:schemeClr val="accent2"/>
                </a:solidFill>
                <a:latin typeface="微软雅黑" panose="020B0503020204020204" pitchFamily="34" charset="-122"/>
                <a:ea typeface="微软雅黑" panose="020B0503020204020204" pitchFamily="34" charset="-122"/>
              </a:rPr>
              <a:t>卓端</a:t>
            </a:r>
            <a:endParaRPr lang="en-US" altLang="zh-CN" sz="4400" dirty="0" smtClean="0">
              <a:solidFill>
                <a:schemeClr val="accent2"/>
              </a:solidFill>
              <a:latin typeface="Impact" panose="020B0806030902050204" pitchFamily="34" charset="0"/>
            </a:endParaRPr>
          </a:p>
          <a:p>
            <a:pPr algn="ctr"/>
            <a:endParaRPr lang="zh-CN" altLang="en-US" sz="4400" dirty="0">
              <a:solidFill>
                <a:schemeClr val="accent2"/>
              </a:solidFill>
              <a:latin typeface="Impact" panose="020B0806030902050204" pitchFamily="34" charset="0"/>
            </a:endParaRPr>
          </a:p>
        </p:txBody>
      </p:sp>
      <p:sp>
        <p:nvSpPr>
          <p:cNvPr id="29" name="等腰三角形 28"/>
          <p:cNvSpPr/>
          <p:nvPr/>
        </p:nvSpPr>
        <p:spPr>
          <a:xfrm rot="3631083">
            <a:off x="7585181" y="3122333"/>
            <a:ext cx="576011" cy="68840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2" name="文本框 17"/>
          <p:cNvSpPr txBox="1"/>
          <p:nvPr/>
        </p:nvSpPr>
        <p:spPr>
          <a:xfrm>
            <a:off x="4227155" y="1567623"/>
            <a:ext cx="4073255"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自定义</a:t>
            </a:r>
            <a:r>
              <a:rPr lang="en-US" altLang="zh-CN" sz="2400" b="1" dirty="0" smtClean="0">
                <a:solidFill>
                  <a:schemeClr val="bg1"/>
                </a:solidFill>
                <a:latin typeface="微软雅黑" panose="020B0503020204020204" pitchFamily="34" charset="-122"/>
                <a:ea typeface="微软雅黑" panose="020B0503020204020204" pitchFamily="34" charset="-122"/>
              </a:rPr>
              <a:t>Volley</a:t>
            </a:r>
            <a:r>
              <a:rPr lang="zh-CN" altLang="en-US" sz="2400" b="1" dirty="0" smtClean="0">
                <a:solidFill>
                  <a:schemeClr val="bg1"/>
                </a:solidFill>
                <a:latin typeface="微软雅黑" panose="020B0503020204020204" pitchFamily="34" charset="-122"/>
                <a:ea typeface="微软雅黑" panose="020B0503020204020204" pitchFamily="34" charset="-122"/>
              </a:rPr>
              <a:t>网络库</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0470" y="5866751"/>
            <a:ext cx="4493538"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下拉刷新、上拉加载、滑动删除</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down)">
                                      <p:cBhvr>
                                        <p:cTn id="33" dur="500"/>
                                        <p:tgtEl>
                                          <p:spTgt spid="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right)">
                                      <p:cBhvr>
                                        <p:cTn id="50" dur="500"/>
                                        <p:tgtEl>
                                          <p:spTgt spid="29"/>
                                        </p:tgtEl>
                                      </p:cBhvr>
                                    </p:animEffect>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right)">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animBg="1"/>
      <p:bldP spid="13" grpId="0" animBg="1"/>
      <p:bldP spid="14" grpId="0" animBg="1"/>
      <p:bldP spid="15" grpId="0" animBg="1"/>
      <p:bldP spid="18" grpId="0"/>
      <p:bldP spid="23" grpId="0"/>
      <p:bldP spid="25" grpId="0"/>
      <p:bldP spid="26" grpId="0"/>
      <p:bldP spid="29" grpId="0" animBg="1"/>
      <p:bldP spid="3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总结</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016000" y="1553028"/>
            <a:ext cx="10160000" cy="461595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3"/>
          <p:cNvSpPr txBox="1"/>
          <p:nvPr/>
        </p:nvSpPr>
        <p:spPr>
          <a:xfrm>
            <a:off x="1396680" y="2026154"/>
            <a:ext cx="9398641" cy="3416320"/>
          </a:xfrm>
          <a:prstGeom prst="rect">
            <a:avLst/>
          </a:prstGeom>
          <a:noFill/>
        </p:spPr>
        <p:txBody>
          <a:bodyPr wrap="square" rtlCol="0">
            <a:spAutoFit/>
          </a:bodyPr>
          <a:lstStyle/>
          <a:p>
            <a:r>
              <a:rPr lang="en-US" altLang="zh-CN" sz="3600" b="1" dirty="0" smtClean="0">
                <a:solidFill>
                  <a:schemeClr val="accent2"/>
                </a:solidFill>
                <a:latin typeface="新宋体" panose="02010609030101010101" pitchFamily="49" charset="-122"/>
                <a:ea typeface="新宋体" panose="02010609030101010101" pitchFamily="49" charset="-122"/>
              </a:rPr>
              <a:t>	</a:t>
            </a:r>
            <a:r>
              <a:rPr lang="zh-CN" altLang="en-US" sz="3600" b="1" dirty="0" smtClean="0">
                <a:solidFill>
                  <a:schemeClr val="accent2"/>
                </a:solidFill>
                <a:latin typeface="新宋体" panose="02010609030101010101" pitchFamily="49" charset="-122"/>
                <a:ea typeface="新宋体" panose="02010609030101010101" pitchFamily="49" charset="-122"/>
              </a:rPr>
              <a:t>我们在大连中软</a:t>
            </a:r>
            <a:r>
              <a:rPr lang="en-US" altLang="zh-CN" sz="3600" b="1" dirty="0" smtClean="0">
                <a:solidFill>
                  <a:schemeClr val="accent2"/>
                </a:solidFill>
                <a:latin typeface="新宋体" panose="02010609030101010101" pitchFamily="49" charset="-122"/>
                <a:ea typeface="新宋体" panose="02010609030101010101" pitchFamily="49" charset="-122"/>
              </a:rPr>
              <a:t>ETC</a:t>
            </a:r>
            <a:r>
              <a:rPr lang="zh-CN" altLang="en-US" sz="3600" b="1" dirty="0" smtClean="0">
                <a:solidFill>
                  <a:schemeClr val="accent2"/>
                </a:solidFill>
                <a:latin typeface="新宋体" panose="02010609030101010101" pitchFamily="49" charset="-122"/>
                <a:ea typeface="新宋体" panose="02010609030101010101" pitchFamily="49" charset="-122"/>
              </a:rPr>
              <a:t>实训的两个月中收获的不只是编程能力的极大提升还有陈老师带给我们的人生智慧和欢声笑语。在此我们衷心感谢英俊潇洒的陈老师在过去的两个月时间中对我们的辛勤教导。祝愿我们可敬可爱的陈老师早日走上人生巅峰！</a:t>
            </a:r>
            <a:endParaRPr lang="zh-CN" altLang="en-US" sz="3600" b="1" dirty="0">
              <a:solidFill>
                <a:schemeClr val="accent2"/>
              </a:solidFill>
              <a:latin typeface="新宋体" panose="02010609030101010101" pitchFamily="49" charset="-122"/>
              <a:ea typeface="新宋体" panose="0201060903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929640" y="0"/>
            <a:ext cx="10332720" cy="6858000"/>
          </a:xfrm>
          <a:custGeom>
            <a:avLst/>
            <a:gdLst>
              <a:gd name="connsiteX0" fmla="*/ 1303369 w 10332720"/>
              <a:gd name="connsiteY0" fmla="*/ 0 h 6858000"/>
              <a:gd name="connsiteX1" fmla="*/ 9029351 w 10332720"/>
              <a:gd name="connsiteY1" fmla="*/ 0 h 6858000"/>
              <a:gd name="connsiteX2" fmla="*/ 9152975 w 10332720"/>
              <a:gd name="connsiteY2" fmla="*/ 142716 h 6858000"/>
              <a:gd name="connsiteX3" fmla="*/ 10332720 w 10332720"/>
              <a:gd name="connsiteY3" fmla="*/ 3429000 h 6858000"/>
              <a:gd name="connsiteX4" fmla="*/ 9152975 w 10332720"/>
              <a:gd name="connsiteY4" fmla="*/ 6715285 h 6858000"/>
              <a:gd name="connsiteX5" fmla="*/ 9029352 w 10332720"/>
              <a:gd name="connsiteY5" fmla="*/ 6858000 h 6858000"/>
              <a:gd name="connsiteX6" fmla="*/ 1303369 w 10332720"/>
              <a:gd name="connsiteY6" fmla="*/ 6858000 h 6858000"/>
              <a:gd name="connsiteX7" fmla="*/ 1179746 w 10332720"/>
              <a:gd name="connsiteY7" fmla="*/ 6715285 h 6858000"/>
              <a:gd name="connsiteX8" fmla="*/ 0 w 10332720"/>
              <a:gd name="connsiteY8" fmla="*/ 3429000 h 6858000"/>
              <a:gd name="connsiteX9" fmla="*/ 1179746 w 10332720"/>
              <a:gd name="connsiteY9" fmla="*/ 1427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2720" h="6858000">
                <a:moveTo>
                  <a:pt x="1303369" y="0"/>
                </a:moveTo>
                <a:lnTo>
                  <a:pt x="9029351" y="0"/>
                </a:lnTo>
                <a:lnTo>
                  <a:pt x="9152975" y="142716"/>
                </a:lnTo>
                <a:cubicBezTo>
                  <a:pt x="9889986" y="1035767"/>
                  <a:pt x="10332720" y="2180681"/>
                  <a:pt x="10332720" y="3429000"/>
                </a:cubicBezTo>
                <a:cubicBezTo>
                  <a:pt x="10332720" y="4677320"/>
                  <a:pt x="9889986" y="5822233"/>
                  <a:pt x="9152975" y="6715285"/>
                </a:cubicBezTo>
                <a:lnTo>
                  <a:pt x="9029352" y="6858000"/>
                </a:lnTo>
                <a:lnTo>
                  <a:pt x="1303369" y="6858000"/>
                </a:lnTo>
                <a:lnTo>
                  <a:pt x="1179746" y="6715285"/>
                </a:lnTo>
                <a:cubicBezTo>
                  <a:pt x="442734" y="5822233"/>
                  <a:pt x="0" y="4677320"/>
                  <a:pt x="0" y="3429000"/>
                </a:cubicBezTo>
                <a:cubicBezTo>
                  <a:pt x="0" y="2180681"/>
                  <a:pt x="442734" y="1035767"/>
                  <a:pt x="1179746" y="142716"/>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667000" y="0"/>
            <a:ext cx="6858000" cy="6858000"/>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038600" y="1371600"/>
            <a:ext cx="4114800" cy="411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392598" y="2921168"/>
            <a:ext cx="7406804" cy="1015663"/>
          </a:xfrm>
          <a:prstGeom prst="rect">
            <a:avLst/>
          </a:prstGeom>
          <a:noFill/>
        </p:spPr>
        <p:txBody>
          <a:bodyPr wrap="square" rtlCol="0">
            <a:spAutoFit/>
          </a:bodyPr>
          <a:lstStyle/>
          <a:p>
            <a:pPr algn="ctr"/>
            <a:r>
              <a:rPr lang="zh-CN" altLang="en-US" sz="6000" b="1" dirty="0" smtClean="0">
                <a:solidFill>
                  <a:schemeClr val="accent2"/>
                </a:solidFill>
                <a:latin typeface="微软雅黑" panose="020B0503020204020204" pitchFamily="34" charset="-122"/>
                <a:ea typeface="微软雅黑" panose="020B0503020204020204" pitchFamily="34" charset="-122"/>
              </a:rPr>
              <a:t>谢谢！</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8716" y="2669273"/>
            <a:ext cx="12106138" cy="2328186"/>
          </a:xfrm>
          <a:custGeom>
            <a:avLst/>
            <a:gdLst>
              <a:gd name="connsiteX0" fmla="*/ 0 w 11611428"/>
              <a:gd name="connsiteY0" fmla="*/ 2017971 h 2017971"/>
              <a:gd name="connsiteX1" fmla="*/ 986971 w 11611428"/>
              <a:gd name="connsiteY1" fmla="*/ 348828 h 2017971"/>
              <a:gd name="connsiteX2" fmla="*/ 3077028 w 11611428"/>
              <a:gd name="connsiteY2" fmla="*/ 1277743 h 2017971"/>
              <a:gd name="connsiteX3" fmla="*/ 5515428 w 11611428"/>
              <a:gd name="connsiteY3" fmla="*/ 485 h 2017971"/>
              <a:gd name="connsiteX4" fmla="*/ 8694057 w 11611428"/>
              <a:gd name="connsiteY4" fmla="*/ 1118085 h 2017971"/>
              <a:gd name="connsiteX5" fmla="*/ 11611428 w 11611428"/>
              <a:gd name="connsiteY5" fmla="*/ 406885 h 2017971"/>
              <a:gd name="connsiteX0-1" fmla="*/ 0 w 11611428"/>
              <a:gd name="connsiteY0-2" fmla="*/ 2017971 h 2017971"/>
              <a:gd name="connsiteX1-3" fmla="*/ 1436914 w 11611428"/>
              <a:gd name="connsiteY1-4" fmla="*/ 784257 h 2017971"/>
              <a:gd name="connsiteX2-5" fmla="*/ 3077028 w 11611428"/>
              <a:gd name="connsiteY2-6" fmla="*/ 1277743 h 2017971"/>
              <a:gd name="connsiteX3-7" fmla="*/ 5515428 w 11611428"/>
              <a:gd name="connsiteY3-8" fmla="*/ 485 h 2017971"/>
              <a:gd name="connsiteX4-9" fmla="*/ 8694057 w 11611428"/>
              <a:gd name="connsiteY4-10" fmla="*/ 1118085 h 2017971"/>
              <a:gd name="connsiteX5-11" fmla="*/ 11611428 w 11611428"/>
              <a:gd name="connsiteY5-12" fmla="*/ 406885 h 2017971"/>
              <a:gd name="connsiteX0-13" fmla="*/ 0 w 11611428"/>
              <a:gd name="connsiteY0-14" fmla="*/ 2018288 h 2018288"/>
              <a:gd name="connsiteX1-15" fmla="*/ 1436914 w 11611428"/>
              <a:gd name="connsiteY1-16" fmla="*/ 784574 h 2018288"/>
              <a:gd name="connsiteX2-17" fmla="*/ 3077028 w 11611428"/>
              <a:gd name="connsiteY2-18" fmla="*/ 1278060 h 2018288"/>
              <a:gd name="connsiteX3-19" fmla="*/ 5515428 w 11611428"/>
              <a:gd name="connsiteY3-20" fmla="*/ 802 h 2018288"/>
              <a:gd name="connsiteX4-21" fmla="*/ 8461828 w 11611428"/>
              <a:gd name="connsiteY4-22" fmla="*/ 1493701 h 2018288"/>
              <a:gd name="connsiteX5-23" fmla="*/ 8694057 w 11611428"/>
              <a:gd name="connsiteY5-24" fmla="*/ 1118402 h 2018288"/>
              <a:gd name="connsiteX6" fmla="*/ 11611428 w 11611428"/>
              <a:gd name="connsiteY6" fmla="*/ 407202 h 2018288"/>
              <a:gd name="connsiteX0-25" fmla="*/ 0 w 11611428"/>
              <a:gd name="connsiteY0-26" fmla="*/ 2018288 h 2018288"/>
              <a:gd name="connsiteX1-27" fmla="*/ 1436914 w 11611428"/>
              <a:gd name="connsiteY1-28" fmla="*/ 784574 h 2018288"/>
              <a:gd name="connsiteX2-29" fmla="*/ 3077028 w 11611428"/>
              <a:gd name="connsiteY2-30" fmla="*/ 1278060 h 2018288"/>
              <a:gd name="connsiteX3-31" fmla="*/ 5515428 w 11611428"/>
              <a:gd name="connsiteY3-32" fmla="*/ 802 h 2018288"/>
              <a:gd name="connsiteX4-33" fmla="*/ 8461828 w 11611428"/>
              <a:gd name="connsiteY4-34" fmla="*/ 1493701 h 2018288"/>
              <a:gd name="connsiteX5-35" fmla="*/ 9768114 w 11611428"/>
              <a:gd name="connsiteY5-36" fmla="*/ 1379659 h 2018288"/>
              <a:gd name="connsiteX6-37" fmla="*/ 11611428 w 11611428"/>
              <a:gd name="connsiteY6-38" fmla="*/ 407202 h 2018288"/>
              <a:gd name="connsiteX0-39" fmla="*/ 0 w 11611428"/>
              <a:gd name="connsiteY0-40" fmla="*/ 1611086 h 1611086"/>
              <a:gd name="connsiteX1-41" fmla="*/ 1436914 w 11611428"/>
              <a:gd name="connsiteY1-42" fmla="*/ 377372 h 1611086"/>
              <a:gd name="connsiteX2-43" fmla="*/ 3077028 w 11611428"/>
              <a:gd name="connsiteY2-44" fmla="*/ 870858 h 1611086"/>
              <a:gd name="connsiteX3-45" fmla="*/ 5413828 w 11611428"/>
              <a:gd name="connsiteY3-46" fmla="*/ 101600 h 1611086"/>
              <a:gd name="connsiteX4-47" fmla="*/ 8461828 w 11611428"/>
              <a:gd name="connsiteY4-48" fmla="*/ 1086499 h 1611086"/>
              <a:gd name="connsiteX5-49" fmla="*/ 9768114 w 11611428"/>
              <a:gd name="connsiteY5-50" fmla="*/ 972457 h 1611086"/>
              <a:gd name="connsiteX6-51" fmla="*/ 11611428 w 11611428"/>
              <a:gd name="connsiteY6-52" fmla="*/ 0 h 1611086"/>
              <a:gd name="connsiteX0-53" fmla="*/ 0 w 11611428"/>
              <a:gd name="connsiteY0-54" fmla="*/ 1611086 h 1611086"/>
              <a:gd name="connsiteX1-55" fmla="*/ 1436914 w 11611428"/>
              <a:gd name="connsiteY1-56" fmla="*/ 377372 h 1611086"/>
              <a:gd name="connsiteX2-57" fmla="*/ 3077028 w 11611428"/>
              <a:gd name="connsiteY2-58" fmla="*/ 870858 h 1611086"/>
              <a:gd name="connsiteX3-59" fmla="*/ 5413828 w 11611428"/>
              <a:gd name="connsiteY3-60" fmla="*/ 101600 h 1611086"/>
              <a:gd name="connsiteX4-61" fmla="*/ 7577148 w 11611428"/>
              <a:gd name="connsiteY4-62" fmla="*/ 1217127 h 1611086"/>
              <a:gd name="connsiteX5-63" fmla="*/ 9768114 w 11611428"/>
              <a:gd name="connsiteY5-64" fmla="*/ 972457 h 1611086"/>
              <a:gd name="connsiteX6-65" fmla="*/ 11611428 w 11611428"/>
              <a:gd name="connsiteY6-66" fmla="*/ 0 h 1611086"/>
              <a:gd name="connsiteX0-67" fmla="*/ 0 w 11611428"/>
              <a:gd name="connsiteY0-68" fmla="*/ 1900881 h 1900881"/>
              <a:gd name="connsiteX1-69" fmla="*/ 1436914 w 11611428"/>
              <a:gd name="connsiteY1-70" fmla="*/ 667167 h 1900881"/>
              <a:gd name="connsiteX2-71" fmla="*/ 3077028 w 11611428"/>
              <a:gd name="connsiteY2-72" fmla="*/ 1160653 h 1900881"/>
              <a:gd name="connsiteX3-73" fmla="*/ 5413828 w 11611428"/>
              <a:gd name="connsiteY3-74" fmla="*/ 391395 h 1900881"/>
              <a:gd name="connsiteX4-75" fmla="*/ 7577148 w 11611428"/>
              <a:gd name="connsiteY4-76" fmla="*/ 1506922 h 1900881"/>
              <a:gd name="connsiteX5-77" fmla="*/ 9159896 w 11611428"/>
              <a:gd name="connsiteY5-78" fmla="*/ 43052 h 1900881"/>
              <a:gd name="connsiteX6-79" fmla="*/ 11611428 w 11611428"/>
              <a:gd name="connsiteY6-80" fmla="*/ 289795 h 1900881"/>
              <a:gd name="connsiteX0-81" fmla="*/ 0 w 11611428"/>
              <a:gd name="connsiteY0-82" fmla="*/ 1900881 h 1900881"/>
              <a:gd name="connsiteX1-83" fmla="*/ 1436914 w 11611428"/>
              <a:gd name="connsiteY1-84" fmla="*/ 667167 h 1900881"/>
              <a:gd name="connsiteX2-85" fmla="*/ 3077028 w 11611428"/>
              <a:gd name="connsiteY2-86" fmla="*/ 1160653 h 1900881"/>
              <a:gd name="connsiteX3-87" fmla="*/ 5413828 w 11611428"/>
              <a:gd name="connsiteY3-88" fmla="*/ 391395 h 1900881"/>
              <a:gd name="connsiteX4-89" fmla="*/ 7273040 w 11611428"/>
              <a:gd name="connsiteY4-90" fmla="*/ 1506922 h 1900881"/>
              <a:gd name="connsiteX5-91" fmla="*/ 9159896 w 11611428"/>
              <a:gd name="connsiteY5-92" fmla="*/ 43052 h 1900881"/>
              <a:gd name="connsiteX6-93" fmla="*/ 11611428 w 11611428"/>
              <a:gd name="connsiteY6-94" fmla="*/ 289795 h 1900881"/>
              <a:gd name="connsiteX0-95" fmla="*/ 0 w 11749659"/>
              <a:gd name="connsiteY0-96" fmla="*/ 1857927 h 1857927"/>
              <a:gd name="connsiteX1-97" fmla="*/ 1436914 w 11749659"/>
              <a:gd name="connsiteY1-98" fmla="*/ 624213 h 1857927"/>
              <a:gd name="connsiteX2-99" fmla="*/ 3077028 w 11749659"/>
              <a:gd name="connsiteY2-100" fmla="*/ 1117699 h 1857927"/>
              <a:gd name="connsiteX3-101" fmla="*/ 5413828 w 11749659"/>
              <a:gd name="connsiteY3-102" fmla="*/ 348441 h 1857927"/>
              <a:gd name="connsiteX4-103" fmla="*/ 7273040 w 11749659"/>
              <a:gd name="connsiteY4-104" fmla="*/ 1463968 h 1857927"/>
              <a:gd name="connsiteX5-105" fmla="*/ 9159896 w 11749659"/>
              <a:gd name="connsiteY5-106" fmla="*/ 98 h 1857927"/>
              <a:gd name="connsiteX6-107" fmla="*/ 11749659 w 11749659"/>
              <a:gd name="connsiteY6-108" fmla="*/ 1378955 h 1857927"/>
              <a:gd name="connsiteX0-109" fmla="*/ 0 w 11749659"/>
              <a:gd name="connsiteY0-110" fmla="*/ 1828901 h 1828901"/>
              <a:gd name="connsiteX1-111" fmla="*/ 1436914 w 11749659"/>
              <a:gd name="connsiteY1-112" fmla="*/ 595187 h 1828901"/>
              <a:gd name="connsiteX2-113" fmla="*/ 3077028 w 11749659"/>
              <a:gd name="connsiteY2-114" fmla="*/ 1088673 h 1828901"/>
              <a:gd name="connsiteX3-115" fmla="*/ 5413828 w 11749659"/>
              <a:gd name="connsiteY3-116" fmla="*/ 319415 h 1828901"/>
              <a:gd name="connsiteX4-117" fmla="*/ 7273040 w 11749659"/>
              <a:gd name="connsiteY4-118" fmla="*/ 1434942 h 1828901"/>
              <a:gd name="connsiteX5-119" fmla="*/ 9726644 w 11749659"/>
              <a:gd name="connsiteY5-120" fmla="*/ 100 h 1828901"/>
              <a:gd name="connsiteX6-121" fmla="*/ 11749659 w 11749659"/>
              <a:gd name="connsiteY6-122" fmla="*/ 1349929 h 1828901"/>
              <a:gd name="connsiteX0-123" fmla="*/ 0 w 11749659"/>
              <a:gd name="connsiteY0-124" fmla="*/ 1829080 h 1829080"/>
              <a:gd name="connsiteX1-125" fmla="*/ 1436914 w 11749659"/>
              <a:gd name="connsiteY1-126" fmla="*/ 595366 h 1829080"/>
              <a:gd name="connsiteX2-127" fmla="*/ 3077028 w 11749659"/>
              <a:gd name="connsiteY2-128" fmla="*/ 1088852 h 1829080"/>
              <a:gd name="connsiteX3-129" fmla="*/ 5413828 w 11749659"/>
              <a:gd name="connsiteY3-130" fmla="*/ 319594 h 1829080"/>
              <a:gd name="connsiteX4-131" fmla="*/ 7756850 w 11749659"/>
              <a:gd name="connsiteY4-132" fmla="*/ 1493178 h 1829080"/>
              <a:gd name="connsiteX5-133" fmla="*/ 9726644 w 11749659"/>
              <a:gd name="connsiteY5-134" fmla="*/ 279 h 1829080"/>
              <a:gd name="connsiteX6-135" fmla="*/ 11749659 w 11749659"/>
              <a:gd name="connsiteY6-136" fmla="*/ 1350108 h 1829080"/>
              <a:gd name="connsiteX0-137" fmla="*/ 0 w 11749659"/>
              <a:gd name="connsiteY0-138" fmla="*/ 1829080 h 1829080"/>
              <a:gd name="connsiteX1-139" fmla="*/ 1436914 w 11749659"/>
              <a:gd name="connsiteY1-140" fmla="*/ 595366 h 1829080"/>
              <a:gd name="connsiteX2-141" fmla="*/ 3090851 w 11749659"/>
              <a:gd name="connsiteY2-142" fmla="*/ 1712967 h 1829080"/>
              <a:gd name="connsiteX3-143" fmla="*/ 5413828 w 11749659"/>
              <a:gd name="connsiteY3-144" fmla="*/ 319594 h 1829080"/>
              <a:gd name="connsiteX4-145" fmla="*/ 7756850 w 11749659"/>
              <a:gd name="connsiteY4-146" fmla="*/ 1493178 h 1829080"/>
              <a:gd name="connsiteX5-147" fmla="*/ 9726644 w 11749659"/>
              <a:gd name="connsiteY5-148" fmla="*/ 279 h 1829080"/>
              <a:gd name="connsiteX6-149" fmla="*/ 11749659 w 11749659"/>
              <a:gd name="connsiteY6-150" fmla="*/ 1350108 h 1829080"/>
              <a:gd name="connsiteX0-151" fmla="*/ 0 w 11749659"/>
              <a:gd name="connsiteY0-152" fmla="*/ 1829080 h 1829080"/>
              <a:gd name="connsiteX1-153" fmla="*/ 1436914 w 11749659"/>
              <a:gd name="connsiteY1-154" fmla="*/ 595366 h 1829080"/>
              <a:gd name="connsiteX2-155" fmla="*/ 3090851 w 11749659"/>
              <a:gd name="connsiteY2-156" fmla="*/ 1712967 h 1829080"/>
              <a:gd name="connsiteX3-157" fmla="*/ 5524414 w 11749659"/>
              <a:gd name="connsiteY3-158" fmla="*/ 319594 h 1829080"/>
              <a:gd name="connsiteX4-159" fmla="*/ 7756850 w 11749659"/>
              <a:gd name="connsiteY4-160" fmla="*/ 1493178 h 1829080"/>
              <a:gd name="connsiteX5-161" fmla="*/ 9726644 w 11749659"/>
              <a:gd name="connsiteY5-162" fmla="*/ 279 h 1829080"/>
              <a:gd name="connsiteX6-163" fmla="*/ 11749659 w 11749659"/>
              <a:gd name="connsiteY6-164" fmla="*/ 1350108 h 1829080"/>
              <a:gd name="connsiteX0-165" fmla="*/ 0 w 11749659"/>
              <a:gd name="connsiteY0-166" fmla="*/ 1872504 h 1872504"/>
              <a:gd name="connsiteX1-167" fmla="*/ 1409267 w 11749659"/>
              <a:gd name="connsiteY1-168" fmla="*/ 162 h 1872504"/>
              <a:gd name="connsiteX2-169" fmla="*/ 3090851 w 11749659"/>
              <a:gd name="connsiteY2-170" fmla="*/ 1756391 h 1872504"/>
              <a:gd name="connsiteX3-171" fmla="*/ 5524414 w 11749659"/>
              <a:gd name="connsiteY3-172" fmla="*/ 363018 h 1872504"/>
              <a:gd name="connsiteX4-173" fmla="*/ 7756850 w 11749659"/>
              <a:gd name="connsiteY4-174" fmla="*/ 1536602 h 1872504"/>
              <a:gd name="connsiteX5-175" fmla="*/ 9726644 w 11749659"/>
              <a:gd name="connsiteY5-176" fmla="*/ 43703 h 1872504"/>
              <a:gd name="connsiteX6-177" fmla="*/ 11749659 w 11749659"/>
              <a:gd name="connsiteY6-178" fmla="*/ 1393532 h 1872504"/>
              <a:gd name="connsiteX0-179" fmla="*/ 0 w 11749659"/>
              <a:gd name="connsiteY0-180" fmla="*/ 1901623 h 1901623"/>
              <a:gd name="connsiteX1-181" fmla="*/ 1409267 w 11749659"/>
              <a:gd name="connsiteY1-182" fmla="*/ 252 h 1901623"/>
              <a:gd name="connsiteX2-183" fmla="*/ 3090851 w 11749659"/>
              <a:gd name="connsiteY2-184" fmla="*/ 1756481 h 1901623"/>
              <a:gd name="connsiteX3-185" fmla="*/ 5524414 w 11749659"/>
              <a:gd name="connsiteY3-186" fmla="*/ 363108 h 1901623"/>
              <a:gd name="connsiteX4-187" fmla="*/ 7756850 w 11749659"/>
              <a:gd name="connsiteY4-188" fmla="*/ 1536692 h 1901623"/>
              <a:gd name="connsiteX5-189" fmla="*/ 9726644 w 11749659"/>
              <a:gd name="connsiteY5-190" fmla="*/ 43793 h 1901623"/>
              <a:gd name="connsiteX6-191" fmla="*/ 11749659 w 11749659"/>
              <a:gd name="connsiteY6-192" fmla="*/ 1393622 h 1901623"/>
              <a:gd name="connsiteX0-193" fmla="*/ 0 w 11749659"/>
              <a:gd name="connsiteY0-194" fmla="*/ 1901623 h 1901623"/>
              <a:gd name="connsiteX1-195" fmla="*/ 1409267 w 11749659"/>
              <a:gd name="connsiteY1-196" fmla="*/ 252 h 1901623"/>
              <a:gd name="connsiteX2-197" fmla="*/ 3090851 w 11749659"/>
              <a:gd name="connsiteY2-198" fmla="*/ 1756481 h 1901623"/>
              <a:gd name="connsiteX3-199" fmla="*/ 5524414 w 11749659"/>
              <a:gd name="connsiteY3-200" fmla="*/ 363108 h 1901623"/>
              <a:gd name="connsiteX4-201" fmla="*/ 7756850 w 11749659"/>
              <a:gd name="connsiteY4-202" fmla="*/ 1536692 h 1901623"/>
              <a:gd name="connsiteX5-203" fmla="*/ 9726644 w 11749659"/>
              <a:gd name="connsiteY5-204" fmla="*/ 43793 h 1901623"/>
              <a:gd name="connsiteX6-205" fmla="*/ 11749659 w 11749659"/>
              <a:gd name="connsiteY6-206" fmla="*/ 1393622 h 1901623"/>
              <a:gd name="connsiteX0-207" fmla="*/ 0 w 11915536"/>
              <a:gd name="connsiteY0-208" fmla="*/ 1611507 h 1758531"/>
              <a:gd name="connsiteX1-209" fmla="*/ 1575144 w 11915536"/>
              <a:gd name="connsiteY1-210" fmla="*/ 421 h 1758531"/>
              <a:gd name="connsiteX2-211" fmla="*/ 3256728 w 11915536"/>
              <a:gd name="connsiteY2-212" fmla="*/ 1756650 h 1758531"/>
              <a:gd name="connsiteX3-213" fmla="*/ 5690291 w 11915536"/>
              <a:gd name="connsiteY3-214" fmla="*/ 363277 h 1758531"/>
              <a:gd name="connsiteX4-215" fmla="*/ 7922727 w 11915536"/>
              <a:gd name="connsiteY4-216" fmla="*/ 1536861 h 1758531"/>
              <a:gd name="connsiteX5-217" fmla="*/ 9892521 w 11915536"/>
              <a:gd name="connsiteY5-218" fmla="*/ 43962 h 1758531"/>
              <a:gd name="connsiteX6-219" fmla="*/ 11915536 w 11915536"/>
              <a:gd name="connsiteY6-220" fmla="*/ 1393791 h 1758531"/>
              <a:gd name="connsiteX0-221" fmla="*/ 0 w 11915536"/>
              <a:gd name="connsiteY0-222" fmla="*/ 1611452 h 1758476"/>
              <a:gd name="connsiteX1-223" fmla="*/ 1575144 w 11915536"/>
              <a:gd name="connsiteY1-224" fmla="*/ 366 h 1758476"/>
              <a:gd name="connsiteX2-225" fmla="*/ 3256728 w 11915536"/>
              <a:gd name="connsiteY2-226" fmla="*/ 1756595 h 1758476"/>
              <a:gd name="connsiteX3-227" fmla="*/ 5690291 w 11915536"/>
              <a:gd name="connsiteY3-228" fmla="*/ 363222 h 1758476"/>
              <a:gd name="connsiteX4-229" fmla="*/ 7922727 w 11915536"/>
              <a:gd name="connsiteY4-230" fmla="*/ 1536806 h 1758476"/>
              <a:gd name="connsiteX5-231" fmla="*/ 9892521 w 11915536"/>
              <a:gd name="connsiteY5-232" fmla="*/ 43907 h 1758476"/>
              <a:gd name="connsiteX6-233" fmla="*/ 11915536 w 11915536"/>
              <a:gd name="connsiteY6-234" fmla="*/ 1393736 h 1758476"/>
              <a:gd name="connsiteX0-235" fmla="*/ 0 w 11915536"/>
              <a:gd name="connsiteY0-236" fmla="*/ 1611180 h 1685714"/>
              <a:gd name="connsiteX1-237" fmla="*/ 1575144 w 11915536"/>
              <a:gd name="connsiteY1-238" fmla="*/ 94 h 1685714"/>
              <a:gd name="connsiteX2-239" fmla="*/ 3547014 w 11915536"/>
              <a:gd name="connsiteY2-240" fmla="*/ 1683751 h 1685714"/>
              <a:gd name="connsiteX3-241" fmla="*/ 5690291 w 11915536"/>
              <a:gd name="connsiteY3-242" fmla="*/ 362950 h 1685714"/>
              <a:gd name="connsiteX4-243" fmla="*/ 7922727 w 11915536"/>
              <a:gd name="connsiteY4-244" fmla="*/ 1536534 h 1685714"/>
              <a:gd name="connsiteX5-245" fmla="*/ 9892521 w 11915536"/>
              <a:gd name="connsiteY5-246" fmla="*/ 43635 h 1685714"/>
              <a:gd name="connsiteX6-247" fmla="*/ 11915536 w 11915536"/>
              <a:gd name="connsiteY6-248" fmla="*/ 1393464 h 1685714"/>
              <a:gd name="connsiteX0-249" fmla="*/ 0 w 11915536"/>
              <a:gd name="connsiteY0-250" fmla="*/ 1611180 h 1683761"/>
              <a:gd name="connsiteX1-251" fmla="*/ 1575144 w 11915536"/>
              <a:gd name="connsiteY1-252" fmla="*/ 94 h 1683761"/>
              <a:gd name="connsiteX2-253" fmla="*/ 3547014 w 11915536"/>
              <a:gd name="connsiteY2-254" fmla="*/ 1683751 h 1683761"/>
              <a:gd name="connsiteX3-255" fmla="*/ 6063516 w 11915536"/>
              <a:gd name="connsiteY3-256" fmla="*/ 29121 h 1683761"/>
              <a:gd name="connsiteX4-257" fmla="*/ 7922727 w 11915536"/>
              <a:gd name="connsiteY4-258" fmla="*/ 1536534 h 1683761"/>
              <a:gd name="connsiteX5-259" fmla="*/ 9892521 w 11915536"/>
              <a:gd name="connsiteY5-260" fmla="*/ 43635 h 1683761"/>
              <a:gd name="connsiteX6-261" fmla="*/ 11915536 w 11915536"/>
              <a:gd name="connsiteY6-262" fmla="*/ 1393464 h 1683761"/>
              <a:gd name="connsiteX0-263" fmla="*/ 0 w 11915536"/>
              <a:gd name="connsiteY0-264" fmla="*/ 1611180 h 1753076"/>
              <a:gd name="connsiteX1-265" fmla="*/ 1575144 w 11915536"/>
              <a:gd name="connsiteY1-266" fmla="*/ 94 h 1753076"/>
              <a:gd name="connsiteX2-267" fmla="*/ 3547014 w 11915536"/>
              <a:gd name="connsiteY2-268" fmla="*/ 1683751 h 1753076"/>
              <a:gd name="connsiteX3-269" fmla="*/ 6063516 w 11915536"/>
              <a:gd name="connsiteY3-270" fmla="*/ 29121 h 1753076"/>
              <a:gd name="connsiteX4-271" fmla="*/ 8268306 w 11915536"/>
              <a:gd name="connsiteY4-272" fmla="*/ 1739734 h 1753076"/>
              <a:gd name="connsiteX5-273" fmla="*/ 9892521 w 11915536"/>
              <a:gd name="connsiteY5-274" fmla="*/ 43635 h 1753076"/>
              <a:gd name="connsiteX6-275" fmla="*/ 11915536 w 11915536"/>
              <a:gd name="connsiteY6-276" fmla="*/ 1393464 h 1753076"/>
              <a:gd name="connsiteX0-277" fmla="*/ 0 w 11915536"/>
              <a:gd name="connsiteY0-278" fmla="*/ 1815652 h 1956050"/>
              <a:gd name="connsiteX1-279" fmla="*/ 1575144 w 11915536"/>
              <a:gd name="connsiteY1-280" fmla="*/ 204566 h 1956050"/>
              <a:gd name="connsiteX2-281" fmla="*/ 3547014 w 11915536"/>
              <a:gd name="connsiteY2-282" fmla="*/ 1888223 h 1956050"/>
              <a:gd name="connsiteX3-283" fmla="*/ 6063516 w 11915536"/>
              <a:gd name="connsiteY3-284" fmla="*/ 233593 h 1956050"/>
              <a:gd name="connsiteX4-285" fmla="*/ 8268306 w 11915536"/>
              <a:gd name="connsiteY4-286" fmla="*/ 1944206 h 1956050"/>
              <a:gd name="connsiteX5-287" fmla="*/ 10293391 w 11915536"/>
              <a:gd name="connsiteY5-288" fmla="*/ 1365 h 1956050"/>
              <a:gd name="connsiteX6-289" fmla="*/ 11915536 w 11915536"/>
              <a:gd name="connsiteY6-290" fmla="*/ 1597936 h 1956050"/>
              <a:gd name="connsiteX0-291" fmla="*/ 0 w 11915536"/>
              <a:gd name="connsiteY0-292" fmla="*/ 1815652 h 1956050"/>
              <a:gd name="connsiteX1-293" fmla="*/ 1602790 w 11915536"/>
              <a:gd name="connsiteY1-294" fmla="*/ 872223 h 1956050"/>
              <a:gd name="connsiteX2-295" fmla="*/ 3547014 w 11915536"/>
              <a:gd name="connsiteY2-296" fmla="*/ 1888223 h 1956050"/>
              <a:gd name="connsiteX3-297" fmla="*/ 6063516 w 11915536"/>
              <a:gd name="connsiteY3-298" fmla="*/ 233593 h 1956050"/>
              <a:gd name="connsiteX4-299" fmla="*/ 8268306 w 11915536"/>
              <a:gd name="connsiteY4-300" fmla="*/ 1944206 h 1956050"/>
              <a:gd name="connsiteX5-301" fmla="*/ 10293391 w 11915536"/>
              <a:gd name="connsiteY5-302" fmla="*/ 1365 h 1956050"/>
              <a:gd name="connsiteX6-303" fmla="*/ 11915536 w 11915536"/>
              <a:gd name="connsiteY6-304" fmla="*/ 1597936 h 1956050"/>
              <a:gd name="connsiteX0-305" fmla="*/ 0 w 11915536"/>
              <a:gd name="connsiteY0-306" fmla="*/ 1815652 h 1956050"/>
              <a:gd name="connsiteX1-307" fmla="*/ 1602790 w 11915536"/>
              <a:gd name="connsiteY1-308" fmla="*/ 872223 h 1956050"/>
              <a:gd name="connsiteX2-309" fmla="*/ 3547014 w 11915536"/>
              <a:gd name="connsiteY2-310" fmla="*/ 1888223 h 1956050"/>
              <a:gd name="connsiteX3-311" fmla="*/ 6077338 w 11915536"/>
              <a:gd name="connsiteY3-312" fmla="*/ 901250 h 1956050"/>
              <a:gd name="connsiteX4-313" fmla="*/ 8268306 w 11915536"/>
              <a:gd name="connsiteY4-314" fmla="*/ 1944206 h 1956050"/>
              <a:gd name="connsiteX5-315" fmla="*/ 10293391 w 11915536"/>
              <a:gd name="connsiteY5-316" fmla="*/ 1365 h 1956050"/>
              <a:gd name="connsiteX6-317" fmla="*/ 11915536 w 11915536"/>
              <a:gd name="connsiteY6-318" fmla="*/ 1597936 h 1956050"/>
              <a:gd name="connsiteX0-319" fmla="*/ 0 w 11915536"/>
              <a:gd name="connsiteY0-320" fmla="*/ 989466 h 1137008"/>
              <a:gd name="connsiteX1-321" fmla="*/ 1602790 w 11915536"/>
              <a:gd name="connsiteY1-322" fmla="*/ 46037 h 1137008"/>
              <a:gd name="connsiteX2-323" fmla="*/ 3547014 w 11915536"/>
              <a:gd name="connsiteY2-324" fmla="*/ 1062037 h 1137008"/>
              <a:gd name="connsiteX3-325" fmla="*/ 6077338 w 11915536"/>
              <a:gd name="connsiteY3-326" fmla="*/ 75064 h 1137008"/>
              <a:gd name="connsiteX4-327" fmla="*/ 8268306 w 11915536"/>
              <a:gd name="connsiteY4-328" fmla="*/ 1118020 h 1137008"/>
              <a:gd name="connsiteX5-329" fmla="*/ 10486914 w 11915536"/>
              <a:gd name="connsiteY5-330" fmla="*/ 2493 h 1137008"/>
              <a:gd name="connsiteX6-331" fmla="*/ 11915536 w 11915536"/>
              <a:gd name="connsiteY6-332" fmla="*/ 771750 h 1137008"/>
              <a:gd name="connsiteX0-333" fmla="*/ 0 w 11915536"/>
              <a:gd name="connsiteY0-334" fmla="*/ 987453 h 1133886"/>
              <a:gd name="connsiteX1-335" fmla="*/ 1602790 w 11915536"/>
              <a:gd name="connsiteY1-336" fmla="*/ 44024 h 1133886"/>
              <a:gd name="connsiteX2-337" fmla="*/ 3547014 w 11915536"/>
              <a:gd name="connsiteY2-338" fmla="*/ 1060024 h 1133886"/>
              <a:gd name="connsiteX3-339" fmla="*/ 6077338 w 11915536"/>
              <a:gd name="connsiteY3-340" fmla="*/ 73051 h 1133886"/>
              <a:gd name="connsiteX4-341" fmla="*/ 8268306 w 11915536"/>
              <a:gd name="connsiteY4-342" fmla="*/ 1116007 h 1133886"/>
              <a:gd name="connsiteX5-343" fmla="*/ 10486914 w 11915536"/>
              <a:gd name="connsiteY5-344" fmla="*/ 480 h 1133886"/>
              <a:gd name="connsiteX6-345" fmla="*/ 11915536 w 11915536"/>
              <a:gd name="connsiteY6-346" fmla="*/ 769737 h 1133886"/>
              <a:gd name="connsiteX0-347" fmla="*/ 0 w 11915536"/>
              <a:gd name="connsiteY0-348" fmla="*/ 987856 h 1135108"/>
              <a:gd name="connsiteX1-349" fmla="*/ 1602790 w 11915536"/>
              <a:gd name="connsiteY1-350" fmla="*/ 44427 h 1135108"/>
              <a:gd name="connsiteX2-351" fmla="*/ 3547014 w 11915536"/>
              <a:gd name="connsiteY2-352" fmla="*/ 1060427 h 1135108"/>
              <a:gd name="connsiteX3-353" fmla="*/ 6077338 w 11915536"/>
              <a:gd name="connsiteY3-354" fmla="*/ 73454 h 1135108"/>
              <a:gd name="connsiteX4-355" fmla="*/ 8268306 w 11915536"/>
              <a:gd name="connsiteY4-356" fmla="*/ 1116410 h 1135108"/>
              <a:gd name="connsiteX5-357" fmla="*/ 10486914 w 11915536"/>
              <a:gd name="connsiteY5-358" fmla="*/ 883 h 1135108"/>
              <a:gd name="connsiteX6-359" fmla="*/ 11915536 w 11915536"/>
              <a:gd name="connsiteY6-360" fmla="*/ 900769 h 1135108"/>
              <a:gd name="connsiteX0-361" fmla="*/ 0 w 11915536"/>
              <a:gd name="connsiteY0-362" fmla="*/ 987974 h 1135226"/>
              <a:gd name="connsiteX1-363" fmla="*/ 1602790 w 11915536"/>
              <a:gd name="connsiteY1-364" fmla="*/ 44545 h 1135226"/>
              <a:gd name="connsiteX2-365" fmla="*/ 3547014 w 11915536"/>
              <a:gd name="connsiteY2-366" fmla="*/ 1060545 h 1135226"/>
              <a:gd name="connsiteX3-367" fmla="*/ 6077338 w 11915536"/>
              <a:gd name="connsiteY3-368" fmla="*/ 73572 h 1135226"/>
              <a:gd name="connsiteX4-369" fmla="*/ 8268306 w 11915536"/>
              <a:gd name="connsiteY4-370" fmla="*/ 1116528 h 1135226"/>
              <a:gd name="connsiteX5-371" fmla="*/ 10486914 w 11915536"/>
              <a:gd name="connsiteY5-372" fmla="*/ 1001 h 1135226"/>
              <a:gd name="connsiteX6-373" fmla="*/ 11915536 w 11915536"/>
              <a:gd name="connsiteY6-374" fmla="*/ 900887 h 1135226"/>
              <a:gd name="connsiteX0-375" fmla="*/ 0 w 11915536"/>
              <a:gd name="connsiteY0-376" fmla="*/ 943644 h 1107399"/>
              <a:gd name="connsiteX1-377" fmla="*/ 1602790 w 11915536"/>
              <a:gd name="connsiteY1-378" fmla="*/ 215 h 1107399"/>
              <a:gd name="connsiteX2-379" fmla="*/ 3547014 w 11915536"/>
              <a:gd name="connsiteY2-380" fmla="*/ 1016215 h 1107399"/>
              <a:gd name="connsiteX3-381" fmla="*/ 6077338 w 11915536"/>
              <a:gd name="connsiteY3-382" fmla="*/ 29242 h 1107399"/>
              <a:gd name="connsiteX4-383" fmla="*/ 8268306 w 11915536"/>
              <a:gd name="connsiteY4-384" fmla="*/ 1072198 h 1107399"/>
              <a:gd name="connsiteX5-385" fmla="*/ 11915536 w 11915536"/>
              <a:gd name="connsiteY5-386" fmla="*/ 856557 h 1107399"/>
              <a:gd name="connsiteX0-387" fmla="*/ 0 w 12053766"/>
              <a:gd name="connsiteY0-388" fmla="*/ 1407887 h 1544720"/>
              <a:gd name="connsiteX1-389" fmla="*/ 1602790 w 12053766"/>
              <a:gd name="connsiteY1-390" fmla="*/ 464458 h 1544720"/>
              <a:gd name="connsiteX2-391" fmla="*/ 3547014 w 12053766"/>
              <a:gd name="connsiteY2-392" fmla="*/ 1480458 h 1544720"/>
              <a:gd name="connsiteX3-393" fmla="*/ 6077338 w 12053766"/>
              <a:gd name="connsiteY3-394" fmla="*/ 493485 h 1544720"/>
              <a:gd name="connsiteX4-395" fmla="*/ 8268306 w 12053766"/>
              <a:gd name="connsiteY4-396" fmla="*/ 1536441 h 1544720"/>
              <a:gd name="connsiteX5-397" fmla="*/ 12053766 w 12053766"/>
              <a:gd name="connsiteY5-398" fmla="*/ 0 h 1544720"/>
              <a:gd name="connsiteX0-399" fmla="*/ 0 w 12053766"/>
              <a:gd name="connsiteY0-400" fmla="*/ 1407887 h 2181110"/>
              <a:gd name="connsiteX1-401" fmla="*/ 1602790 w 12053766"/>
              <a:gd name="connsiteY1-402" fmla="*/ 464458 h 2181110"/>
              <a:gd name="connsiteX2-403" fmla="*/ 3547014 w 12053766"/>
              <a:gd name="connsiteY2-404" fmla="*/ 1480458 h 2181110"/>
              <a:gd name="connsiteX3-405" fmla="*/ 6077338 w 12053766"/>
              <a:gd name="connsiteY3-406" fmla="*/ 493485 h 2181110"/>
              <a:gd name="connsiteX4-407" fmla="*/ 9816497 w 12053766"/>
              <a:gd name="connsiteY4-408" fmla="*/ 2175070 h 2181110"/>
              <a:gd name="connsiteX5-409" fmla="*/ 12053766 w 12053766"/>
              <a:gd name="connsiteY5-410" fmla="*/ 0 h 2181110"/>
              <a:gd name="connsiteX0-411" fmla="*/ 0 w 12053766"/>
              <a:gd name="connsiteY0-412" fmla="*/ 1407887 h 2175070"/>
              <a:gd name="connsiteX1-413" fmla="*/ 1602790 w 12053766"/>
              <a:gd name="connsiteY1-414" fmla="*/ 464458 h 2175070"/>
              <a:gd name="connsiteX2-415" fmla="*/ 3547014 w 12053766"/>
              <a:gd name="connsiteY2-416" fmla="*/ 1480458 h 2175070"/>
              <a:gd name="connsiteX3-417" fmla="*/ 6077338 w 12053766"/>
              <a:gd name="connsiteY3-418" fmla="*/ 493485 h 2175070"/>
              <a:gd name="connsiteX4-419" fmla="*/ 9816497 w 12053766"/>
              <a:gd name="connsiteY4-420" fmla="*/ 2175070 h 2175070"/>
              <a:gd name="connsiteX5-421" fmla="*/ 12053766 w 12053766"/>
              <a:gd name="connsiteY5-422" fmla="*/ 0 h 2175070"/>
              <a:gd name="connsiteX0-423" fmla="*/ 0 w 12053766"/>
              <a:gd name="connsiteY0-424" fmla="*/ 1407887 h 2175070"/>
              <a:gd name="connsiteX1-425" fmla="*/ 1602790 w 12053766"/>
              <a:gd name="connsiteY1-426" fmla="*/ 464458 h 2175070"/>
              <a:gd name="connsiteX2-427" fmla="*/ 3547014 w 12053766"/>
              <a:gd name="connsiteY2-428" fmla="*/ 1480458 h 2175070"/>
              <a:gd name="connsiteX3-429" fmla="*/ 6077338 w 12053766"/>
              <a:gd name="connsiteY3-430" fmla="*/ 493485 h 2175070"/>
              <a:gd name="connsiteX4-431" fmla="*/ 9816497 w 12053766"/>
              <a:gd name="connsiteY4-432" fmla="*/ 2175070 h 2175070"/>
              <a:gd name="connsiteX5-433" fmla="*/ 12053766 w 12053766"/>
              <a:gd name="connsiteY5-434" fmla="*/ 0 h 2175070"/>
              <a:gd name="connsiteX0-435" fmla="*/ 0 w 12053766"/>
              <a:gd name="connsiteY0-436" fmla="*/ 1407887 h 2175070"/>
              <a:gd name="connsiteX1-437" fmla="*/ 1602790 w 12053766"/>
              <a:gd name="connsiteY1-438" fmla="*/ 464458 h 2175070"/>
              <a:gd name="connsiteX2-439" fmla="*/ 3547014 w 12053766"/>
              <a:gd name="connsiteY2-440" fmla="*/ 1480458 h 2175070"/>
              <a:gd name="connsiteX3-441" fmla="*/ 6077338 w 12053766"/>
              <a:gd name="connsiteY3-442" fmla="*/ 493485 h 2175070"/>
              <a:gd name="connsiteX4-443" fmla="*/ 9816497 w 12053766"/>
              <a:gd name="connsiteY4-444" fmla="*/ 2175070 h 2175070"/>
              <a:gd name="connsiteX5-445" fmla="*/ 12053766 w 12053766"/>
              <a:gd name="connsiteY5-446" fmla="*/ 0 h 2175070"/>
              <a:gd name="connsiteX0-447" fmla="*/ 0 w 12053766"/>
              <a:gd name="connsiteY0-448" fmla="*/ 1407887 h 2175070"/>
              <a:gd name="connsiteX1-449" fmla="*/ 1602790 w 12053766"/>
              <a:gd name="connsiteY1-450" fmla="*/ 464458 h 2175070"/>
              <a:gd name="connsiteX2-451" fmla="*/ 3547014 w 12053766"/>
              <a:gd name="connsiteY2-452" fmla="*/ 1480458 h 2175070"/>
              <a:gd name="connsiteX3-453" fmla="*/ 6077338 w 12053766"/>
              <a:gd name="connsiteY3-454" fmla="*/ 493485 h 2175070"/>
              <a:gd name="connsiteX4-455" fmla="*/ 9816497 w 12053766"/>
              <a:gd name="connsiteY4-456" fmla="*/ 2175070 h 2175070"/>
              <a:gd name="connsiteX5-457" fmla="*/ 12053766 w 12053766"/>
              <a:gd name="connsiteY5-458" fmla="*/ 0 h 2175070"/>
              <a:gd name="connsiteX0-459" fmla="*/ 0 w 12053766"/>
              <a:gd name="connsiteY0-460" fmla="*/ 1407887 h 2175070"/>
              <a:gd name="connsiteX1-461" fmla="*/ 1602790 w 12053766"/>
              <a:gd name="connsiteY1-462" fmla="*/ 464458 h 2175070"/>
              <a:gd name="connsiteX2-463" fmla="*/ 3547014 w 12053766"/>
              <a:gd name="connsiteY2-464" fmla="*/ 1480458 h 2175070"/>
              <a:gd name="connsiteX3-465" fmla="*/ 6298508 w 12053766"/>
              <a:gd name="connsiteY3-466" fmla="*/ 43542 h 2175070"/>
              <a:gd name="connsiteX4-467" fmla="*/ 9816497 w 12053766"/>
              <a:gd name="connsiteY4-468" fmla="*/ 2175070 h 2175070"/>
              <a:gd name="connsiteX5-469" fmla="*/ 12053766 w 12053766"/>
              <a:gd name="connsiteY5-470" fmla="*/ 0 h 2175070"/>
              <a:gd name="connsiteX0-471" fmla="*/ 0 w 12053766"/>
              <a:gd name="connsiteY0-472" fmla="*/ 1407887 h 2175070"/>
              <a:gd name="connsiteX1-473" fmla="*/ 1602790 w 12053766"/>
              <a:gd name="connsiteY1-474" fmla="*/ 464458 h 2175070"/>
              <a:gd name="connsiteX2-475" fmla="*/ 3547014 w 12053766"/>
              <a:gd name="connsiteY2-476" fmla="*/ 1480458 h 2175070"/>
              <a:gd name="connsiteX3-477" fmla="*/ 6298508 w 12053766"/>
              <a:gd name="connsiteY3-478" fmla="*/ 43542 h 2175070"/>
              <a:gd name="connsiteX4-479" fmla="*/ 9816497 w 12053766"/>
              <a:gd name="connsiteY4-480" fmla="*/ 2175070 h 2175070"/>
              <a:gd name="connsiteX5-481" fmla="*/ 12053766 w 12053766"/>
              <a:gd name="connsiteY5-482" fmla="*/ 0 h 2175070"/>
              <a:gd name="connsiteX0-483" fmla="*/ 0 w 12053766"/>
              <a:gd name="connsiteY0-484" fmla="*/ 1407887 h 2175070"/>
              <a:gd name="connsiteX1-485" fmla="*/ 1602790 w 12053766"/>
              <a:gd name="connsiteY1-486" fmla="*/ 464458 h 2175070"/>
              <a:gd name="connsiteX2-487" fmla="*/ 4348757 w 12053766"/>
              <a:gd name="connsiteY2-488" fmla="*/ 2148115 h 2175070"/>
              <a:gd name="connsiteX3-489" fmla="*/ 6298508 w 12053766"/>
              <a:gd name="connsiteY3-490" fmla="*/ 43542 h 2175070"/>
              <a:gd name="connsiteX4-491" fmla="*/ 9816497 w 12053766"/>
              <a:gd name="connsiteY4-492" fmla="*/ 2175070 h 2175070"/>
              <a:gd name="connsiteX5-493" fmla="*/ 12053766 w 12053766"/>
              <a:gd name="connsiteY5-494" fmla="*/ 0 h 2175070"/>
              <a:gd name="connsiteX0-495" fmla="*/ 0 w 12053766"/>
              <a:gd name="connsiteY0-496" fmla="*/ 1436923 h 2204106"/>
              <a:gd name="connsiteX1-497" fmla="*/ 1602790 w 12053766"/>
              <a:gd name="connsiteY1-498" fmla="*/ 493494 h 2204106"/>
              <a:gd name="connsiteX2-499" fmla="*/ 4348757 w 12053766"/>
              <a:gd name="connsiteY2-500" fmla="*/ 2177151 h 2204106"/>
              <a:gd name="connsiteX3-501" fmla="*/ 7418182 w 12053766"/>
              <a:gd name="connsiteY3-502" fmla="*/ 7 h 2204106"/>
              <a:gd name="connsiteX4-503" fmla="*/ 9816497 w 12053766"/>
              <a:gd name="connsiteY4-504" fmla="*/ 2204106 h 2204106"/>
              <a:gd name="connsiteX5-505" fmla="*/ 12053766 w 12053766"/>
              <a:gd name="connsiteY5-506" fmla="*/ 29036 h 2204106"/>
              <a:gd name="connsiteX0-507" fmla="*/ 0 w 12053766"/>
              <a:gd name="connsiteY0-508" fmla="*/ 1407887 h 2175070"/>
              <a:gd name="connsiteX1-509" fmla="*/ 1602790 w 12053766"/>
              <a:gd name="connsiteY1-510" fmla="*/ 464458 h 2175070"/>
              <a:gd name="connsiteX2-511" fmla="*/ 4348757 w 12053766"/>
              <a:gd name="connsiteY2-512" fmla="*/ 2148115 h 2175070"/>
              <a:gd name="connsiteX3-513" fmla="*/ 7390536 w 12053766"/>
              <a:gd name="connsiteY3-514" fmla="*/ 711200 h 2175070"/>
              <a:gd name="connsiteX4-515" fmla="*/ 9816497 w 12053766"/>
              <a:gd name="connsiteY4-516" fmla="*/ 2175070 h 2175070"/>
              <a:gd name="connsiteX5-517" fmla="*/ 12053766 w 12053766"/>
              <a:gd name="connsiteY5-518" fmla="*/ 0 h 2175070"/>
              <a:gd name="connsiteX0-519" fmla="*/ 0 w 12053766"/>
              <a:gd name="connsiteY0-520" fmla="*/ 1407887 h 2148971"/>
              <a:gd name="connsiteX1-521" fmla="*/ 1602790 w 12053766"/>
              <a:gd name="connsiteY1-522" fmla="*/ 464458 h 2148971"/>
              <a:gd name="connsiteX2-523" fmla="*/ 4348757 w 12053766"/>
              <a:gd name="connsiteY2-524" fmla="*/ 2148115 h 2148971"/>
              <a:gd name="connsiteX3-525" fmla="*/ 7390536 w 12053766"/>
              <a:gd name="connsiteY3-526" fmla="*/ 711200 h 2148971"/>
              <a:gd name="connsiteX4-527" fmla="*/ 9871790 w 12053766"/>
              <a:gd name="connsiteY4-528" fmla="*/ 2000899 h 2148971"/>
              <a:gd name="connsiteX5-529" fmla="*/ 12053766 w 12053766"/>
              <a:gd name="connsiteY5-530" fmla="*/ 0 h 2148971"/>
              <a:gd name="connsiteX0-531" fmla="*/ 0 w 12053766"/>
              <a:gd name="connsiteY0-532" fmla="*/ 1407887 h 2148115"/>
              <a:gd name="connsiteX1-533" fmla="*/ 1962192 w 12053766"/>
              <a:gd name="connsiteY1-534" fmla="*/ 711201 h 2148115"/>
              <a:gd name="connsiteX2-535" fmla="*/ 4348757 w 12053766"/>
              <a:gd name="connsiteY2-536" fmla="*/ 2148115 h 2148115"/>
              <a:gd name="connsiteX3-537" fmla="*/ 7390536 w 12053766"/>
              <a:gd name="connsiteY3-538" fmla="*/ 711200 h 2148115"/>
              <a:gd name="connsiteX4-539" fmla="*/ 9871790 w 12053766"/>
              <a:gd name="connsiteY4-540" fmla="*/ 2000899 h 2148115"/>
              <a:gd name="connsiteX5-541" fmla="*/ 12053766 w 12053766"/>
              <a:gd name="connsiteY5-542" fmla="*/ 0 h 2148115"/>
              <a:gd name="connsiteX0-543" fmla="*/ 0 w 12053766"/>
              <a:gd name="connsiteY0-544" fmla="*/ 1407887 h 2148115"/>
              <a:gd name="connsiteX1-545" fmla="*/ 1962192 w 12053766"/>
              <a:gd name="connsiteY1-546" fmla="*/ 711201 h 2148115"/>
              <a:gd name="connsiteX2-547" fmla="*/ 4348757 w 12053766"/>
              <a:gd name="connsiteY2-548" fmla="*/ 2148115 h 2148115"/>
              <a:gd name="connsiteX3-549" fmla="*/ 7390536 w 12053766"/>
              <a:gd name="connsiteY3-550" fmla="*/ 711200 h 2148115"/>
              <a:gd name="connsiteX4-551" fmla="*/ 9871790 w 12053766"/>
              <a:gd name="connsiteY4-552" fmla="*/ 2000899 h 2148115"/>
              <a:gd name="connsiteX5-553" fmla="*/ 12053766 w 12053766"/>
              <a:gd name="connsiteY5-554" fmla="*/ 0 h 2148115"/>
              <a:gd name="connsiteX0-555" fmla="*/ 0 w 12053766"/>
              <a:gd name="connsiteY0-556" fmla="*/ 1407887 h 2148115"/>
              <a:gd name="connsiteX1-557" fmla="*/ 1962192 w 12053766"/>
              <a:gd name="connsiteY1-558" fmla="*/ 711201 h 2148115"/>
              <a:gd name="connsiteX2-559" fmla="*/ 4348757 w 12053766"/>
              <a:gd name="connsiteY2-560" fmla="*/ 2148115 h 2148115"/>
              <a:gd name="connsiteX3-561" fmla="*/ 7390536 w 12053766"/>
              <a:gd name="connsiteY3-562" fmla="*/ 711200 h 2148115"/>
              <a:gd name="connsiteX4-563" fmla="*/ 9871790 w 12053766"/>
              <a:gd name="connsiteY4-564" fmla="*/ 2000899 h 2148115"/>
              <a:gd name="connsiteX5-565" fmla="*/ 12053766 w 12053766"/>
              <a:gd name="connsiteY5-566" fmla="*/ 0 h 2148115"/>
              <a:gd name="connsiteX0-567" fmla="*/ 0 w 12095236"/>
              <a:gd name="connsiteY0-568" fmla="*/ 1930401 h 2148115"/>
              <a:gd name="connsiteX1-569" fmla="*/ 2003662 w 12095236"/>
              <a:gd name="connsiteY1-570" fmla="*/ 711201 h 2148115"/>
              <a:gd name="connsiteX2-571" fmla="*/ 4390227 w 12095236"/>
              <a:gd name="connsiteY2-572" fmla="*/ 2148115 h 2148115"/>
              <a:gd name="connsiteX3-573" fmla="*/ 7432006 w 12095236"/>
              <a:gd name="connsiteY3-574" fmla="*/ 711200 h 2148115"/>
              <a:gd name="connsiteX4-575" fmla="*/ 9913260 w 12095236"/>
              <a:gd name="connsiteY4-576" fmla="*/ 2000899 h 2148115"/>
              <a:gd name="connsiteX5-577" fmla="*/ 12095236 w 12095236"/>
              <a:gd name="connsiteY5-578" fmla="*/ 0 h 2148115"/>
              <a:gd name="connsiteX0-579" fmla="*/ 0 w 12095236"/>
              <a:gd name="connsiteY0-580" fmla="*/ 1930401 h 2148115"/>
              <a:gd name="connsiteX1-581" fmla="*/ 2003662 w 12095236"/>
              <a:gd name="connsiteY1-582" fmla="*/ 711201 h 2148115"/>
              <a:gd name="connsiteX2-583" fmla="*/ 4390227 w 12095236"/>
              <a:gd name="connsiteY2-584" fmla="*/ 2148115 h 2148115"/>
              <a:gd name="connsiteX3-585" fmla="*/ 7432006 w 12095236"/>
              <a:gd name="connsiteY3-586" fmla="*/ 711200 h 2148115"/>
              <a:gd name="connsiteX4-587" fmla="*/ 9913260 w 12095236"/>
              <a:gd name="connsiteY4-588" fmla="*/ 2000899 h 2148115"/>
              <a:gd name="connsiteX5-589" fmla="*/ 12095236 w 12095236"/>
              <a:gd name="connsiteY5-590" fmla="*/ 0 h 2148115"/>
              <a:gd name="connsiteX0-591" fmla="*/ 0 w 12095236"/>
              <a:gd name="connsiteY0-592" fmla="*/ 1930401 h 2148207"/>
              <a:gd name="connsiteX1-593" fmla="*/ 1149880 w 12095236"/>
              <a:gd name="connsiteY1-594" fmla="*/ 788475 h 2148207"/>
              <a:gd name="connsiteX2-595" fmla="*/ 4390227 w 12095236"/>
              <a:gd name="connsiteY2-596" fmla="*/ 2148115 h 2148207"/>
              <a:gd name="connsiteX3-597" fmla="*/ 7432006 w 12095236"/>
              <a:gd name="connsiteY3-598" fmla="*/ 711200 h 2148207"/>
              <a:gd name="connsiteX4-599" fmla="*/ 9913260 w 12095236"/>
              <a:gd name="connsiteY4-600" fmla="*/ 2000899 h 2148207"/>
              <a:gd name="connsiteX5-601" fmla="*/ 12095236 w 12095236"/>
              <a:gd name="connsiteY5-602" fmla="*/ 0 h 2148207"/>
              <a:gd name="connsiteX0-603" fmla="*/ 0 w 12095236"/>
              <a:gd name="connsiteY0-604" fmla="*/ 1930401 h 2173964"/>
              <a:gd name="connsiteX1-605" fmla="*/ 1149880 w 12095236"/>
              <a:gd name="connsiteY1-606" fmla="*/ 788475 h 2173964"/>
              <a:gd name="connsiteX2-607" fmla="*/ 2592112 w 12095236"/>
              <a:gd name="connsiteY2-608" fmla="*/ 2173873 h 2173964"/>
              <a:gd name="connsiteX3-609" fmla="*/ 7432006 w 12095236"/>
              <a:gd name="connsiteY3-610" fmla="*/ 711200 h 2173964"/>
              <a:gd name="connsiteX4-611" fmla="*/ 9913260 w 12095236"/>
              <a:gd name="connsiteY4-612" fmla="*/ 2000899 h 2173964"/>
              <a:gd name="connsiteX5-613" fmla="*/ 12095236 w 12095236"/>
              <a:gd name="connsiteY5-614" fmla="*/ 0 h 2173964"/>
              <a:gd name="connsiteX0-615" fmla="*/ 0 w 12095236"/>
              <a:gd name="connsiteY0-616" fmla="*/ 1930401 h 2174004"/>
              <a:gd name="connsiteX1-617" fmla="*/ 1149880 w 12095236"/>
              <a:gd name="connsiteY1-618" fmla="*/ 788475 h 2174004"/>
              <a:gd name="connsiteX2-619" fmla="*/ 2592112 w 12095236"/>
              <a:gd name="connsiteY2-620" fmla="*/ 2173873 h 2174004"/>
              <a:gd name="connsiteX3-621" fmla="*/ 4857726 w 12095236"/>
              <a:gd name="connsiteY3-622" fmla="*/ 878626 h 2174004"/>
              <a:gd name="connsiteX4-623" fmla="*/ 9913260 w 12095236"/>
              <a:gd name="connsiteY4-624" fmla="*/ 2000899 h 2174004"/>
              <a:gd name="connsiteX5-625" fmla="*/ 12095236 w 12095236"/>
              <a:gd name="connsiteY5-626" fmla="*/ 0 h 2174004"/>
              <a:gd name="connsiteX0-627" fmla="*/ 0 w 12095236"/>
              <a:gd name="connsiteY0-628" fmla="*/ 1930401 h 2174002"/>
              <a:gd name="connsiteX1-629" fmla="*/ 1149880 w 12095236"/>
              <a:gd name="connsiteY1-630" fmla="*/ 788475 h 2174002"/>
              <a:gd name="connsiteX2-631" fmla="*/ 2592112 w 12095236"/>
              <a:gd name="connsiteY2-632" fmla="*/ 2173873 h 2174002"/>
              <a:gd name="connsiteX3-633" fmla="*/ 4857726 w 12095236"/>
              <a:gd name="connsiteY3-634" fmla="*/ 878626 h 2174002"/>
              <a:gd name="connsiteX4-635" fmla="*/ 6730984 w 12095236"/>
              <a:gd name="connsiteY4-636" fmla="*/ 2103930 h 2174002"/>
              <a:gd name="connsiteX5-637" fmla="*/ 12095236 w 12095236"/>
              <a:gd name="connsiteY5-638" fmla="*/ 0 h 2174002"/>
              <a:gd name="connsiteX0-639" fmla="*/ 0 w 12095236"/>
              <a:gd name="connsiteY0-640" fmla="*/ 1930401 h 2174002"/>
              <a:gd name="connsiteX1-641" fmla="*/ 1149880 w 12095236"/>
              <a:gd name="connsiteY1-642" fmla="*/ 788475 h 2174002"/>
              <a:gd name="connsiteX2-643" fmla="*/ 2592112 w 12095236"/>
              <a:gd name="connsiteY2-644" fmla="*/ 2173873 h 2174002"/>
              <a:gd name="connsiteX3-645" fmla="*/ 4857726 w 12095236"/>
              <a:gd name="connsiteY3-646" fmla="*/ 878626 h 2174002"/>
              <a:gd name="connsiteX4-647" fmla="*/ 6730984 w 12095236"/>
              <a:gd name="connsiteY4-648" fmla="*/ 2103930 h 2174002"/>
              <a:gd name="connsiteX5-649" fmla="*/ 8615431 w 12095236"/>
              <a:gd name="connsiteY5-650" fmla="*/ 414906 h 2174002"/>
              <a:gd name="connsiteX6-651" fmla="*/ 12095236 w 12095236"/>
              <a:gd name="connsiteY6-652" fmla="*/ 0 h 2174002"/>
              <a:gd name="connsiteX0-653" fmla="*/ 0 w 12095236"/>
              <a:gd name="connsiteY0-654" fmla="*/ 1930401 h 2174002"/>
              <a:gd name="connsiteX1-655" fmla="*/ 1149880 w 12095236"/>
              <a:gd name="connsiteY1-656" fmla="*/ 788475 h 2174002"/>
              <a:gd name="connsiteX2-657" fmla="*/ 2592112 w 12095236"/>
              <a:gd name="connsiteY2-658" fmla="*/ 2173873 h 2174002"/>
              <a:gd name="connsiteX3-659" fmla="*/ 4857726 w 12095236"/>
              <a:gd name="connsiteY3-660" fmla="*/ 878626 h 2174002"/>
              <a:gd name="connsiteX4-661" fmla="*/ 6730984 w 12095236"/>
              <a:gd name="connsiteY4-662" fmla="*/ 2103930 h 2174002"/>
              <a:gd name="connsiteX5-663" fmla="*/ 8615431 w 12095236"/>
              <a:gd name="connsiteY5-664" fmla="*/ 414906 h 2174002"/>
              <a:gd name="connsiteX6-665" fmla="*/ 10206569 w 12095236"/>
              <a:gd name="connsiteY6-666" fmla="*/ 1908855 h 2174002"/>
              <a:gd name="connsiteX7" fmla="*/ 12095236 w 12095236"/>
              <a:gd name="connsiteY7" fmla="*/ 0 h 2174002"/>
              <a:gd name="connsiteX0-667" fmla="*/ 0 w 12095236"/>
              <a:gd name="connsiteY0-668" fmla="*/ 1930401 h 2107228"/>
              <a:gd name="connsiteX1-669" fmla="*/ 1149880 w 12095236"/>
              <a:gd name="connsiteY1-670" fmla="*/ 788475 h 2107228"/>
              <a:gd name="connsiteX2-671" fmla="*/ 4894735 w 12095236"/>
              <a:gd name="connsiteY2-672" fmla="*/ 885986 h 2107228"/>
              <a:gd name="connsiteX3-673" fmla="*/ 4857726 w 12095236"/>
              <a:gd name="connsiteY3-674" fmla="*/ 878626 h 2107228"/>
              <a:gd name="connsiteX4-675" fmla="*/ 6730984 w 12095236"/>
              <a:gd name="connsiteY4-676" fmla="*/ 2103930 h 2107228"/>
              <a:gd name="connsiteX5-677" fmla="*/ 8615431 w 12095236"/>
              <a:gd name="connsiteY5-678" fmla="*/ 414906 h 2107228"/>
              <a:gd name="connsiteX6-679" fmla="*/ 10206569 w 12095236"/>
              <a:gd name="connsiteY6-680" fmla="*/ 1908855 h 2107228"/>
              <a:gd name="connsiteX7-681" fmla="*/ 12095236 w 12095236"/>
              <a:gd name="connsiteY7-682" fmla="*/ 0 h 2107228"/>
              <a:gd name="connsiteX0-683" fmla="*/ 0 w 12095236"/>
              <a:gd name="connsiteY0-684" fmla="*/ 1930401 h 2108012"/>
              <a:gd name="connsiteX1-685" fmla="*/ 1149880 w 12095236"/>
              <a:gd name="connsiteY1-686" fmla="*/ 788475 h 2108012"/>
              <a:gd name="connsiteX2-687" fmla="*/ 4894735 w 12095236"/>
              <a:gd name="connsiteY2-688" fmla="*/ 885986 h 2108012"/>
              <a:gd name="connsiteX3-689" fmla="*/ 6730984 w 12095236"/>
              <a:gd name="connsiteY3-690" fmla="*/ 2103930 h 2108012"/>
              <a:gd name="connsiteX4-691" fmla="*/ 8615431 w 12095236"/>
              <a:gd name="connsiteY4-692" fmla="*/ 414906 h 2108012"/>
              <a:gd name="connsiteX5-693" fmla="*/ 10206569 w 12095236"/>
              <a:gd name="connsiteY5-694" fmla="*/ 1908855 h 2108012"/>
              <a:gd name="connsiteX6-695" fmla="*/ 12095236 w 12095236"/>
              <a:gd name="connsiteY6-696" fmla="*/ 0 h 2108012"/>
              <a:gd name="connsiteX0-697" fmla="*/ 0 w 12095236"/>
              <a:gd name="connsiteY0-698" fmla="*/ 1930401 h 2106020"/>
              <a:gd name="connsiteX1-699" fmla="*/ 1149880 w 12095236"/>
              <a:gd name="connsiteY1-700" fmla="*/ 788475 h 2106020"/>
              <a:gd name="connsiteX2-701" fmla="*/ 6730984 w 12095236"/>
              <a:gd name="connsiteY2-702" fmla="*/ 2103930 h 2106020"/>
              <a:gd name="connsiteX3-703" fmla="*/ 8615431 w 12095236"/>
              <a:gd name="connsiteY3-704" fmla="*/ 414906 h 2106020"/>
              <a:gd name="connsiteX4-705" fmla="*/ 10206569 w 12095236"/>
              <a:gd name="connsiteY4-706" fmla="*/ 1908855 h 2106020"/>
              <a:gd name="connsiteX5-707" fmla="*/ 12095236 w 12095236"/>
              <a:gd name="connsiteY5-708" fmla="*/ 0 h 2106020"/>
              <a:gd name="connsiteX0-709" fmla="*/ 0 w 12095236"/>
              <a:gd name="connsiteY0-710" fmla="*/ 2056686 h 2231476"/>
              <a:gd name="connsiteX1-711" fmla="*/ 1628516 w 12095236"/>
              <a:gd name="connsiteY1-712" fmla="*/ 360 h 2231476"/>
              <a:gd name="connsiteX2-713" fmla="*/ 6730984 w 12095236"/>
              <a:gd name="connsiteY2-714" fmla="*/ 2230215 h 2231476"/>
              <a:gd name="connsiteX3-715" fmla="*/ 8615431 w 12095236"/>
              <a:gd name="connsiteY3-716" fmla="*/ 541191 h 2231476"/>
              <a:gd name="connsiteX4-717" fmla="*/ 10206569 w 12095236"/>
              <a:gd name="connsiteY4-718" fmla="*/ 2035140 h 2231476"/>
              <a:gd name="connsiteX5-719" fmla="*/ 12095236 w 12095236"/>
              <a:gd name="connsiteY5-720" fmla="*/ 126285 h 2231476"/>
              <a:gd name="connsiteX0-721" fmla="*/ 0 w 12095236"/>
              <a:gd name="connsiteY0-722" fmla="*/ 2059120 h 2555749"/>
              <a:gd name="connsiteX1-723" fmla="*/ 1628516 w 12095236"/>
              <a:gd name="connsiteY1-724" fmla="*/ 2794 h 2555749"/>
              <a:gd name="connsiteX2-725" fmla="*/ 5618480 w 12095236"/>
              <a:gd name="connsiteY2-726" fmla="*/ 2554620 h 2555749"/>
              <a:gd name="connsiteX3-727" fmla="*/ 8615431 w 12095236"/>
              <a:gd name="connsiteY3-728" fmla="*/ 543625 h 2555749"/>
              <a:gd name="connsiteX4-729" fmla="*/ 10206569 w 12095236"/>
              <a:gd name="connsiteY4-730" fmla="*/ 2037574 h 2555749"/>
              <a:gd name="connsiteX5-731" fmla="*/ 12095236 w 12095236"/>
              <a:gd name="connsiteY5-732" fmla="*/ 128719 h 2555749"/>
              <a:gd name="connsiteX0-733" fmla="*/ 0 w 12095236"/>
              <a:gd name="connsiteY0-734" fmla="*/ 2059120 h 2555749"/>
              <a:gd name="connsiteX1-735" fmla="*/ 1628516 w 12095236"/>
              <a:gd name="connsiteY1-736" fmla="*/ 2794 h 2555749"/>
              <a:gd name="connsiteX2-737" fmla="*/ 5618480 w 12095236"/>
              <a:gd name="connsiteY2-738" fmla="*/ 2554620 h 2555749"/>
              <a:gd name="connsiteX3-739" fmla="*/ 8615431 w 12095236"/>
              <a:gd name="connsiteY3-740" fmla="*/ 543625 h 2555749"/>
              <a:gd name="connsiteX4-741" fmla="*/ 12095236 w 12095236"/>
              <a:gd name="connsiteY4-742" fmla="*/ 128719 h 2555749"/>
              <a:gd name="connsiteX0-743" fmla="*/ 0 w 12095236"/>
              <a:gd name="connsiteY0-744" fmla="*/ 2491786 h 2988415"/>
              <a:gd name="connsiteX1-745" fmla="*/ 1628516 w 12095236"/>
              <a:gd name="connsiteY1-746" fmla="*/ 435460 h 2988415"/>
              <a:gd name="connsiteX2-747" fmla="*/ 5618480 w 12095236"/>
              <a:gd name="connsiteY2-748" fmla="*/ 2987286 h 2988415"/>
              <a:gd name="connsiteX3-749" fmla="*/ 8731856 w 12095236"/>
              <a:gd name="connsiteY3-750" fmla="*/ 100528 h 2988415"/>
              <a:gd name="connsiteX4-751" fmla="*/ 12095236 w 12095236"/>
              <a:gd name="connsiteY4-752" fmla="*/ 561385 h 2988415"/>
              <a:gd name="connsiteX0-753" fmla="*/ 0 w 11513112"/>
              <a:gd name="connsiteY0-754" fmla="*/ 2427903 h 2924532"/>
              <a:gd name="connsiteX1-755" fmla="*/ 1628516 w 11513112"/>
              <a:gd name="connsiteY1-756" fmla="*/ 371577 h 2924532"/>
              <a:gd name="connsiteX2-757" fmla="*/ 5618480 w 11513112"/>
              <a:gd name="connsiteY2-758" fmla="*/ 2923403 h 2924532"/>
              <a:gd name="connsiteX3-759" fmla="*/ 8731856 w 11513112"/>
              <a:gd name="connsiteY3-760" fmla="*/ 36645 h 2924532"/>
              <a:gd name="connsiteX4-761" fmla="*/ 11513112 w 11513112"/>
              <a:gd name="connsiteY4-762" fmla="*/ 2622516 h 2924532"/>
              <a:gd name="connsiteX0-763" fmla="*/ 0 w 11849449"/>
              <a:gd name="connsiteY0-764" fmla="*/ 2425042 h 2921671"/>
              <a:gd name="connsiteX1-765" fmla="*/ 1628516 w 11849449"/>
              <a:gd name="connsiteY1-766" fmla="*/ 368716 h 2921671"/>
              <a:gd name="connsiteX2-767" fmla="*/ 5618480 w 11849449"/>
              <a:gd name="connsiteY2-768" fmla="*/ 2920542 h 2921671"/>
              <a:gd name="connsiteX3-769" fmla="*/ 8731856 w 11849449"/>
              <a:gd name="connsiteY3-770" fmla="*/ 33784 h 2921671"/>
              <a:gd name="connsiteX4-771" fmla="*/ 11849449 w 11849449"/>
              <a:gd name="connsiteY4-772" fmla="*/ 2902991 h 2921671"/>
              <a:gd name="connsiteX0-773" fmla="*/ 0 w 11849449"/>
              <a:gd name="connsiteY0-774" fmla="*/ 2068162 h 2564791"/>
              <a:gd name="connsiteX1-775" fmla="*/ 1628516 w 11849449"/>
              <a:gd name="connsiteY1-776" fmla="*/ 11836 h 2564791"/>
              <a:gd name="connsiteX2-777" fmla="*/ 5618480 w 11849449"/>
              <a:gd name="connsiteY2-778" fmla="*/ 2563662 h 2564791"/>
              <a:gd name="connsiteX3-779" fmla="*/ 9262234 w 11849449"/>
              <a:gd name="connsiteY3-780" fmla="*/ 37512 h 2564791"/>
              <a:gd name="connsiteX4-781" fmla="*/ 11849449 w 11849449"/>
              <a:gd name="connsiteY4-782" fmla="*/ 2546111 h 2564791"/>
              <a:gd name="connsiteX0-783" fmla="*/ 0 w 11849449"/>
              <a:gd name="connsiteY0-784" fmla="*/ 2068162 h 2564910"/>
              <a:gd name="connsiteX1-785" fmla="*/ 1977790 w 11849449"/>
              <a:gd name="connsiteY1-786" fmla="*/ 256535 h 2564910"/>
              <a:gd name="connsiteX2-787" fmla="*/ 5618480 w 11849449"/>
              <a:gd name="connsiteY2-788" fmla="*/ 2563662 h 2564910"/>
              <a:gd name="connsiteX3-789" fmla="*/ 9262234 w 11849449"/>
              <a:gd name="connsiteY3-790" fmla="*/ 37512 h 2564910"/>
              <a:gd name="connsiteX4-791" fmla="*/ 11849449 w 11849449"/>
              <a:gd name="connsiteY4-792" fmla="*/ 2546111 h 2564910"/>
              <a:gd name="connsiteX0-793" fmla="*/ 0 w 12004682"/>
              <a:gd name="connsiteY0-794" fmla="*/ 2312860 h 2564889"/>
              <a:gd name="connsiteX1-795" fmla="*/ 2133023 w 12004682"/>
              <a:gd name="connsiteY1-796" fmla="*/ 256535 h 2564889"/>
              <a:gd name="connsiteX2-797" fmla="*/ 5773713 w 12004682"/>
              <a:gd name="connsiteY2-798" fmla="*/ 2563662 h 2564889"/>
              <a:gd name="connsiteX3-799" fmla="*/ 9417467 w 12004682"/>
              <a:gd name="connsiteY3-800" fmla="*/ 37512 h 2564889"/>
              <a:gd name="connsiteX4-801" fmla="*/ 12004682 w 12004682"/>
              <a:gd name="connsiteY4-802" fmla="*/ 2546111 h 2564889"/>
              <a:gd name="connsiteX0-803" fmla="*/ 0 w 12004682"/>
              <a:gd name="connsiteY0-804" fmla="*/ 2312860 h 2565187"/>
              <a:gd name="connsiteX1-805" fmla="*/ 2094216 w 12004682"/>
              <a:gd name="connsiteY1-806" fmla="*/ 720175 h 2565187"/>
              <a:gd name="connsiteX2-807" fmla="*/ 5773713 w 12004682"/>
              <a:gd name="connsiteY2-808" fmla="*/ 2563662 h 2565187"/>
              <a:gd name="connsiteX3-809" fmla="*/ 9417467 w 12004682"/>
              <a:gd name="connsiteY3-810" fmla="*/ 37512 h 2565187"/>
              <a:gd name="connsiteX4-811" fmla="*/ 12004682 w 12004682"/>
              <a:gd name="connsiteY4-812" fmla="*/ 2546111 h 2565187"/>
              <a:gd name="connsiteX0-813" fmla="*/ 0 w 12004682"/>
              <a:gd name="connsiteY0-814" fmla="*/ 2312860 h 2629540"/>
              <a:gd name="connsiteX1-815" fmla="*/ 2094216 w 12004682"/>
              <a:gd name="connsiteY1-816" fmla="*/ 720175 h 2629540"/>
              <a:gd name="connsiteX2-817" fmla="*/ 5980690 w 12004682"/>
              <a:gd name="connsiteY2-818" fmla="*/ 2628057 h 2629540"/>
              <a:gd name="connsiteX3-819" fmla="*/ 9417467 w 12004682"/>
              <a:gd name="connsiteY3-820" fmla="*/ 37512 h 2629540"/>
              <a:gd name="connsiteX4-821" fmla="*/ 12004682 w 12004682"/>
              <a:gd name="connsiteY4-822" fmla="*/ 2546111 h 2629540"/>
              <a:gd name="connsiteX0-823" fmla="*/ 0 w 12004682"/>
              <a:gd name="connsiteY0-824" fmla="*/ 1779388 h 2096068"/>
              <a:gd name="connsiteX1-825" fmla="*/ 2094216 w 12004682"/>
              <a:gd name="connsiteY1-826" fmla="*/ 186703 h 2096068"/>
              <a:gd name="connsiteX2-827" fmla="*/ 5980690 w 12004682"/>
              <a:gd name="connsiteY2-828" fmla="*/ 2094585 h 2096068"/>
              <a:gd name="connsiteX3-829" fmla="*/ 9262235 w 12004682"/>
              <a:gd name="connsiteY3-830" fmla="*/ 44953 h 2096068"/>
              <a:gd name="connsiteX4-831" fmla="*/ 12004682 w 12004682"/>
              <a:gd name="connsiteY4-832" fmla="*/ 2012639 h 2096068"/>
              <a:gd name="connsiteX0-833" fmla="*/ 0 w 12069363"/>
              <a:gd name="connsiteY0-834" fmla="*/ 1820758 h 2096063"/>
              <a:gd name="connsiteX1-835" fmla="*/ 2158897 w 12069363"/>
              <a:gd name="connsiteY1-836" fmla="*/ 186703 h 2096063"/>
              <a:gd name="connsiteX2-837" fmla="*/ 6045371 w 12069363"/>
              <a:gd name="connsiteY2-838" fmla="*/ 2094585 h 2096063"/>
              <a:gd name="connsiteX3-839" fmla="*/ 9326916 w 12069363"/>
              <a:gd name="connsiteY3-840" fmla="*/ 44953 h 2096063"/>
              <a:gd name="connsiteX4-841" fmla="*/ 12069363 w 12069363"/>
              <a:gd name="connsiteY4-842" fmla="*/ 2012639 h 2096063"/>
              <a:gd name="connsiteX0-843" fmla="*/ 0 w 12198723"/>
              <a:gd name="connsiteY0-844" fmla="*/ 2372356 h 2372356"/>
              <a:gd name="connsiteX1-845" fmla="*/ 2288257 w 12198723"/>
              <a:gd name="connsiteY1-846" fmla="*/ 186703 h 2372356"/>
              <a:gd name="connsiteX2-847" fmla="*/ 6174731 w 12198723"/>
              <a:gd name="connsiteY2-848" fmla="*/ 2094585 h 2372356"/>
              <a:gd name="connsiteX3-849" fmla="*/ 9456276 w 12198723"/>
              <a:gd name="connsiteY3-850" fmla="*/ 44953 h 2372356"/>
              <a:gd name="connsiteX4-851" fmla="*/ 12198723 w 12198723"/>
              <a:gd name="connsiteY4-852" fmla="*/ 2012639 h 2372356"/>
              <a:gd name="connsiteX0-853" fmla="*/ 0 w 12056427"/>
              <a:gd name="connsiteY0-854" fmla="*/ 2386146 h 2386146"/>
              <a:gd name="connsiteX1-855" fmla="*/ 2145961 w 12056427"/>
              <a:gd name="connsiteY1-856" fmla="*/ 186703 h 2386146"/>
              <a:gd name="connsiteX2-857" fmla="*/ 6032435 w 12056427"/>
              <a:gd name="connsiteY2-858" fmla="*/ 2094585 h 2386146"/>
              <a:gd name="connsiteX3-859" fmla="*/ 9313980 w 12056427"/>
              <a:gd name="connsiteY3-860" fmla="*/ 44953 h 2386146"/>
              <a:gd name="connsiteX4-861" fmla="*/ 12056427 w 12056427"/>
              <a:gd name="connsiteY4-862" fmla="*/ 2012639 h 2386146"/>
              <a:gd name="connsiteX0-863" fmla="*/ 0 w 12108171"/>
              <a:gd name="connsiteY0-864" fmla="*/ 2386146 h 2386146"/>
              <a:gd name="connsiteX1-865" fmla="*/ 2197705 w 12108171"/>
              <a:gd name="connsiteY1-866" fmla="*/ 186703 h 2386146"/>
              <a:gd name="connsiteX2-867" fmla="*/ 6084179 w 12108171"/>
              <a:gd name="connsiteY2-868" fmla="*/ 2094585 h 2386146"/>
              <a:gd name="connsiteX3-869" fmla="*/ 9365724 w 12108171"/>
              <a:gd name="connsiteY3-870" fmla="*/ 44953 h 2386146"/>
              <a:gd name="connsiteX4-871" fmla="*/ 12108171 w 12108171"/>
              <a:gd name="connsiteY4-872" fmla="*/ 2012639 h 2386146"/>
              <a:gd name="connsiteX0-873" fmla="*/ 0 w 12108171"/>
              <a:gd name="connsiteY0-874" fmla="*/ 2407076 h 2407076"/>
              <a:gd name="connsiteX1-875" fmla="*/ 2210641 w 12108171"/>
              <a:gd name="connsiteY1-876" fmla="*/ 784 h 2407076"/>
              <a:gd name="connsiteX2-877" fmla="*/ 6084179 w 12108171"/>
              <a:gd name="connsiteY2-878" fmla="*/ 2115515 h 2407076"/>
              <a:gd name="connsiteX3-879" fmla="*/ 9365724 w 12108171"/>
              <a:gd name="connsiteY3-880" fmla="*/ 65883 h 2407076"/>
              <a:gd name="connsiteX4-881" fmla="*/ 12108171 w 12108171"/>
              <a:gd name="connsiteY4-882" fmla="*/ 2033569 h 2407076"/>
              <a:gd name="connsiteX0-883" fmla="*/ 0 w 12108171"/>
              <a:gd name="connsiteY0-884" fmla="*/ 2407240 h 2407240"/>
              <a:gd name="connsiteX1-885" fmla="*/ 2210641 w 12108171"/>
              <a:gd name="connsiteY1-886" fmla="*/ 948 h 2407240"/>
              <a:gd name="connsiteX2-887" fmla="*/ 6084179 w 12108171"/>
              <a:gd name="connsiteY2-888" fmla="*/ 2088099 h 2407240"/>
              <a:gd name="connsiteX3-889" fmla="*/ 9365724 w 12108171"/>
              <a:gd name="connsiteY3-890" fmla="*/ 66047 h 2407240"/>
              <a:gd name="connsiteX4-891" fmla="*/ 12108171 w 12108171"/>
              <a:gd name="connsiteY4-892" fmla="*/ 2033733 h 2407240"/>
              <a:gd name="connsiteX0-893" fmla="*/ 0 w 12108171"/>
              <a:gd name="connsiteY0-894" fmla="*/ 2407240 h 2407240"/>
              <a:gd name="connsiteX1-895" fmla="*/ 2210641 w 12108171"/>
              <a:gd name="connsiteY1-896" fmla="*/ 948 h 2407240"/>
              <a:gd name="connsiteX2-897" fmla="*/ 6084179 w 12108171"/>
              <a:gd name="connsiteY2-898" fmla="*/ 2088099 h 2407240"/>
              <a:gd name="connsiteX3-899" fmla="*/ 9197554 w 12108171"/>
              <a:gd name="connsiteY3-900" fmla="*/ 52256 h 2407240"/>
              <a:gd name="connsiteX4-901" fmla="*/ 12108171 w 12108171"/>
              <a:gd name="connsiteY4-902" fmla="*/ 2033733 h 2407240"/>
              <a:gd name="connsiteX0-903" fmla="*/ 0 w 12108171"/>
              <a:gd name="connsiteY0-904" fmla="*/ 2407240 h 2407240"/>
              <a:gd name="connsiteX1-905" fmla="*/ 2210641 w 12108171"/>
              <a:gd name="connsiteY1-906" fmla="*/ 948 h 2407240"/>
              <a:gd name="connsiteX2-907" fmla="*/ 6084179 w 12108171"/>
              <a:gd name="connsiteY2-908" fmla="*/ 2088099 h 2407240"/>
              <a:gd name="connsiteX3-909" fmla="*/ 9197554 w 12108171"/>
              <a:gd name="connsiteY3-910" fmla="*/ 52256 h 2407240"/>
              <a:gd name="connsiteX4-911" fmla="*/ 12108171 w 12108171"/>
              <a:gd name="connsiteY4-912" fmla="*/ 2033733 h 2407240"/>
              <a:gd name="connsiteX0-913" fmla="*/ 0 w 12108171"/>
              <a:gd name="connsiteY0-914" fmla="*/ 2407240 h 2407240"/>
              <a:gd name="connsiteX1-915" fmla="*/ 2210641 w 12108171"/>
              <a:gd name="connsiteY1-916" fmla="*/ 948 h 2407240"/>
              <a:gd name="connsiteX2-917" fmla="*/ 6084179 w 12108171"/>
              <a:gd name="connsiteY2-918" fmla="*/ 2088099 h 2407240"/>
              <a:gd name="connsiteX3-919" fmla="*/ 9197554 w 12108171"/>
              <a:gd name="connsiteY3-920" fmla="*/ 52256 h 2407240"/>
              <a:gd name="connsiteX4-921" fmla="*/ 12108171 w 12108171"/>
              <a:gd name="connsiteY4-922" fmla="*/ 2033733 h 2407240"/>
              <a:gd name="connsiteX0-923" fmla="*/ 0 w 12108171"/>
              <a:gd name="connsiteY0-924" fmla="*/ 2407240 h 2407240"/>
              <a:gd name="connsiteX1-925" fmla="*/ 2210641 w 12108171"/>
              <a:gd name="connsiteY1-926" fmla="*/ 948 h 2407240"/>
              <a:gd name="connsiteX2-927" fmla="*/ 6084179 w 12108171"/>
              <a:gd name="connsiteY2-928" fmla="*/ 2088099 h 2407240"/>
              <a:gd name="connsiteX3-929" fmla="*/ 9197554 w 12108171"/>
              <a:gd name="connsiteY3-930" fmla="*/ 52256 h 2407240"/>
              <a:gd name="connsiteX4-931" fmla="*/ 12108171 w 12108171"/>
              <a:gd name="connsiteY4-932" fmla="*/ 2033733 h 2407240"/>
              <a:gd name="connsiteX0-933" fmla="*/ 0 w 12108171"/>
              <a:gd name="connsiteY0-934" fmla="*/ 2407240 h 2407240"/>
              <a:gd name="connsiteX1-935" fmla="*/ 2210641 w 12108171"/>
              <a:gd name="connsiteY1-936" fmla="*/ 948 h 2407240"/>
              <a:gd name="connsiteX2-937" fmla="*/ 6084179 w 12108171"/>
              <a:gd name="connsiteY2-938" fmla="*/ 2088099 h 2407240"/>
              <a:gd name="connsiteX3-939" fmla="*/ 9197554 w 12108171"/>
              <a:gd name="connsiteY3-940" fmla="*/ 52256 h 2407240"/>
              <a:gd name="connsiteX4-941" fmla="*/ 12108171 w 12108171"/>
              <a:gd name="connsiteY4-942" fmla="*/ 2033733 h 2407240"/>
              <a:gd name="connsiteX0-943" fmla="*/ 0 w 12108171"/>
              <a:gd name="connsiteY0-944" fmla="*/ 2407240 h 2407240"/>
              <a:gd name="connsiteX1-945" fmla="*/ 2210641 w 12108171"/>
              <a:gd name="connsiteY1-946" fmla="*/ 948 h 2407240"/>
              <a:gd name="connsiteX2-947" fmla="*/ 6084179 w 12108171"/>
              <a:gd name="connsiteY2-948" fmla="*/ 2088099 h 2407240"/>
              <a:gd name="connsiteX3-949" fmla="*/ 9197554 w 12108171"/>
              <a:gd name="connsiteY3-950" fmla="*/ 52256 h 2407240"/>
              <a:gd name="connsiteX4-951" fmla="*/ 12108171 w 12108171"/>
              <a:gd name="connsiteY4-952" fmla="*/ 2033733 h 2407240"/>
              <a:gd name="connsiteX0-953" fmla="*/ 0 w 12108171"/>
              <a:gd name="connsiteY0-954" fmla="*/ 2407240 h 2407240"/>
              <a:gd name="connsiteX1-955" fmla="*/ 2210641 w 12108171"/>
              <a:gd name="connsiteY1-956" fmla="*/ 948 h 2407240"/>
              <a:gd name="connsiteX2-957" fmla="*/ 6084179 w 12108171"/>
              <a:gd name="connsiteY2-958" fmla="*/ 2088099 h 2407240"/>
              <a:gd name="connsiteX3-959" fmla="*/ 9197554 w 12108171"/>
              <a:gd name="connsiteY3-960" fmla="*/ 52256 h 2407240"/>
              <a:gd name="connsiteX4-961" fmla="*/ 12108171 w 12108171"/>
              <a:gd name="connsiteY4-962" fmla="*/ 2033733 h 2407240"/>
              <a:gd name="connsiteX0-963" fmla="*/ 0 w 12146979"/>
              <a:gd name="connsiteY0-964" fmla="*/ 2407240 h 2407240"/>
              <a:gd name="connsiteX1-965" fmla="*/ 2210641 w 12146979"/>
              <a:gd name="connsiteY1-966" fmla="*/ 948 h 2407240"/>
              <a:gd name="connsiteX2-967" fmla="*/ 6084179 w 12146979"/>
              <a:gd name="connsiteY2-968" fmla="*/ 2088099 h 2407240"/>
              <a:gd name="connsiteX3-969" fmla="*/ 9197554 w 12146979"/>
              <a:gd name="connsiteY3-970" fmla="*/ 52256 h 2407240"/>
              <a:gd name="connsiteX4-971" fmla="*/ 12146979 w 12146979"/>
              <a:gd name="connsiteY4-972" fmla="*/ 2061314 h 2407240"/>
              <a:gd name="connsiteX0-973" fmla="*/ 0 w 12159915"/>
              <a:gd name="connsiteY0-974" fmla="*/ 2407240 h 2407240"/>
              <a:gd name="connsiteX1-975" fmla="*/ 2210641 w 12159915"/>
              <a:gd name="connsiteY1-976" fmla="*/ 948 h 2407240"/>
              <a:gd name="connsiteX2-977" fmla="*/ 6084179 w 12159915"/>
              <a:gd name="connsiteY2-978" fmla="*/ 2088099 h 2407240"/>
              <a:gd name="connsiteX3-979" fmla="*/ 9197554 w 12159915"/>
              <a:gd name="connsiteY3-980" fmla="*/ 52256 h 2407240"/>
              <a:gd name="connsiteX4-981" fmla="*/ 12159915 w 12159915"/>
              <a:gd name="connsiteY4-982" fmla="*/ 2061314 h 2407240"/>
              <a:gd name="connsiteX0-983" fmla="*/ 0 w 12159915"/>
              <a:gd name="connsiteY0-984" fmla="*/ 2407240 h 2407240"/>
              <a:gd name="connsiteX1-985" fmla="*/ 2210641 w 12159915"/>
              <a:gd name="connsiteY1-986" fmla="*/ 948 h 2407240"/>
              <a:gd name="connsiteX2-987" fmla="*/ 6084179 w 12159915"/>
              <a:gd name="connsiteY2-988" fmla="*/ 2088099 h 2407240"/>
              <a:gd name="connsiteX3-989" fmla="*/ 9197554 w 12159915"/>
              <a:gd name="connsiteY3-990" fmla="*/ 52256 h 2407240"/>
              <a:gd name="connsiteX4-991" fmla="*/ 12159915 w 12159915"/>
              <a:gd name="connsiteY4-992" fmla="*/ 2061314 h 2407240"/>
              <a:gd name="connsiteX0-993" fmla="*/ 0 w 12159915"/>
              <a:gd name="connsiteY0-994" fmla="*/ 2441195 h 2441195"/>
              <a:gd name="connsiteX1-995" fmla="*/ 2210641 w 12159915"/>
              <a:gd name="connsiteY1-996" fmla="*/ 34903 h 2441195"/>
              <a:gd name="connsiteX2-997" fmla="*/ 6084179 w 12159915"/>
              <a:gd name="connsiteY2-998" fmla="*/ 2122054 h 2441195"/>
              <a:gd name="connsiteX3-999" fmla="*/ 9404531 w 12159915"/>
              <a:gd name="connsiteY3-1000" fmla="*/ 31051 h 2441195"/>
              <a:gd name="connsiteX4-1001" fmla="*/ 12159915 w 12159915"/>
              <a:gd name="connsiteY4-1002" fmla="*/ 2095269 h 2441195"/>
              <a:gd name="connsiteX0-1003" fmla="*/ 0 w 12159915"/>
              <a:gd name="connsiteY0-1004" fmla="*/ 2441195 h 2441195"/>
              <a:gd name="connsiteX1-1005" fmla="*/ 2210641 w 12159915"/>
              <a:gd name="connsiteY1-1006" fmla="*/ 34903 h 2441195"/>
              <a:gd name="connsiteX2-1007" fmla="*/ 6084179 w 12159915"/>
              <a:gd name="connsiteY2-1008" fmla="*/ 2122054 h 2441195"/>
              <a:gd name="connsiteX3-1009" fmla="*/ 9404531 w 12159915"/>
              <a:gd name="connsiteY3-1010" fmla="*/ 31051 h 2441195"/>
              <a:gd name="connsiteX4-1011" fmla="*/ 12159915 w 12159915"/>
              <a:gd name="connsiteY4-1012" fmla="*/ 2095269 h 2441195"/>
              <a:gd name="connsiteX0-1013" fmla="*/ 0 w 12159915"/>
              <a:gd name="connsiteY0-1014" fmla="*/ 2522969 h 2522969"/>
              <a:gd name="connsiteX1-1015" fmla="*/ 2210641 w 12159915"/>
              <a:gd name="connsiteY1-1016" fmla="*/ 116677 h 2522969"/>
              <a:gd name="connsiteX2-1017" fmla="*/ 6084179 w 12159915"/>
              <a:gd name="connsiteY2-1018" fmla="*/ 2203828 h 2522969"/>
              <a:gd name="connsiteX3-1019" fmla="*/ 9508020 w 12159915"/>
              <a:gd name="connsiteY3-1020" fmla="*/ 30086 h 2522969"/>
              <a:gd name="connsiteX4-1021" fmla="*/ 12159915 w 12159915"/>
              <a:gd name="connsiteY4-1022" fmla="*/ 2177043 h 2522969"/>
              <a:gd name="connsiteX0-1023" fmla="*/ 0 w 12159915"/>
              <a:gd name="connsiteY0-1024" fmla="*/ 2494291 h 2494291"/>
              <a:gd name="connsiteX1-1025" fmla="*/ 2210641 w 12159915"/>
              <a:gd name="connsiteY1-1026" fmla="*/ 87999 h 2494291"/>
              <a:gd name="connsiteX2-1027" fmla="*/ 6084179 w 12159915"/>
              <a:gd name="connsiteY2-1028" fmla="*/ 2175150 h 2494291"/>
              <a:gd name="connsiteX3-1029" fmla="*/ 9508020 w 12159915"/>
              <a:gd name="connsiteY3-1030" fmla="*/ 1408 h 2494291"/>
              <a:gd name="connsiteX4-1031" fmla="*/ 12159915 w 12159915"/>
              <a:gd name="connsiteY4-1032" fmla="*/ 2148365 h 2494291"/>
              <a:gd name="connsiteX0-1033" fmla="*/ 0 w 12159915"/>
              <a:gd name="connsiteY0-1034" fmla="*/ 2492883 h 2492883"/>
              <a:gd name="connsiteX1-1035" fmla="*/ 2210641 w 12159915"/>
              <a:gd name="connsiteY1-1036" fmla="*/ 86591 h 2492883"/>
              <a:gd name="connsiteX2-1037" fmla="*/ 6084179 w 12159915"/>
              <a:gd name="connsiteY2-1038" fmla="*/ 2173742 h 2492883"/>
              <a:gd name="connsiteX3-1039" fmla="*/ 9508020 w 12159915"/>
              <a:gd name="connsiteY3-1040" fmla="*/ 0 h 2492883"/>
              <a:gd name="connsiteX4-1041" fmla="*/ 12159915 w 12159915"/>
              <a:gd name="connsiteY4-1042" fmla="*/ 2146957 h 24928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59915" h="2492883">
                <a:moveTo>
                  <a:pt x="0" y="2492883"/>
                </a:moveTo>
                <a:cubicBezTo>
                  <a:pt x="472060" y="2126400"/>
                  <a:pt x="1196611" y="139781"/>
                  <a:pt x="2210641" y="86591"/>
                </a:cubicBezTo>
                <a:cubicBezTo>
                  <a:pt x="3224671" y="33401"/>
                  <a:pt x="4839920" y="2236004"/>
                  <a:pt x="6084179" y="2173742"/>
                </a:cubicBezTo>
                <a:cubicBezTo>
                  <a:pt x="7328438" y="2111480"/>
                  <a:pt x="8596731" y="18198"/>
                  <a:pt x="9508020" y="0"/>
                </a:cubicBezTo>
                <a:cubicBezTo>
                  <a:pt x="11066114" y="230020"/>
                  <a:pt x="11357339" y="2564355"/>
                  <a:pt x="12159915" y="2146957"/>
                </a:cubicBezTo>
              </a:path>
            </a:pathLst>
          </a:custGeom>
          <a:noFill/>
          <a:ln w="254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208467" y="1165415"/>
            <a:ext cx="1985494" cy="19383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rPr>
              <a:t>成员分工</a:t>
            </a:r>
            <a:endParaRPr lang="zh-CN" altLang="en-US"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4984123" y="4217708"/>
            <a:ext cx="1985494" cy="19383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8470004" y="1165414"/>
            <a:ext cx="1985494" cy="19383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rPr>
              <a:t>项目创新</a:t>
            </a:r>
            <a:endParaRPr lang="zh-CN" altLang="en-US" sz="2400" b="1" dirty="0">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929640" y="0"/>
            <a:ext cx="10332720" cy="6858000"/>
          </a:xfrm>
          <a:custGeom>
            <a:avLst/>
            <a:gdLst>
              <a:gd name="connsiteX0" fmla="*/ 1303369 w 10332720"/>
              <a:gd name="connsiteY0" fmla="*/ 0 h 6858000"/>
              <a:gd name="connsiteX1" fmla="*/ 9029351 w 10332720"/>
              <a:gd name="connsiteY1" fmla="*/ 0 h 6858000"/>
              <a:gd name="connsiteX2" fmla="*/ 9152975 w 10332720"/>
              <a:gd name="connsiteY2" fmla="*/ 142716 h 6858000"/>
              <a:gd name="connsiteX3" fmla="*/ 10332720 w 10332720"/>
              <a:gd name="connsiteY3" fmla="*/ 3429000 h 6858000"/>
              <a:gd name="connsiteX4" fmla="*/ 9152975 w 10332720"/>
              <a:gd name="connsiteY4" fmla="*/ 6715285 h 6858000"/>
              <a:gd name="connsiteX5" fmla="*/ 9029352 w 10332720"/>
              <a:gd name="connsiteY5" fmla="*/ 6858000 h 6858000"/>
              <a:gd name="connsiteX6" fmla="*/ 1303369 w 10332720"/>
              <a:gd name="connsiteY6" fmla="*/ 6858000 h 6858000"/>
              <a:gd name="connsiteX7" fmla="*/ 1179746 w 10332720"/>
              <a:gd name="connsiteY7" fmla="*/ 6715285 h 6858000"/>
              <a:gd name="connsiteX8" fmla="*/ 0 w 10332720"/>
              <a:gd name="connsiteY8" fmla="*/ 3429000 h 6858000"/>
              <a:gd name="connsiteX9" fmla="*/ 1179746 w 10332720"/>
              <a:gd name="connsiteY9" fmla="*/ 1427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2720" h="6858000">
                <a:moveTo>
                  <a:pt x="1303369" y="0"/>
                </a:moveTo>
                <a:lnTo>
                  <a:pt x="9029351" y="0"/>
                </a:lnTo>
                <a:lnTo>
                  <a:pt x="9152975" y="142716"/>
                </a:lnTo>
                <a:cubicBezTo>
                  <a:pt x="9889986" y="1035767"/>
                  <a:pt x="10332720" y="2180681"/>
                  <a:pt x="10332720" y="3429000"/>
                </a:cubicBezTo>
                <a:cubicBezTo>
                  <a:pt x="10332720" y="4677320"/>
                  <a:pt x="9889986" y="5822233"/>
                  <a:pt x="9152975" y="6715285"/>
                </a:cubicBezTo>
                <a:lnTo>
                  <a:pt x="9029352" y="6858000"/>
                </a:lnTo>
                <a:lnTo>
                  <a:pt x="1303369" y="6858000"/>
                </a:lnTo>
                <a:lnTo>
                  <a:pt x="1179746" y="6715285"/>
                </a:lnTo>
                <a:cubicBezTo>
                  <a:pt x="442734" y="5822233"/>
                  <a:pt x="0" y="4677320"/>
                  <a:pt x="0" y="3429000"/>
                </a:cubicBezTo>
                <a:cubicBezTo>
                  <a:pt x="0" y="2180681"/>
                  <a:pt x="442734" y="1035767"/>
                  <a:pt x="1179746" y="142716"/>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490085" y="0"/>
            <a:ext cx="6858000" cy="6858000"/>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890464" y="1371601"/>
            <a:ext cx="2411073" cy="1053297"/>
          </a:xfrm>
          <a:custGeom>
            <a:avLst/>
            <a:gdLst>
              <a:gd name="connsiteX0" fmla="*/ 1205537 w 2411073"/>
              <a:gd name="connsiteY0" fmla="*/ 0 h 1053297"/>
              <a:gd name="connsiteX1" fmla="*/ 2355849 w 2411073"/>
              <a:gd name="connsiteY1" fmla="*/ 351372 h 1053297"/>
              <a:gd name="connsiteX2" fmla="*/ 2411073 w 2411073"/>
              <a:gd name="connsiteY2" fmla="*/ 392667 h 1053297"/>
              <a:gd name="connsiteX3" fmla="*/ 2393438 w 2411073"/>
              <a:gd name="connsiteY3" fmla="*/ 421695 h 1053297"/>
              <a:gd name="connsiteX4" fmla="*/ 1205536 w 2411073"/>
              <a:gd name="connsiteY4" fmla="*/ 1053297 h 1053297"/>
              <a:gd name="connsiteX5" fmla="*/ 17634 w 2411073"/>
              <a:gd name="connsiteY5" fmla="*/ 421695 h 1053297"/>
              <a:gd name="connsiteX6" fmla="*/ 0 w 2411073"/>
              <a:gd name="connsiteY6" fmla="*/ 392668 h 1053297"/>
              <a:gd name="connsiteX7" fmla="*/ 55225 w 2411073"/>
              <a:gd name="connsiteY7" fmla="*/ 351372 h 1053297"/>
              <a:gd name="connsiteX8" fmla="*/ 1205537 w 2411073"/>
              <a:gd name="connsiteY8" fmla="*/ 0 h 105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1073" h="1053297">
                <a:moveTo>
                  <a:pt x="1205537" y="0"/>
                </a:moveTo>
                <a:cubicBezTo>
                  <a:pt x="1631639" y="0"/>
                  <a:pt x="2027486" y="129534"/>
                  <a:pt x="2355849" y="351372"/>
                </a:cubicBezTo>
                <a:lnTo>
                  <a:pt x="2411073" y="392667"/>
                </a:lnTo>
                <a:lnTo>
                  <a:pt x="2393438" y="421695"/>
                </a:lnTo>
                <a:cubicBezTo>
                  <a:pt x="2135997" y="802758"/>
                  <a:pt x="1700025" y="1053297"/>
                  <a:pt x="1205536" y="1053297"/>
                </a:cubicBezTo>
                <a:cubicBezTo>
                  <a:pt x="711047" y="1053297"/>
                  <a:pt x="275076" y="802758"/>
                  <a:pt x="17634" y="421695"/>
                </a:cubicBezTo>
                <a:lnTo>
                  <a:pt x="0" y="392668"/>
                </a:lnTo>
                <a:lnTo>
                  <a:pt x="55225" y="351372"/>
                </a:lnTo>
                <a:cubicBezTo>
                  <a:pt x="383588" y="129534"/>
                  <a:pt x="779436" y="0"/>
                  <a:pt x="12055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smtClean="0"/>
              <a:t>一</a:t>
            </a:r>
            <a:endParaRPr lang="zh-CN" altLang="en-US" sz="6000" b="1" dirty="0"/>
          </a:p>
        </p:txBody>
      </p:sp>
      <p:sp>
        <p:nvSpPr>
          <p:cNvPr id="13" name="任意多边形 12"/>
          <p:cNvSpPr/>
          <p:nvPr/>
        </p:nvSpPr>
        <p:spPr>
          <a:xfrm>
            <a:off x="4038600" y="1764268"/>
            <a:ext cx="4114800" cy="3722133"/>
          </a:xfrm>
          <a:custGeom>
            <a:avLst/>
            <a:gdLst>
              <a:gd name="connsiteX0" fmla="*/ 3262936 w 4114800"/>
              <a:gd name="connsiteY0" fmla="*/ 0 h 3722133"/>
              <a:gd name="connsiteX1" fmla="*/ 3366098 w 4114800"/>
              <a:gd name="connsiteY1" fmla="*/ 77143 h 3722133"/>
              <a:gd name="connsiteX2" fmla="*/ 4114800 w 4114800"/>
              <a:gd name="connsiteY2" fmla="*/ 1664733 h 3722133"/>
              <a:gd name="connsiteX3" fmla="*/ 2057400 w 4114800"/>
              <a:gd name="connsiteY3" fmla="*/ 3722133 h 3722133"/>
              <a:gd name="connsiteX4" fmla="*/ 0 w 4114800"/>
              <a:gd name="connsiteY4" fmla="*/ 1664733 h 3722133"/>
              <a:gd name="connsiteX5" fmla="*/ 748702 w 4114800"/>
              <a:gd name="connsiteY5" fmla="*/ 77143 h 3722133"/>
              <a:gd name="connsiteX6" fmla="*/ 851863 w 4114800"/>
              <a:gd name="connsiteY6" fmla="*/ 1 h 3722133"/>
              <a:gd name="connsiteX7" fmla="*/ 869497 w 4114800"/>
              <a:gd name="connsiteY7" fmla="*/ 29028 h 3722133"/>
              <a:gd name="connsiteX8" fmla="*/ 2057399 w 4114800"/>
              <a:gd name="connsiteY8" fmla="*/ 660630 h 3722133"/>
              <a:gd name="connsiteX9" fmla="*/ 3245301 w 4114800"/>
              <a:gd name="connsiteY9" fmla="*/ 29028 h 3722133"/>
              <a:gd name="connsiteX10" fmla="*/ 3262936 w 4114800"/>
              <a:gd name="connsiteY10" fmla="*/ 0 h 372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14800" h="3722133">
                <a:moveTo>
                  <a:pt x="3262936" y="0"/>
                </a:moveTo>
                <a:lnTo>
                  <a:pt x="3366098" y="77143"/>
                </a:lnTo>
                <a:cubicBezTo>
                  <a:pt x="3823349" y="454501"/>
                  <a:pt x="4114800" y="1025581"/>
                  <a:pt x="4114800" y="1664733"/>
                </a:cubicBezTo>
                <a:cubicBezTo>
                  <a:pt x="4114800" y="2801004"/>
                  <a:pt x="3193671" y="3722133"/>
                  <a:pt x="2057400" y="3722133"/>
                </a:cubicBezTo>
                <a:cubicBezTo>
                  <a:pt x="921129" y="3722133"/>
                  <a:pt x="0" y="2801004"/>
                  <a:pt x="0" y="1664733"/>
                </a:cubicBezTo>
                <a:cubicBezTo>
                  <a:pt x="0" y="1025581"/>
                  <a:pt x="291451" y="454501"/>
                  <a:pt x="748702" y="77143"/>
                </a:cubicBezTo>
                <a:lnTo>
                  <a:pt x="851863" y="1"/>
                </a:lnTo>
                <a:lnTo>
                  <a:pt x="869497" y="29028"/>
                </a:lnTo>
                <a:cubicBezTo>
                  <a:pt x="1126939" y="410091"/>
                  <a:pt x="1562910" y="660630"/>
                  <a:pt x="2057399" y="660630"/>
                </a:cubicBezTo>
                <a:cubicBezTo>
                  <a:pt x="2551888" y="660630"/>
                  <a:pt x="2987860" y="410091"/>
                  <a:pt x="3245301" y="29028"/>
                </a:cubicBezTo>
                <a:lnTo>
                  <a:pt x="326293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97556" y="3075057"/>
            <a:ext cx="4196888" cy="707886"/>
          </a:xfrm>
          <a:prstGeom prst="rect">
            <a:avLst/>
          </a:prstGeom>
          <a:noFill/>
        </p:spPr>
        <p:txBody>
          <a:bodyPr wrap="square" rtlCol="0">
            <a:spAutoFit/>
          </a:bodyPr>
          <a:lstStyle/>
          <a:p>
            <a:pPr algn="ctr"/>
            <a:r>
              <a:rPr lang="zh-CN" altLang="en-US" sz="4000" b="1" dirty="0" smtClean="0">
                <a:solidFill>
                  <a:schemeClr val="accent2"/>
                </a:solidFill>
                <a:latin typeface="微软雅黑" panose="020B0503020204020204" pitchFamily="34" charset="-122"/>
                <a:ea typeface="微软雅黑" panose="020B0503020204020204" pitchFamily="34" charset="-122"/>
              </a:rPr>
              <a:t>成员分工</a:t>
            </a:r>
            <a:endParaRPr lang="zh-CN" altLang="en-US" sz="4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成员分工</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413342" y="1655924"/>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lumMod val="75000"/>
                </a:schemeClr>
              </a:solidFill>
            </a:endParaRPr>
          </a:p>
        </p:txBody>
      </p:sp>
      <p:sp>
        <p:nvSpPr>
          <p:cNvPr id="5" name="圆角矩形 4"/>
          <p:cNvSpPr/>
          <p:nvPr/>
        </p:nvSpPr>
        <p:spPr>
          <a:xfrm>
            <a:off x="413342" y="2956090"/>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3"/>
          <p:cNvSpPr txBox="1"/>
          <p:nvPr/>
        </p:nvSpPr>
        <p:spPr>
          <a:xfrm>
            <a:off x="734095" y="1695615"/>
            <a:ext cx="3103808" cy="646331"/>
          </a:xfrm>
          <a:prstGeom prst="rect">
            <a:avLst/>
          </a:prstGeom>
          <a:noFill/>
        </p:spPr>
        <p:txBody>
          <a:bodyPr wrap="square" rtlCol="0">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田金川（组长）</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7" name="文本框 13"/>
          <p:cNvSpPr txBox="1"/>
          <p:nvPr/>
        </p:nvSpPr>
        <p:spPr>
          <a:xfrm>
            <a:off x="734095" y="2999533"/>
            <a:ext cx="1658503" cy="646331"/>
          </a:xfrm>
          <a:prstGeom prst="rect">
            <a:avLst/>
          </a:prstGeom>
          <a:noFill/>
        </p:spPr>
        <p:txBody>
          <a:bodyPr wrap="square" rtlCol="0">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张浩然</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13342" y="5556421"/>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13342" y="4256256"/>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3"/>
          <p:cNvSpPr txBox="1"/>
          <p:nvPr/>
        </p:nvSpPr>
        <p:spPr>
          <a:xfrm>
            <a:off x="734095" y="5596112"/>
            <a:ext cx="1658503" cy="646331"/>
          </a:xfrm>
          <a:prstGeom prst="rect">
            <a:avLst/>
          </a:prstGeom>
          <a:noFill/>
        </p:spPr>
        <p:txBody>
          <a:bodyPr wrap="square" rtlCol="0">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林栋之</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2" name="文本框 13"/>
          <p:cNvSpPr txBox="1"/>
          <p:nvPr/>
        </p:nvSpPr>
        <p:spPr>
          <a:xfrm>
            <a:off x="734095" y="4299699"/>
            <a:ext cx="1658503" cy="646331"/>
          </a:xfrm>
          <a:prstGeom prst="rect">
            <a:avLst/>
          </a:prstGeom>
          <a:noFill/>
        </p:spPr>
        <p:txBody>
          <a:bodyPr wrap="square" rtlCol="0">
            <a:sp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包芳松</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3" name="文本框 13"/>
          <p:cNvSpPr txBox="1"/>
          <p:nvPr/>
        </p:nvSpPr>
        <p:spPr>
          <a:xfrm>
            <a:off x="5962919" y="1695614"/>
            <a:ext cx="5364980"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移动端及其服务器支持</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837904" y="2999533"/>
            <a:ext cx="7489996"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系统管理、流程管理、个人文件夹</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5" name="文本框 13"/>
          <p:cNvSpPr txBox="1"/>
          <p:nvPr/>
        </p:nvSpPr>
        <p:spPr>
          <a:xfrm>
            <a:off x="3425780" y="4295947"/>
            <a:ext cx="7902119"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车辆管理、外派人才管理、系统公告</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6" name="文本框 13"/>
          <p:cNvSpPr txBox="1"/>
          <p:nvPr/>
        </p:nvSpPr>
        <p:spPr>
          <a:xfrm>
            <a:off x="5962919" y="5596111"/>
            <a:ext cx="5364980"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资产管理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成员分工</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413342" y="1655924"/>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lumMod val="75000"/>
                </a:schemeClr>
              </a:solidFill>
            </a:endParaRPr>
          </a:p>
        </p:txBody>
      </p:sp>
      <p:sp>
        <p:nvSpPr>
          <p:cNvPr id="5" name="圆角矩形 4"/>
          <p:cNvSpPr/>
          <p:nvPr/>
        </p:nvSpPr>
        <p:spPr>
          <a:xfrm>
            <a:off x="413342" y="2956090"/>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3"/>
          <p:cNvSpPr txBox="1"/>
          <p:nvPr/>
        </p:nvSpPr>
        <p:spPr>
          <a:xfrm>
            <a:off x="734095" y="1695615"/>
            <a:ext cx="3103808" cy="646331"/>
          </a:xfrm>
          <a:prstGeom prst="rect">
            <a:avLst/>
          </a:prstGeom>
          <a:noFill/>
        </p:spPr>
        <p:txBody>
          <a:bodyPr wrap="square" rtlCol="0">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殷健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7" name="文本框 13"/>
          <p:cNvSpPr txBox="1"/>
          <p:nvPr/>
        </p:nvSpPr>
        <p:spPr>
          <a:xfrm>
            <a:off x="734095" y="2999533"/>
            <a:ext cx="1658503" cy="646331"/>
          </a:xfrm>
          <a:prstGeom prst="rect">
            <a:avLst/>
          </a:prstGeom>
          <a:noFill/>
        </p:spPr>
        <p:txBody>
          <a:bodyPr wrap="square" rtlCol="0">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何建吾</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13342" y="5556421"/>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13342" y="4256256"/>
            <a:ext cx="11365316" cy="72571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3"/>
          <p:cNvSpPr txBox="1"/>
          <p:nvPr/>
        </p:nvSpPr>
        <p:spPr>
          <a:xfrm>
            <a:off x="734095" y="5596112"/>
            <a:ext cx="1658503" cy="646331"/>
          </a:xfrm>
          <a:prstGeom prst="rect">
            <a:avLst/>
          </a:prstGeom>
          <a:noFill/>
        </p:spPr>
        <p:txBody>
          <a:bodyPr wrap="square" rtlCol="0">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张炎</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2" name="文本框 13"/>
          <p:cNvSpPr txBox="1"/>
          <p:nvPr/>
        </p:nvSpPr>
        <p:spPr>
          <a:xfrm>
            <a:off x="734095" y="4299699"/>
            <a:ext cx="1658503" cy="646331"/>
          </a:xfrm>
          <a:prstGeom prst="rect">
            <a:avLst/>
          </a:prstGeom>
          <a:noFill/>
        </p:spPr>
        <p:txBody>
          <a:bodyPr wrap="square" rtlCol="0">
            <a:sp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李悦</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3" name="文本框 13"/>
          <p:cNvSpPr txBox="1"/>
          <p:nvPr/>
        </p:nvSpPr>
        <p:spPr>
          <a:xfrm>
            <a:off x="5962919" y="1695614"/>
            <a:ext cx="5364980"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个人信息、工作安排</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837904" y="2999533"/>
            <a:ext cx="7489996"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名片</a:t>
            </a:r>
            <a:r>
              <a:rPr lang="zh-CN" altLang="en-US" sz="3600" b="1" smtClean="0">
                <a:solidFill>
                  <a:schemeClr val="accent2"/>
                </a:solidFill>
                <a:latin typeface="微软雅黑" panose="020B0503020204020204" pitchFamily="34" charset="-122"/>
                <a:ea typeface="微软雅黑" panose="020B0503020204020204" pitchFamily="34" charset="-122"/>
              </a:rPr>
              <a:t>夹、</a:t>
            </a:r>
            <a:r>
              <a:rPr lang="zh-CN" altLang="en-US" sz="3600" b="1">
                <a:solidFill>
                  <a:schemeClr val="accent2"/>
                </a:solidFill>
                <a:latin typeface="微软雅黑" panose="020B0503020204020204" pitchFamily="34" charset="-122"/>
                <a:ea typeface="微软雅黑" panose="020B0503020204020204" pitchFamily="34" charset="-122"/>
              </a:rPr>
              <a:t>公司</a:t>
            </a:r>
            <a:r>
              <a:rPr lang="zh-CN" altLang="en-US" sz="3600" b="1" smtClean="0">
                <a:solidFill>
                  <a:schemeClr val="accent2"/>
                </a:solidFill>
                <a:latin typeface="微软雅黑" panose="020B0503020204020204" pitchFamily="34" charset="-122"/>
                <a:ea typeface="微软雅黑" panose="020B0503020204020204" pitchFamily="34" charset="-122"/>
              </a:rPr>
              <a:t>通</a:t>
            </a:r>
            <a:r>
              <a:rPr lang="zh-CN" altLang="en-US" sz="3600" b="1" dirty="0" smtClean="0">
                <a:solidFill>
                  <a:schemeClr val="accent2"/>
                </a:solidFill>
                <a:latin typeface="微软雅黑" panose="020B0503020204020204" pitchFamily="34" charset="-122"/>
                <a:ea typeface="微软雅黑" panose="020B0503020204020204" pitchFamily="34" charset="-122"/>
              </a:rPr>
              <a:t>讯录</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5" name="文本框 13"/>
          <p:cNvSpPr txBox="1"/>
          <p:nvPr/>
        </p:nvSpPr>
        <p:spPr>
          <a:xfrm>
            <a:off x="5962919" y="4295947"/>
            <a:ext cx="5364980"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在线消息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6" name="文本框 13"/>
          <p:cNvSpPr txBox="1"/>
          <p:nvPr/>
        </p:nvSpPr>
        <p:spPr>
          <a:xfrm>
            <a:off x="5962919" y="5596111"/>
            <a:ext cx="5364980" cy="646331"/>
          </a:xfrm>
          <a:prstGeom prst="rect">
            <a:avLst/>
          </a:prstGeom>
          <a:noFill/>
        </p:spPr>
        <p:txBody>
          <a:bodyPr wrap="square" rtlCol="0">
            <a:spAutoFit/>
          </a:bodyPr>
          <a:lstStyle/>
          <a:p>
            <a:pPr algn="r"/>
            <a:r>
              <a:rPr lang="zh-CN" altLang="en-US" sz="3600" b="1" dirty="0" smtClean="0">
                <a:solidFill>
                  <a:schemeClr val="accent2"/>
                </a:solidFill>
                <a:latin typeface="微软雅黑" panose="020B0503020204020204" pitchFamily="34" charset="-122"/>
                <a:ea typeface="微软雅黑" panose="020B0503020204020204" pitchFamily="34" charset="-122"/>
              </a:rPr>
              <a:t>会议管理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929640" y="0"/>
            <a:ext cx="10332720" cy="6858000"/>
          </a:xfrm>
          <a:custGeom>
            <a:avLst/>
            <a:gdLst>
              <a:gd name="connsiteX0" fmla="*/ 1303369 w 10332720"/>
              <a:gd name="connsiteY0" fmla="*/ 0 h 6858000"/>
              <a:gd name="connsiteX1" fmla="*/ 9029351 w 10332720"/>
              <a:gd name="connsiteY1" fmla="*/ 0 h 6858000"/>
              <a:gd name="connsiteX2" fmla="*/ 9152975 w 10332720"/>
              <a:gd name="connsiteY2" fmla="*/ 142716 h 6858000"/>
              <a:gd name="connsiteX3" fmla="*/ 10332720 w 10332720"/>
              <a:gd name="connsiteY3" fmla="*/ 3429000 h 6858000"/>
              <a:gd name="connsiteX4" fmla="*/ 9152975 w 10332720"/>
              <a:gd name="connsiteY4" fmla="*/ 6715285 h 6858000"/>
              <a:gd name="connsiteX5" fmla="*/ 9029352 w 10332720"/>
              <a:gd name="connsiteY5" fmla="*/ 6858000 h 6858000"/>
              <a:gd name="connsiteX6" fmla="*/ 1303369 w 10332720"/>
              <a:gd name="connsiteY6" fmla="*/ 6858000 h 6858000"/>
              <a:gd name="connsiteX7" fmla="*/ 1179746 w 10332720"/>
              <a:gd name="connsiteY7" fmla="*/ 6715285 h 6858000"/>
              <a:gd name="connsiteX8" fmla="*/ 0 w 10332720"/>
              <a:gd name="connsiteY8" fmla="*/ 3429000 h 6858000"/>
              <a:gd name="connsiteX9" fmla="*/ 1179746 w 10332720"/>
              <a:gd name="connsiteY9" fmla="*/ 1427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2720" h="6858000">
                <a:moveTo>
                  <a:pt x="1303369" y="0"/>
                </a:moveTo>
                <a:lnTo>
                  <a:pt x="9029351" y="0"/>
                </a:lnTo>
                <a:lnTo>
                  <a:pt x="9152975" y="142716"/>
                </a:lnTo>
                <a:cubicBezTo>
                  <a:pt x="9889986" y="1035767"/>
                  <a:pt x="10332720" y="2180681"/>
                  <a:pt x="10332720" y="3429000"/>
                </a:cubicBezTo>
                <a:cubicBezTo>
                  <a:pt x="10332720" y="4677320"/>
                  <a:pt x="9889986" y="5822233"/>
                  <a:pt x="9152975" y="6715285"/>
                </a:cubicBezTo>
                <a:lnTo>
                  <a:pt x="9029352" y="6858000"/>
                </a:lnTo>
                <a:lnTo>
                  <a:pt x="1303369" y="6858000"/>
                </a:lnTo>
                <a:lnTo>
                  <a:pt x="1179746" y="6715285"/>
                </a:lnTo>
                <a:cubicBezTo>
                  <a:pt x="442734" y="5822233"/>
                  <a:pt x="0" y="4677320"/>
                  <a:pt x="0" y="3429000"/>
                </a:cubicBezTo>
                <a:cubicBezTo>
                  <a:pt x="0" y="2180681"/>
                  <a:pt x="442734" y="1035767"/>
                  <a:pt x="1179746" y="142716"/>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667000" y="0"/>
            <a:ext cx="6858000" cy="6858000"/>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890464" y="1371601"/>
            <a:ext cx="2411073" cy="1053297"/>
          </a:xfrm>
          <a:custGeom>
            <a:avLst/>
            <a:gdLst>
              <a:gd name="connsiteX0" fmla="*/ 1205537 w 2411073"/>
              <a:gd name="connsiteY0" fmla="*/ 0 h 1053297"/>
              <a:gd name="connsiteX1" fmla="*/ 2355849 w 2411073"/>
              <a:gd name="connsiteY1" fmla="*/ 351372 h 1053297"/>
              <a:gd name="connsiteX2" fmla="*/ 2411073 w 2411073"/>
              <a:gd name="connsiteY2" fmla="*/ 392667 h 1053297"/>
              <a:gd name="connsiteX3" fmla="*/ 2393438 w 2411073"/>
              <a:gd name="connsiteY3" fmla="*/ 421695 h 1053297"/>
              <a:gd name="connsiteX4" fmla="*/ 1205536 w 2411073"/>
              <a:gd name="connsiteY4" fmla="*/ 1053297 h 1053297"/>
              <a:gd name="connsiteX5" fmla="*/ 17634 w 2411073"/>
              <a:gd name="connsiteY5" fmla="*/ 421695 h 1053297"/>
              <a:gd name="connsiteX6" fmla="*/ 0 w 2411073"/>
              <a:gd name="connsiteY6" fmla="*/ 392668 h 1053297"/>
              <a:gd name="connsiteX7" fmla="*/ 55225 w 2411073"/>
              <a:gd name="connsiteY7" fmla="*/ 351372 h 1053297"/>
              <a:gd name="connsiteX8" fmla="*/ 1205537 w 2411073"/>
              <a:gd name="connsiteY8" fmla="*/ 0 h 105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1073" h="1053297">
                <a:moveTo>
                  <a:pt x="1205537" y="0"/>
                </a:moveTo>
                <a:cubicBezTo>
                  <a:pt x="1631639" y="0"/>
                  <a:pt x="2027486" y="129534"/>
                  <a:pt x="2355849" y="351372"/>
                </a:cubicBezTo>
                <a:lnTo>
                  <a:pt x="2411073" y="392667"/>
                </a:lnTo>
                <a:lnTo>
                  <a:pt x="2393438" y="421695"/>
                </a:lnTo>
                <a:cubicBezTo>
                  <a:pt x="2135997" y="802758"/>
                  <a:pt x="1700025" y="1053297"/>
                  <a:pt x="1205536" y="1053297"/>
                </a:cubicBezTo>
                <a:cubicBezTo>
                  <a:pt x="711047" y="1053297"/>
                  <a:pt x="275076" y="802758"/>
                  <a:pt x="17634" y="421695"/>
                </a:cubicBezTo>
                <a:lnTo>
                  <a:pt x="0" y="392668"/>
                </a:lnTo>
                <a:lnTo>
                  <a:pt x="55225" y="351372"/>
                </a:lnTo>
                <a:cubicBezTo>
                  <a:pt x="383588" y="129534"/>
                  <a:pt x="779436" y="0"/>
                  <a:pt x="12055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smtClean="0"/>
              <a:t>二</a:t>
            </a:r>
            <a:endParaRPr lang="zh-CN" altLang="en-US" sz="6000" b="1" dirty="0"/>
          </a:p>
        </p:txBody>
      </p:sp>
      <p:sp>
        <p:nvSpPr>
          <p:cNvPr id="13" name="任意多边形 12"/>
          <p:cNvSpPr/>
          <p:nvPr/>
        </p:nvSpPr>
        <p:spPr>
          <a:xfrm>
            <a:off x="4038600" y="1764268"/>
            <a:ext cx="4114800" cy="3722133"/>
          </a:xfrm>
          <a:custGeom>
            <a:avLst/>
            <a:gdLst>
              <a:gd name="connsiteX0" fmla="*/ 3262936 w 4114800"/>
              <a:gd name="connsiteY0" fmla="*/ 0 h 3722133"/>
              <a:gd name="connsiteX1" fmla="*/ 3366098 w 4114800"/>
              <a:gd name="connsiteY1" fmla="*/ 77143 h 3722133"/>
              <a:gd name="connsiteX2" fmla="*/ 4114800 w 4114800"/>
              <a:gd name="connsiteY2" fmla="*/ 1664733 h 3722133"/>
              <a:gd name="connsiteX3" fmla="*/ 2057400 w 4114800"/>
              <a:gd name="connsiteY3" fmla="*/ 3722133 h 3722133"/>
              <a:gd name="connsiteX4" fmla="*/ 0 w 4114800"/>
              <a:gd name="connsiteY4" fmla="*/ 1664733 h 3722133"/>
              <a:gd name="connsiteX5" fmla="*/ 748702 w 4114800"/>
              <a:gd name="connsiteY5" fmla="*/ 77143 h 3722133"/>
              <a:gd name="connsiteX6" fmla="*/ 851863 w 4114800"/>
              <a:gd name="connsiteY6" fmla="*/ 1 h 3722133"/>
              <a:gd name="connsiteX7" fmla="*/ 869497 w 4114800"/>
              <a:gd name="connsiteY7" fmla="*/ 29028 h 3722133"/>
              <a:gd name="connsiteX8" fmla="*/ 2057399 w 4114800"/>
              <a:gd name="connsiteY8" fmla="*/ 660630 h 3722133"/>
              <a:gd name="connsiteX9" fmla="*/ 3245301 w 4114800"/>
              <a:gd name="connsiteY9" fmla="*/ 29028 h 3722133"/>
              <a:gd name="connsiteX10" fmla="*/ 3262936 w 4114800"/>
              <a:gd name="connsiteY10" fmla="*/ 0 h 372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14800" h="3722133">
                <a:moveTo>
                  <a:pt x="3262936" y="0"/>
                </a:moveTo>
                <a:lnTo>
                  <a:pt x="3366098" y="77143"/>
                </a:lnTo>
                <a:cubicBezTo>
                  <a:pt x="3823349" y="454501"/>
                  <a:pt x="4114800" y="1025581"/>
                  <a:pt x="4114800" y="1664733"/>
                </a:cubicBezTo>
                <a:cubicBezTo>
                  <a:pt x="4114800" y="2801004"/>
                  <a:pt x="3193671" y="3722133"/>
                  <a:pt x="2057400" y="3722133"/>
                </a:cubicBezTo>
                <a:cubicBezTo>
                  <a:pt x="921129" y="3722133"/>
                  <a:pt x="0" y="2801004"/>
                  <a:pt x="0" y="1664733"/>
                </a:cubicBezTo>
                <a:cubicBezTo>
                  <a:pt x="0" y="1025581"/>
                  <a:pt x="291451" y="454501"/>
                  <a:pt x="748702" y="77143"/>
                </a:cubicBezTo>
                <a:lnTo>
                  <a:pt x="851863" y="1"/>
                </a:lnTo>
                <a:lnTo>
                  <a:pt x="869497" y="29028"/>
                </a:lnTo>
                <a:cubicBezTo>
                  <a:pt x="1126939" y="410091"/>
                  <a:pt x="1562910" y="660630"/>
                  <a:pt x="2057399" y="660630"/>
                </a:cubicBezTo>
                <a:cubicBezTo>
                  <a:pt x="2551888" y="660630"/>
                  <a:pt x="2987860" y="410091"/>
                  <a:pt x="3245301" y="29028"/>
                </a:cubicBezTo>
                <a:lnTo>
                  <a:pt x="326293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97556" y="3075057"/>
            <a:ext cx="4196888" cy="707886"/>
          </a:xfrm>
          <a:prstGeom prst="rect">
            <a:avLst/>
          </a:prstGeom>
          <a:noFill/>
        </p:spPr>
        <p:txBody>
          <a:bodyPr wrap="square" rtlCol="0">
            <a:spAutoFit/>
          </a:bodyPr>
          <a:lstStyle/>
          <a:p>
            <a:pPr algn="ctr"/>
            <a:r>
              <a:rPr lang="zh-CN" altLang="en-US" sz="4000" b="1" dirty="0" smtClean="0">
                <a:solidFill>
                  <a:schemeClr val="accent2"/>
                </a:solidFill>
                <a:latin typeface="微软雅黑" panose="020B0503020204020204" pitchFamily="34" charset="-122"/>
                <a:ea typeface="微软雅黑" panose="020B0503020204020204" pitchFamily="34" charset="-122"/>
              </a:rPr>
              <a:t>项目简介</a:t>
            </a:r>
            <a:endParaRPr lang="zh-CN" altLang="en-US" sz="4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1.1</a:t>
            </a:r>
            <a:r>
              <a:rPr lang="zh-CN" altLang="en-US" sz="4000" b="1" dirty="0" smtClean="0">
                <a:solidFill>
                  <a:schemeClr val="bg1"/>
                </a:solidFill>
                <a:latin typeface="微软雅黑" panose="020B0503020204020204" pitchFamily="34" charset="-122"/>
                <a:ea typeface="微软雅黑" panose="020B0503020204020204" pitchFamily="34" charset="-122"/>
              </a:rPr>
              <a:t>、用例分析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8794" y="1184855"/>
            <a:ext cx="9983214" cy="56731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1.2</a:t>
            </a:r>
            <a:r>
              <a:rPr lang="zh-CN" altLang="en-US" sz="4000" b="1" dirty="0" smtClean="0">
                <a:solidFill>
                  <a:schemeClr val="bg1"/>
                </a:solidFill>
                <a:latin typeface="微软雅黑" panose="020B0503020204020204" pitchFamily="34" charset="-122"/>
                <a:ea typeface="微软雅黑" panose="020B0503020204020204" pitchFamily="34" charset="-122"/>
              </a:rPr>
              <a:t>、用例说明</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89226" y="1383944"/>
          <a:ext cx="5815360" cy="5224513"/>
        </p:xfrm>
        <a:graphic>
          <a:graphicData uri="http://schemas.openxmlformats.org/drawingml/2006/table">
            <a:tbl>
              <a:tblPr>
                <a:tableStyleId>{5C22544A-7EE6-4342-B048-85BDC9FD1C3A}</a:tableStyleId>
              </a:tblPr>
              <a:tblGrid>
                <a:gridCol w="581536"/>
                <a:gridCol w="581536"/>
                <a:gridCol w="581536"/>
                <a:gridCol w="581536"/>
                <a:gridCol w="581536"/>
                <a:gridCol w="581536"/>
                <a:gridCol w="581536"/>
                <a:gridCol w="581536"/>
                <a:gridCol w="581536"/>
                <a:gridCol w="581536"/>
              </a:tblGrid>
              <a:tr h="230225">
                <a:tc gridSpan="3">
                  <a:txBody>
                    <a:bodyPr/>
                    <a:lstStyle/>
                    <a:p>
                      <a:pPr algn="l" fontAlgn="ctr"/>
                      <a:r>
                        <a:rPr lang="zh-CN" altLang="en-US" sz="1200" u="none" strike="noStrike" dirty="0">
                          <a:effectLst/>
                        </a:rPr>
                        <a:t>用例名称：权限管理</a:t>
                      </a:r>
                      <a:endParaRPr lang="zh-CN" altLang="en-US" sz="1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3">
                  <a:txBody>
                    <a:bodyPr/>
                    <a:lstStyle/>
                    <a:p>
                      <a:pPr algn="l" fontAlgn="ctr"/>
                      <a:r>
                        <a:rPr lang="zh-CN" altLang="en-US" sz="1200" u="none" strike="noStrike">
                          <a:effectLst/>
                        </a:rPr>
                        <a:t>用例标识号：</a:t>
                      </a:r>
                      <a:r>
                        <a:rPr lang="en-US" sz="1200" u="none" strike="noStrike">
                          <a:effectLst/>
                        </a:rPr>
                        <a:t>prject105</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3">
                  <a:txBody>
                    <a:bodyPr/>
                    <a:lstStyle/>
                    <a:p>
                      <a:pPr algn="l" fontAlgn="ctr"/>
                      <a:r>
                        <a:rPr lang="zh-CN" altLang="en-US" sz="1200" u="none" strike="noStrike">
                          <a:effectLst/>
                        </a:rPr>
                        <a:t>参与者：系统管理员</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简要说明：</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7">
                  <a:txBody>
                    <a:bodyPr/>
                    <a:lstStyle/>
                    <a:p>
                      <a:pPr algn="l" fontAlgn="ctr"/>
                      <a:r>
                        <a:rPr lang="en-US" altLang="zh-CN" sz="1100" u="none" strike="noStrike">
                          <a:effectLst/>
                        </a:rPr>
                        <a:t>1.</a:t>
                      </a:r>
                      <a:r>
                        <a:rPr lang="zh-CN" altLang="en-US" sz="1100" u="none" strike="noStrike">
                          <a:effectLst/>
                        </a:rPr>
                        <a:t>初次进入界面分页显示所有系统权限信息 </a:t>
                      </a:r>
                      <a:r>
                        <a:rPr lang="en-US" altLang="zh-CN" sz="1100" u="none" strike="noStrike">
                          <a:effectLst/>
                        </a:rPr>
                        <a:t>2.</a:t>
                      </a:r>
                      <a:r>
                        <a:rPr lang="zh-CN" altLang="en-US" sz="1100" u="none" strike="noStrike">
                          <a:effectLst/>
                        </a:rPr>
                        <a:t>可以对权限进行增改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前置条件：</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449053">
                <a:tc gridSpan="5">
                  <a:txBody>
                    <a:bodyPr/>
                    <a:lstStyle/>
                    <a:p>
                      <a:pPr algn="l" fontAlgn="ctr"/>
                      <a:r>
                        <a:rPr lang="zh-CN" altLang="en-US" sz="1200" u="none" strike="noStrike">
                          <a:effectLst/>
                        </a:rPr>
                        <a:t>　　登录网站，并且登录用户具有系统管理员权限</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基本事件流：</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　</a:t>
                      </a:r>
                      <a:r>
                        <a:rPr lang="en-US" altLang="zh-CN" sz="1200" u="none" strike="noStrike">
                          <a:effectLst/>
                        </a:rPr>
                        <a:t>1</a:t>
                      </a:r>
                      <a:r>
                        <a:rPr lang="zh-CN" altLang="en-US" sz="1200" u="none" strike="noStrike">
                          <a:effectLst/>
                        </a:rPr>
                        <a:t>． 进入页面</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3">
                  <a:txBody>
                    <a:bodyPr/>
                    <a:lstStyle/>
                    <a:p>
                      <a:pPr algn="l" fontAlgn="ctr"/>
                      <a:r>
                        <a:rPr lang="zh-CN" altLang="en-US" sz="1200" u="none" strike="noStrike">
                          <a:effectLst/>
                        </a:rPr>
                        <a:t>  </a:t>
                      </a:r>
                      <a:r>
                        <a:rPr lang="en-US" altLang="zh-CN" sz="1200" u="none" strike="noStrike">
                          <a:effectLst/>
                        </a:rPr>
                        <a:t>2.  </a:t>
                      </a:r>
                      <a:r>
                        <a:rPr lang="zh-CN" altLang="en-US" sz="1200" u="none" strike="noStrike">
                          <a:effectLst/>
                        </a:rPr>
                        <a:t>显示所有角色信息</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其他事件流</a:t>
                      </a:r>
                      <a:r>
                        <a:rPr lang="en-US" sz="1200" u="none" strike="noStrike">
                          <a:effectLst/>
                        </a:rPr>
                        <a:t>A1：</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9">
                  <a:txBody>
                    <a:bodyPr/>
                    <a:lstStyle/>
                    <a:p>
                      <a:pPr algn="l" fontAlgn="ctr"/>
                      <a:r>
                        <a:rPr lang="en-US" altLang="zh-CN" sz="1100" u="none" strike="noStrike">
                          <a:effectLst/>
                        </a:rPr>
                        <a:t>1.</a:t>
                      </a:r>
                      <a:r>
                        <a:rPr lang="zh-CN" altLang="en-US" sz="1100" u="none" strike="noStrike">
                          <a:effectLst/>
                        </a:rPr>
                        <a:t>点击某角色右侧修改 </a:t>
                      </a:r>
                      <a:r>
                        <a:rPr lang="en-US" altLang="zh-CN" sz="1100" u="none" strike="noStrike">
                          <a:effectLst/>
                        </a:rPr>
                        <a:t>2.</a:t>
                      </a:r>
                      <a:r>
                        <a:rPr lang="zh-CN" altLang="en-US" sz="1100" u="none" strike="noStrike">
                          <a:effectLst/>
                        </a:rPr>
                        <a:t>打开修改模态层 </a:t>
                      </a:r>
                      <a:r>
                        <a:rPr lang="en-US" altLang="zh-CN" sz="1100" u="none" strike="noStrike">
                          <a:effectLst/>
                        </a:rPr>
                        <a:t>3.</a:t>
                      </a:r>
                      <a:r>
                        <a:rPr lang="zh-CN" altLang="en-US" sz="1100" u="none" strike="noStrike">
                          <a:effectLst/>
                        </a:rPr>
                        <a:t>输入新的信息 </a:t>
                      </a:r>
                      <a:r>
                        <a:rPr lang="en-US" altLang="zh-CN" sz="1100" u="none" strike="noStrike">
                          <a:effectLst/>
                        </a:rPr>
                        <a:t>4.</a:t>
                      </a:r>
                      <a:r>
                        <a:rPr lang="zh-CN" altLang="en-US" sz="1100" u="none" strike="noStrike">
                          <a:effectLst/>
                        </a:rPr>
                        <a:t>点击修改 </a:t>
                      </a:r>
                      <a:r>
                        <a:rPr lang="en-US" altLang="zh-CN" sz="1100" u="none" strike="noStrike">
                          <a:effectLst/>
                        </a:rPr>
                        <a:t>5.</a:t>
                      </a:r>
                      <a:r>
                        <a:rPr lang="zh-CN" altLang="en-US" sz="1100" u="none" strike="noStrike">
                          <a:effectLst/>
                        </a:rPr>
                        <a:t>原界面更新</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hMerge="1">
                  <a:tcPr/>
                </a:tc>
                <a:tc hMerge="1">
                  <a:tcPr/>
                </a:tc>
                <a:tc hMerge="1">
                  <a:tcPr/>
                </a:tc>
              </a:tr>
              <a:tr h="230225">
                <a:tc gridSpan="2">
                  <a:txBody>
                    <a:bodyPr/>
                    <a:lstStyle/>
                    <a:p>
                      <a:pPr algn="l" fontAlgn="ctr"/>
                      <a:r>
                        <a:rPr lang="zh-CN" altLang="en-US" sz="1200" u="none" strike="noStrike">
                          <a:effectLst/>
                        </a:rPr>
                        <a:t>其他事件流</a:t>
                      </a:r>
                      <a:r>
                        <a:rPr lang="en-US" sz="1200" u="none" strike="noStrike">
                          <a:effectLst/>
                        </a:rPr>
                        <a:t>A2：</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a:txBody>
                    <a:bodyPr/>
                    <a:lstStyle/>
                    <a:p>
                      <a:pPr algn="l" fontAlgn="ctr"/>
                      <a:r>
                        <a:rPr lang="zh-CN" altLang="en-US" sz="1200" u="none" strike="noStrike">
                          <a:effectLst/>
                        </a:rPr>
                        <a:t>　</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8">
                  <a:txBody>
                    <a:bodyPr/>
                    <a:lstStyle/>
                    <a:p>
                      <a:pPr algn="l" fontAlgn="ctr"/>
                      <a:r>
                        <a:rPr lang="en-US" altLang="zh-CN" sz="1100" u="none" strike="noStrike">
                          <a:effectLst/>
                        </a:rPr>
                        <a:t>1.</a:t>
                      </a:r>
                      <a:r>
                        <a:rPr lang="zh-CN" altLang="en-US" sz="1100" u="none" strike="noStrike">
                          <a:effectLst/>
                        </a:rPr>
                        <a:t>点击增加新权限 </a:t>
                      </a:r>
                      <a:r>
                        <a:rPr lang="en-US" altLang="zh-CN" sz="1100" u="none" strike="noStrike">
                          <a:effectLst/>
                        </a:rPr>
                        <a:t>2.</a:t>
                      </a:r>
                      <a:r>
                        <a:rPr lang="zh-CN" altLang="en-US" sz="1100" u="none" strike="noStrike">
                          <a:effectLst/>
                        </a:rPr>
                        <a:t>打开新增权限 </a:t>
                      </a:r>
                      <a:r>
                        <a:rPr lang="en-US" altLang="zh-CN" sz="1100" u="none" strike="noStrike">
                          <a:effectLst/>
                        </a:rPr>
                        <a:t>3.</a:t>
                      </a:r>
                      <a:r>
                        <a:rPr lang="zh-CN" altLang="en-US" sz="1100" u="none" strike="noStrike">
                          <a:effectLst/>
                        </a:rPr>
                        <a:t>输入权限信息 </a:t>
                      </a:r>
                      <a:r>
                        <a:rPr lang="en-US" altLang="zh-CN" sz="1100" u="none" strike="noStrike">
                          <a:effectLst/>
                        </a:rPr>
                        <a:t>4.</a:t>
                      </a:r>
                      <a:r>
                        <a:rPr lang="zh-CN" altLang="en-US" sz="1100" u="none" strike="noStrike">
                          <a:effectLst/>
                        </a:rPr>
                        <a:t>点击增加 </a:t>
                      </a:r>
                      <a:r>
                        <a:rPr lang="en-US" altLang="zh-CN" sz="1100" u="none" strike="noStrike">
                          <a:effectLst/>
                        </a:rPr>
                        <a:t>5.</a:t>
                      </a:r>
                      <a:r>
                        <a:rPr lang="zh-CN" altLang="en-US" sz="1100" u="none" strike="noStrike">
                          <a:effectLst/>
                        </a:rPr>
                        <a:t>原界面更新</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异常事件流</a:t>
                      </a:r>
                      <a:r>
                        <a:rPr lang="en-US" sz="1200" u="none" strike="noStrike">
                          <a:effectLst/>
                        </a:rPr>
                        <a:t>B1：</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412582">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5">
                  <a:txBody>
                    <a:bodyPr/>
                    <a:lstStyle/>
                    <a:p>
                      <a:pPr algn="l" fontAlgn="ctr"/>
                      <a:r>
                        <a:rPr lang="zh-CN" altLang="en-US" sz="1100" u="none" strike="noStrike">
                          <a:effectLst/>
                        </a:rPr>
                        <a:t>未输入内容或输入内容不合规范，提示请输入信息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30225">
                <a:tc gridSpan="2">
                  <a:txBody>
                    <a:bodyPr/>
                    <a:lstStyle/>
                    <a:p>
                      <a:pPr algn="l" fontAlgn="ctr"/>
                      <a:r>
                        <a:rPr lang="zh-CN" altLang="en-US" sz="1200" u="none" strike="noStrike">
                          <a:effectLst/>
                        </a:rPr>
                        <a:t>后置条件：无</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449053">
                <a:tc>
                  <a:txBody>
                    <a:bodyPr/>
                    <a:lstStyle/>
                    <a:p>
                      <a:pPr algn="l" fontAlgn="ctr"/>
                      <a:r>
                        <a:rPr lang="zh-CN" altLang="en-US" sz="1200" u="none" strike="noStrike" dirty="0">
                          <a:effectLst/>
                        </a:rPr>
                        <a:t>注释：无</a:t>
                      </a: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4" name="表格 3"/>
          <p:cNvGraphicFramePr>
            <a:graphicFrameLocks noGrp="1"/>
          </p:cNvGraphicFramePr>
          <p:nvPr/>
        </p:nvGraphicFramePr>
        <p:xfrm>
          <a:off x="6259324" y="1390919"/>
          <a:ext cx="5604090" cy="5254579"/>
        </p:xfrm>
        <a:graphic>
          <a:graphicData uri="http://schemas.openxmlformats.org/drawingml/2006/table">
            <a:tbl>
              <a:tblPr>
                <a:tableStyleId>{5C22544A-7EE6-4342-B048-85BDC9FD1C3A}</a:tableStyleId>
              </a:tblPr>
              <a:tblGrid>
                <a:gridCol w="560409"/>
                <a:gridCol w="560409"/>
                <a:gridCol w="560409"/>
                <a:gridCol w="173140"/>
                <a:gridCol w="387269"/>
                <a:gridCol w="560409"/>
                <a:gridCol w="560409"/>
                <a:gridCol w="560409"/>
                <a:gridCol w="560409"/>
                <a:gridCol w="560409"/>
                <a:gridCol w="560409"/>
              </a:tblGrid>
              <a:tr h="377104">
                <a:tc gridSpan="4">
                  <a:txBody>
                    <a:bodyPr/>
                    <a:lstStyle/>
                    <a:p>
                      <a:pPr algn="l" fontAlgn="ctr"/>
                      <a:r>
                        <a:rPr lang="zh-CN" altLang="en-US" sz="1200" u="none" strike="noStrike" dirty="0">
                          <a:effectLst/>
                        </a:rPr>
                        <a:t>用例名称：共享文件夹管理</a:t>
                      </a:r>
                      <a:endParaRPr lang="zh-CN" altLang="en-US" sz="12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4">
                  <a:txBody>
                    <a:bodyPr/>
                    <a:lstStyle/>
                    <a:p>
                      <a:pPr algn="l" fontAlgn="ctr"/>
                      <a:r>
                        <a:rPr lang="zh-CN" altLang="en-US" sz="1200" u="none" strike="noStrike">
                          <a:effectLst/>
                        </a:rPr>
                        <a:t>用例标识号：</a:t>
                      </a:r>
                      <a:r>
                        <a:rPr lang="en-US" sz="1200" u="none" strike="noStrike">
                          <a:effectLst/>
                        </a:rPr>
                        <a:t>prject202</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7104">
                <a:tc gridSpan="2">
                  <a:txBody>
                    <a:bodyPr/>
                    <a:lstStyle/>
                    <a:p>
                      <a:pPr algn="l" fontAlgn="ctr"/>
                      <a:r>
                        <a:rPr lang="zh-CN" altLang="en-US" sz="1200" u="none" strike="noStrike">
                          <a:effectLst/>
                        </a:rPr>
                        <a:t>参与者：普通员工</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简要说明：</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4">
                  <a:txBody>
                    <a:bodyPr/>
                    <a:lstStyle/>
                    <a:p>
                      <a:pPr algn="l" fontAlgn="ctr"/>
                      <a:r>
                        <a:rPr lang="zh-CN" altLang="en-US" sz="1100" u="none" strike="noStrike">
                          <a:effectLst/>
                        </a:rPr>
                        <a:t>显示自己的共享文件夹</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前置条件：</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　　登录网站</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基本事件流：</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　</a:t>
                      </a:r>
                      <a:r>
                        <a:rPr lang="en-US" altLang="zh-CN" sz="1200" u="none" strike="noStrike">
                          <a:effectLst/>
                        </a:rPr>
                        <a:t>1</a:t>
                      </a:r>
                      <a:r>
                        <a:rPr lang="zh-CN" altLang="en-US" sz="1200" u="none" strike="noStrike">
                          <a:effectLst/>
                        </a:rPr>
                        <a:t>． 进入页面</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7104">
                <a:tc gridSpan="8">
                  <a:txBody>
                    <a:bodyPr/>
                    <a:lstStyle/>
                    <a:p>
                      <a:pPr algn="l" fontAlgn="ctr"/>
                      <a:r>
                        <a:rPr lang="zh-CN" altLang="en-US" sz="1200" u="none" strike="noStrike">
                          <a:effectLst/>
                        </a:rPr>
                        <a:t>  </a:t>
                      </a:r>
                      <a:r>
                        <a:rPr lang="en-US" altLang="zh-CN" sz="1200" u="none" strike="noStrike">
                          <a:effectLst/>
                        </a:rPr>
                        <a:t>2.  </a:t>
                      </a:r>
                      <a:r>
                        <a:rPr lang="zh-CN" altLang="en-US" sz="1200" u="none" strike="noStrike">
                          <a:effectLst/>
                        </a:rPr>
                        <a:t>页面左侧显示共享文件夹树，右侧默认显示第一个文件夹的内容</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其他事件流</a:t>
                      </a:r>
                      <a:r>
                        <a:rPr lang="en-US" sz="1200" u="none" strike="noStrike">
                          <a:effectLst/>
                        </a:rPr>
                        <a:t>A1：</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6477">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6">
                  <a:txBody>
                    <a:bodyPr/>
                    <a:lstStyle/>
                    <a:p>
                      <a:pPr algn="l" fontAlgn="ctr"/>
                      <a:r>
                        <a:rPr lang="en-US" altLang="zh-CN" sz="1100" u="none" strike="noStrike">
                          <a:effectLst/>
                        </a:rPr>
                        <a:t>1.</a:t>
                      </a:r>
                      <a:r>
                        <a:rPr lang="zh-CN" altLang="en-US" sz="1100" u="none" strike="noStrike">
                          <a:effectLst/>
                        </a:rPr>
                        <a:t>点击右侧某文件左侧下载按钮 </a:t>
                      </a:r>
                      <a:r>
                        <a:rPr lang="en-US" altLang="zh-CN" sz="1100" u="none" strike="noStrike">
                          <a:effectLst/>
                        </a:rPr>
                        <a:t>2.</a:t>
                      </a:r>
                      <a:r>
                        <a:rPr lang="zh-CN" altLang="en-US" sz="1100" u="none" strike="noStrike">
                          <a:effectLst/>
                        </a:rPr>
                        <a:t>文件开始下载</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其他事件流</a:t>
                      </a:r>
                      <a:r>
                        <a:rPr lang="en-US" sz="1200" u="none" strike="noStrike">
                          <a:effectLst/>
                        </a:rPr>
                        <a:t>A2：</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6477">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10">
                  <a:txBody>
                    <a:bodyPr/>
                    <a:lstStyle/>
                    <a:p>
                      <a:pPr algn="l" fontAlgn="ctr"/>
                      <a:r>
                        <a:rPr lang="en-US" altLang="zh-CN" sz="1100" u="none" strike="noStrike">
                          <a:effectLst/>
                        </a:rPr>
                        <a:t>1.</a:t>
                      </a:r>
                      <a:r>
                        <a:rPr lang="zh-CN" altLang="en-US" sz="1100" u="none" strike="noStrike">
                          <a:effectLst/>
                        </a:rPr>
                        <a:t>点击左侧目录树结构或右侧文件夹名称，进入该文件夹 </a:t>
                      </a:r>
                      <a:r>
                        <a:rPr lang="en-US" altLang="zh-CN" sz="1100" u="none" strike="noStrike">
                          <a:effectLst/>
                        </a:rPr>
                        <a:t>2.</a:t>
                      </a:r>
                      <a:r>
                        <a:rPr lang="zh-CN" altLang="en-US" sz="1100" u="none" strike="noStrike">
                          <a:effectLst/>
                        </a:rPr>
                        <a:t>右侧展示该文件夹内容和信息</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hMerge="1">
                  <a:tcPr/>
                </a:tc>
                <a:tc hMerge="1">
                  <a:tcPr/>
                </a:tc>
                <a:tc hMerge="1">
                  <a:tcPr/>
                </a:tc>
                <a:tc hMerge="1">
                  <a:tcPr/>
                </a:tc>
              </a:tr>
              <a:tr h="193338">
                <a:tc>
                  <a:txBody>
                    <a:bodyPr/>
                    <a:lstStyle/>
                    <a:p>
                      <a:pPr algn="l" fontAlgn="ctr"/>
                      <a:r>
                        <a:rPr lang="zh-CN" altLang="en-US" sz="1200" u="none" strike="noStrike">
                          <a:effectLst/>
                        </a:rPr>
                        <a:t>　</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异常事件流</a:t>
                      </a:r>
                      <a:r>
                        <a:rPr lang="en-US" sz="1200" u="none" strike="noStrike">
                          <a:effectLst/>
                        </a:rPr>
                        <a:t>B1：</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46477">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8">
                  <a:txBody>
                    <a:bodyPr/>
                    <a:lstStyle/>
                    <a:p>
                      <a:pPr algn="l" fontAlgn="ctr"/>
                      <a:r>
                        <a:rPr lang="en-US" altLang="zh-CN" sz="1100" u="none" strike="noStrike">
                          <a:effectLst/>
                        </a:rPr>
                        <a:t>1.</a:t>
                      </a:r>
                      <a:r>
                        <a:rPr lang="zh-CN" altLang="en-US" sz="1100" u="none" strike="noStrike">
                          <a:effectLst/>
                        </a:rPr>
                        <a:t>没有共享文件夹，界面直接弹出没有提示 </a:t>
                      </a:r>
                      <a:r>
                        <a:rPr lang="en-US" altLang="zh-CN" sz="1100" u="none" strike="noStrike">
                          <a:effectLst/>
                        </a:rPr>
                        <a:t>2.</a:t>
                      </a:r>
                      <a:r>
                        <a:rPr lang="zh-CN" altLang="en-US" sz="1100" u="none" strike="noStrike">
                          <a:effectLst/>
                        </a:rPr>
                        <a:t>点击确定，退回到上个界面</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hMerge="1">
                  <a:tcPr/>
                </a:tc>
                <a:tc hMerge="1">
                  <a:tcPr/>
                </a:tc>
                <a:tc hMerge="1">
                  <a:tcPr/>
                </a:tc>
                <a:tc hMerge="1">
                  <a:tcPr/>
                </a:tc>
                <a:tc hMerge="1">
                  <a:tcP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gridSpan="2">
                  <a:txBody>
                    <a:bodyPr/>
                    <a:lstStyle/>
                    <a:p>
                      <a:pPr algn="l" fontAlgn="ctr"/>
                      <a:r>
                        <a:rPr lang="zh-CN" altLang="en-US" sz="1200" u="none" strike="noStrike">
                          <a:effectLst/>
                        </a:rPr>
                        <a:t>后置条件：无</a:t>
                      </a:r>
                      <a:endParaRPr lang="zh-CN" altLang="en-US" sz="12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93338">
                <a:tc>
                  <a:txBody>
                    <a:bodyPr/>
                    <a:lstStyle/>
                    <a:p>
                      <a:pPr algn="l" fontAlgn="ctr"/>
                      <a:r>
                        <a:rPr lang="zh-CN" altLang="en-US" sz="1200" u="none" strike="noStrike">
                          <a:effectLst/>
                        </a:rPr>
                        <a:t>　</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77104">
                <a:tc>
                  <a:txBody>
                    <a:bodyPr/>
                    <a:lstStyle/>
                    <a:p>
                      <a:pPr algn="l" fontAlgn="ctr"/>
                      <a:r>
                        <a:rPr lang="zh-CN" altLang="en-US" sz="1200" u="none" strike="noStrike">
                          <a:effectLst/>
                        </a:rPr>
                        <a:t>注释：无</a:t>
                      </a:r>
                      <a:endParaRPr lang="zh-CN" altLang="en-US" sz="12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gridSpan="2">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2392598" y="260816"/>
            <a:ext cx="7406804" cy="707886"/>
          </a:xfrm>
          <a:prstGeom prst="rect">
            <a:avLst/>
          </a:prstGeom>
          <a:noFill/>
        </p:spPr>
        <p:txBody>
          <a:bodyPr wrap="square" rtlCol="0">
            <a:spAutoFit/>
          </a:bodyP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2.1</a:t>
            </a:r>
            <a:r>
              <a:rPr lang="zh-CN" altLang="en-US" sz="4000" b="1" dirty="0" smtClean="0">
                <a:solidFill>
                  <a:schemeClr val="bg1"/>
                </a:solidFill>
                <a:latin typeface="微软雅黑" panose="020B0503020204020204" pitchFamily="34" charset="-122"/>
                <a:ea typeface="微软雅黑" panose="020B0503020204020204" pitchFamily="34" charset="-122"/>
              </a:rPr>
              <a:t>、数据库设计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9098" y="1183672"/>
            <a:ext cx="10453352" cy="5674328"/>
          </a:xfrm>
          <a:prstGeom prst="rect">
            <a:avLst/>
          </a:prstGeom>
        </p:spPr>
      </p:pic>
      <p:sp>
        <p:nvSpPr>
          <p:cNvPr id="4" name="文本框 3"/>
          <p:cNvSpPr txBox="1"/>
          <p:nvPr/>
        </p:nvSpPr>
        <p:spPr>
          <a:xfrm>
            <a:off x="165696" y="2472743"/>
            <a:ext cx="800219" cy="2112117"/>
          </a:xfrm>
          <a:prstGeom prst="rect">
            <a:avLst/>
          </a:prstGeom>
          <a:noFill/>
        </p:spPr>
        <p:txBody>
          <a:bodyPr vert="eaVert" wrap="none" rtlCol="0">
            <a:spAutoFit/>
          </a:bodyPr>
          <a:lstStyle/>
          <a:p>
            <a:r>
              <a:rPr lang="zh-CN" altLang="en-US" sz="4000" b="1" dirty="0" smtClean="0">
                <a:solidFill>
                  <a:schemeClr val="bg1"/>
                </a:solidFill>
                <a:latin typeface="Adobe Gothic Std B" panose="020B0800000000000000" pitchFamily="34" charset="-128"/>
              </a:rPr>
              <a:t>概念模型</a:t>
            </a:r>
            <a:endParaRPr lang="zh-CN" altLang="en-US" sz="4000" b="1" dirty="0">
              <a:solidFill>
                <a:schemeClr val="bg1"/>
              </a:solidFill>
              <a:latin typeface="Adobe Gothic Std B" panose="020B08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六边形">
      <a:dk1>
        <a:sysClr val="windowText" lastClr="000000"/>
      </a:dk1>
      <a:lt1>
        <a:sysClr val="window" lastClr="FFFFFF"/>
      </a:lt1>
      <a:dk2>
        <a:srgbClr val="000000"/>
      </a:dk2>
      <a:lt2>
        <a:srgbClr val="F8F8F8"/>
      </a:lt2>
      <a:accent1>
        <a:srgbClr val="4CB8D2"/>
      </a:accent1>
      <a:accent2>
        <a:srgbClr val="266983"/>
      </a:accent2>
      <a:accent3>
        <a:srgbClr val="B61953"/>
      </a:accent3>
      <a:accent4>
        <a:srgbClr val="E38E1D"/>
      </a:accent4>
      <a:accent5>
        <a:srgbClr val="3F3F3F"/>
      </a:accent5>
      <a:accent6>
        <a:srgbClr val="7F7F7F"/>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3707</Words>
  <Application>WPS 演示</Application>
  <PresentationFormat>宽屏</PresentationFormat>
  <Paragraphs>972</Paragraphs>
  <Slides>17</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微软雅黑</vt:lpstr>
      <vt:lpstr>Adobe Gothic Std B</vt:lpstr>
      <vt:lpstr>MS UI Gothic</vt:lpstr>
      <vt:lpstr>Impact</vt:lpstr>
      <vt:lpstr>新宋体</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IMP-UCAS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340</cp:revision>
  <dcterms:created xsi:type="dcterms:W3CDTF">2015-02-06T05:47:00Z</dcterms:created>
  <dcterms:modified xsi:type="dcterms:W3CDTF">2019-05-10T06:59:17Z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