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zh-CN" altLang="en-US" dirty="0" smtClean="0"/>
              <a:t>．无线局域网通信方式主要有哪几种，具体内容是什么？</a:t>
            </a:r>
            <a:endParaRPr lang="en-US" altLang="zh-CN" dirty="0" smtClean="0"/>
          </a:p>
          <a:p>
            <a:r>
              <a:rPr lang="en-US" dirty="0" smtClean="0"/>
              <a:t>2.802.11MAC </a:t>
            </a:r>
            <a:r>
              <a:rPr lang="zh-CN" altLang="en-US" dirty="0" smtClean="0"/>
              <a:t>报文可以分成几类，每种类型的用途是什么？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19. </a:t>
            </a:r>
            <a:r>
              <a:rPr lang="zh-CN" altLang="zh-CN" dirty="0" smtClean="0"/>
              <a:t>什么</a:t>
            </a:r>
            <a:r>
              <a:rPr lang="zh-CN" altLang="zh-CN" dirty="0" smtClean="0"/>
              <a:t>是定向扩散路由协议，它的特点有哪些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20. </a:t>
            </a:r>
            <a:r>
              <a:rPr lang="zh-CN" altLang="zh-CN" dirty="0" smtClean="0"/>
              <a:t>什么</a:t>
            </a:r>
            <a:r>
              <a:rPr lang="zh-CN" altLang="zh-CN" dirty="0" smtClean="0"/>
              <a:t>是无线网状网络？它具有哪些优势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r>
              <a:rPr lang="en-US" altLang="zh-CN" smtClean="0"/>
              <a:t>21. </a:t>
            </a:r>
            <a:r>
              <a:rPr lang="zh-CN" altLang="zh-CN" smtClean="0"/>
              <a:t>无线</a:t>
            </a:r>
            <a:r>
              <a:rPr lang="zh-CN" altLang="zh-CN" dirty="0" smtClean="0"/>
              <a:t>超宽带技术可实现短距离的高速网络连接，请分析其如何组建应用于数字化家庭？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r>
              <a:rPr lang="zh-CN" altLang="en-US" dirty="0" smtClean="0"/>
              <a:t>试述</a:t>
            </a:r>
            <a:r>
              <a:rPr lang="en-US" dirty="0" smtClean="0"/>
              <a:t>AP</a:t>
            </a:r>
            <a:r>
              <a:rPr lang="zh-CN" altLang="en-US" dirty="0" smtClean="0"/>
              <a:t>直连或通过二层网络连接时的注册流程。</a:t>
            </a:r>
            <a:endParaRPr lang="en-US" altLang="zh-CN" dirty="0" smtClean="0"/>
          </a:p>
          <a:p>
            <a:r>
              <a:rPr lang="en-US" dirty="0" smtClean="0"/>
              <a:t>4.</a:t>
            </a:r>
            <a:r>
              <a:rPr lang="zh-CN" altLang="en-US" dirty="0" smtClean="0"/>
              <a:t>干扰实际吞吐率的因素有哪些？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 smtClean="0"/>
              <a:t>什么叫虚拟载波侦听，它有什么效果？</a:t>
            </a:r>
            <a:endParaRPr lang="en-US" altLang="zh-CN" dirty="0" smtClean="0"/>
          </a:p>
          <a:p>
            <a:r>
              <a:rPr lang="en-US" dirty="0" smtClean="0"/>
              <a:t>6.</a:t>
            </a:r>
            <a:r>
              <a:rPr lang="zh-CN" altLang="en-US" dirty="0" smtClean="0"/>
              <a:t>无线交换机</a:t>
            </a:r>
            <a:r>
              <a:rPr lang="en-US" dirty="0" smtClean="0"/>
              <a:t>+Fit AP</a:t>
            </a:r>
            <a:r>
              <a:rPr lang="zh-CN" altLang="en-US" dirty="0" smtClean="0"/>
              <a:t>系统构成特点是什么？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7.</a:t>
            </a:r>
            <a:r>
              <a:rPr lang="zh-CN" altLang="en-US" dirty="0" smtClean="0"/>
              <a:t>试述</a:t>
            </a:r>
            <a:r>
              <a:rPr lang="en-US" dirty="0" smtClean="0"/>
              <a:t>AP</a:t>
            </a:r>
            <a:r>
              <a:rPr lang="zh-CN" altLang="en-US" dirty="0" smtClean="0"/>
              <a:t>通过三层网络连接时的注册流程</a:t>
            </a:r>
            <a:r>
              <a:rPr lang="en-US" dirty="0" smtClean="0"/>
              <a:t>_option 43</a:t>
            </a:r>
            <a:r>
              <a:rPr lang="zh-CN" altLang="en-US" dirty="0" smtClean="0"/>
              <a:t>方式。</a:t>
            </a:r>
            <a:endParaRPr lang="en-US" altLang="zh-CN" dirty="0" smtClean="0"/>
          </a:p>
          <a:p>
            <a:r>
              <a:rPr lang="en-US" dirty="0" smtClean="0"/>
              <a:t>8.FAT </a:t>
            </a:r>
            <a:r>
              <a:rPr lang="en-US" dirty="0" smtClean="0"/>
              <a:t>AP</a:t>
            </a:r>
            <a:r>
              <a:rPr lang="zh-CN" altLang="en-US" dirty="0" smtClean="0"/>
              <a:t>的认证加密方式有哪几种？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9.</a:t>
            </a:r>
            <a:r>
              <a:rPr lang="zh-CN" altLang="en-US" dirty="0" smtClean="0"/>
              <a:t>试述</a:t>
            </a:r>
            <a:r>
              <a:rPr lang="en-US" dirty="0" smtClean="0"/>
              <a:t>WLAN</a:t>
            </a:r>
            <a:r>
              <a:rPr lang="zh-CN" altLang="en-US" dirty="0" smtClean="0"/>
              <a:t>设备调试步骤。</a:t>
            </a:r>
            <a:endParaRPr lang="en-US" altLang="zh-CN" dirty="0" smtClean="0"/>
          </a:p>
          <a:p>
            <a:r>
              <a:rPr lang="en-US" dirty="0" smtClean="0"/>
              <a:t>10.</a:t>
            </a:r>
            <a:r>
              <a:rPr lang="zh-CN" altLang="en-US" dirty="0" smtClean="0"/>
              <a:t>无线网络优化的主要有哪些手段？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11. </a:t>
            </a:r>
            <a:r>
              <a:rPr lang="zh-CN" altLang="en-US" dirty="0" smtClean="0"/>
              <a:t>试述</a:t>
            </a:r>
            <a:r>
              <a:rPr lang="en-US" dirty="0" smtClean="0"/>
              <a:t>WLAN</a:t>
            </a:r>
            <a:r>
              <a:rPr lang="zh-CN" altLang="en-US" dirty="0" smtClean="0"/>
              <a:t>网络勘测的内容</a:t>
            </a:r>
            <a:r>
              <a:rPr lang="en-US" dirty="0" smtClean="0"/>
              <a:t>.</a:t>
            </a:r>
          </a:p>
          <a:p>
            <a:r>
              <a:rPr lang="en-US" dirty="0" smtClean="0"/>
              <a:t>12.</a:t>
            </a:r>
            <a:r>
              <a:rPr lang="zh-CN" altLang="en-US" dirty="0" smtClean="0"/>
              <a:t>试述</a:t>
            </a:r>
            <a:r>
              <a:rPr lang="en-US" dirty="0" smtClean="0"/>
              <a:t>WLAN</a:t>
            </a:r>
            <a:r>
              <a:rPr lang="zh-CN" altLang="en-US" dirty="0" smtClean="0"/>
              <a:t>室外覆盖原则。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13.</a:t>
            </a:r>
            <a:r>
              <a:rPr lang="en-US" b="1" dirty="0" smtClean="0"/>
              <a:t> </a:t>
            </a:r>
            <a:r>
              <a:rPr lang="zh-CN" altLang="en-US" dirty="0" smtClean="0"/>
              <a:t>试述</a:t>
            </a:r>
            <a:r>
              <a:rPr lang="en-US" dirty="0" smtClean="0"/>
              <a:t>WLAN</a:t>
            </a:r>
            <a:r>
              <a:rPr lang="zh-CN" altLang="en-US" dirty="0" smtClean="0"/>
              <a:t>小区覆盖原则</a:t>
            </a:r>
            <a:r>
              <a:rPr lang="en-US" dirty="0" smtClean="0"/>
              <a:t>. </a:t>
            </a:r>
          </a:p>
          <a:p>
            <a:r>
              <a:rPr lang="en-US" dirty="0" smtClean="0"/>
              <a:t>14. </a:t>
            </a:r>
            <a:r>
              <a:rPr lang="zh-CN" altLang="en-US" dirty="0" smtClean="0"/>
              <a:t>试述</a:t>
            </a:r>
            <a:r>
              <a:rPr lang="en-US" dirty="0" smtClean="0"/>
              <a:t>WLAN</a:t>
            </a:r>
            <a:r>
              <a:rPr lang="zh-CN" altLang="en-US" dirty="0" smtClean="0"/>
              <a:t>产品维护的主要内容。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15. </a:t>
            </a:r>
            <a:r>
              <a:rPr lang="en-US" altLang="zh-CN" dirty="0" err="1" smtClean="0"/>
              <a:t>WiMax</a:t>
            </a:r>
            <a:r>
              <a:rPr lang="zh-CN" altLang="zh-CN" dirty="0" smtClean="0"/>
              <a:t>协议体系结构如何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16. </a:t>
            </a:r>
            <a:r>
              <a:rPr lang="zh-CN" altLang="zh-CN" dirty="0" smtClean="0"/>
              <a:t>概述</a:t>
            </a:r>
            <a:r>
              <a:rPr lang="zh-CN" altLang="zh-CN" dirty="0" smtClean="0"/>
              <a:t>基于</a:t>
            </a:r>
            <a:r>
              <a:rPr lang="en-US" altLang="zh-CN" dirty="0" err="1" smtClean="0"/>
              <a:t>WiMax</a:t>
            </a:r>
            <a:r>
              <a:rPr lang="zh-CN" altLang="zh-CN" dirty="0" smtClean="0"/>
              <a:t>的视频监控系统的组成？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17. MANET</a:t>
            </a:r>
            <a:r>
              <a:rPr lang="zh-CN" altLang="zh-CN" dirty="0" smtClean="0"/>
              <a:t>有哪些拓扑结构？各具有什么特点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18. MANET</a:t>
            </a:r>
            <a:r>
              <a:rPr lang="zh-CN" altLang="zh-CN" dirty="0" smtClean="0"/>
              <a:t>路由协议按算法的不同性质和执行过程可分哪几类？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273</Words>
  <Application>Microsoft Office PowerPoint</Application>
  <PresentationFormat>全屏显示(4:3)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江西理工大学</cp:lastModifiedBy>
  <cp:revision>5</cp:revision>
  <dcterms:modified xsi:type="dcterms:W3CDTF">2015-09-16T17:26:56Z</dcterms:modified>
</cp:coreProperties>
</file>