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29"/>
  </p:notesMasterIdLst>
  <p:sldIdLst>
    <p:sldId id="259" r:id="rId2"/>
    <p:sldId id="260" r:id="rId3"/>
    <p:sldId id="434" r:id="rId4"/>
    <p:sldId id="271" r:id="rId5"/>
    <p:sldId id="340" r:id="rId6"/>
    <p:sldId id="341" r:id="rId7"/>
    <p:sldId id="335" r:id="rId8"/>
    <p:sldId id="345" r:id="rId9"/>
    <p:sldId id="423" r:id="rId10"/>
    <p:sldId id="346" r:id="rId11"/>
    <p:sldId id="347" r:id="rId12"/>
    <p:sldId id="348" r:id="rId13"/>
    <p:sldId id="336" r:id="rId14"/>
    <p:sldId id="344" r:id="rId15"/>
    <p:sldId id="432" r:id="rId16"/>
    <p:sldId id="343" r:id="rId17"/>
    <p:sldId id="342" r:id="rId18"/>
    <p:sldId id="415" r:id="rId19"/>
    <p:sldId id="416" r:id="rId20"/>
    <p:sldId id="417" r:id="rId21"/>
    <p:sldId id="418" r:id="rId22"/>
    <p:sldId id="349" r:id="rId23"/>
    <p:sldId id="351" r:id="rId24"/>
    <p:sldId id="350" r:id="rId25"/>
    <p:sldId id="353" r:id="rId26"/>
    <p:sldId id="355" r:id="rId27"/>
    <p:sldId id="354" r:id="rId28"/>
    <p:sldId id="352" r:id="rId29"/>
    <p:sldId id="357" r:id="rId30"/>
    <p:sldId id="358" r:id="rId31"/>
    <p:sldId id="356" r:id="rId32"/>
    <p:sldId id="433" r:id="rId33"/>
    <p:sldId id="359" r:id="rId34"/>
    <p:sldId id="425" r:id="rId35"/>
    <p:sldId id="426" r:id="rId36"/>
    <p:sldId id="363" r:id="rId37"/>
    <p:sldId id="362" r:id="rId38"/>
    <p:sldId id="427" r:id="rId39"/>
    <p:sldId id="428" r:id="rId40"/>
    <p:sldId id="429" r:id="rId41"/>
    <p:sldId id="430" r:id="rId42"/>
    <p:sldId id="431" r:id="rId43"/>
    <p:sldId id="360" r:id="rId44"/>
    <p:sldId id="261" r:id="rId45"/>
    <p:sldId id="272" r:id="rId46"/>
    <p:sldId id="287" r:id="rId47"/>
    <p:sldId id="273" r:id="rId48"/>
    <p:sldId id="297" r:id="rId49"/>
    <p:sldId id="304" r:id="rId50"/>
    <p:sldId id="305" r:id="rId51"/>
    <p:sldId id="308" r:id="rId52"/>
    <p:sldId id="309" r:id="rId53"/>
    <p:sldId id="306" r:id="rId54"/>
    <p:sldId id="310" r:id="rId55"/>
    <p:sldId id="319" r:id="rId56"/>
    <p:sldId id="320" r:id="rId57"/>
    <p:sldId id="321" r:id="rId58"/>
    <p:sldId id="322" r:id="rId59"/>
    <p:sldId id="311" r:id="rId60"/>
    <p:sldId id="323" r:id="rId61"/>
    <p:sldId id="324" r:id="rId62"/>
    <p:sldId id="366" r:id="rId63"/>
    <p:sldId id="368" r:id="rId64"/>
    <p:sldId id="369" r:id="rId65"/>
    <p:sldId id="367" r:id="rId66"/>
    <p:sldId id="371" r:id="rId67"/>
    <p:sldId id="370" r:id="rId68"/>
    <p:sldId id="372" r:id="rId69"/>
    <p:sldId id="373" r:id="rId70"/>
    <p:sldId id="422" r:id="rId71"/>
    <p:sldId id="419" r:id="rId72"/>
    <p:sldId id="420" r:id="rId73"/>
    <p:sldId id="421" r:id="rId74"/>
    <p:sldId id="424" r:id="rId75"/>
    <p:sldId id="294" r:id="rId76"/>
    <p:sldId id="302" r:id="rId77"/>
    <p:sldId id="303" r:id="rId78"/>
    <p:sldId id="376" r:id="rId79"/>
    <p:sldId id="375" r:id="rId80"/>
    <p:sldId id="374" r:id="rId81"/>
    <p:sldId id="377" r:id="rId82"/>
    <p:sldId id="295" r:id="rId83"/>
    <p:sldId id="298" r:id="rId84"/>
    <p:sldId id="296" r:id="rId85"/>
    <p:sldId id="262" r:id="rId86"/>
    <p:sldId id="378" r:id="rId87"/>
    <p:sldId id="379" r:id="rId88"/>
    <p:sldId id="382" r:id="rId89"/>
    <p:sldId id="381" r:id="rId90"/>
    <p:sldId id="380" r:id="rId91"/>
    <p:sldId id="383" r:id="rId92"/>
    <p:sldId id="385" r:id="rId93"/>
    <p:sldId id="386" r:id="rId94"/>
    <p:sldId id="384" r:id="rId95"/>
    <p:sldId id="389" r:id="rId96"/>
    <p:sldId id="388" r:id="rId97"/>
    <p:sldId id="387" r:id="rId98"/>
    <p:sldId id="390" r:id="rId99"/>
    <p:sldId id="398" r:id="rId100"/>
    <p:sldId id="400" r:id="rId101"/>
    <p:sldId id="396" r:id="rId102"/>
    <p:sldId id="391" r:id="rId103"/>
    <p:sldId id="392" r:id="rId104"/>
    <p:sldId id="401" r:id="rId105"/>
    <p:sldId id="399" r:id="rId106"/>
    <p:sldId id="397" r:id="rId107"/>
    <p:sldId id="402" r:id="rId108"/>
    <p:sldId id="404" r:id="rId109"/>
    <p:sldId id="403" r:id="rId110"/>
    <p:sldId id="407" r:id="rId111"/>
    <p:sldId id="406" r:id="rId112"/>
    <p:sldId id="405" r:id="rId113"/>
    <p:sldId id="408" r:id="rId114"/>
    <p:sldId id="409" r:id="rId115"/>
    <p:sldId id="264" r:id="rId116"/>
    <p:sldId id="301" r:id="rId117"/>
    <p:sldId id="410" r:id="rId118"/>
    <p:sldId id="411" r:id="rId119"/>
    <p:sldId id="289" r:id="rId120"/>
    <p:sldId id="277" r:id="rId121"/>
    <p:sldId id="275" r:id="rId122"/>
    <p:sldId id="276" r:id="rId123"/>
    <p:sldId id="412" r:id="rId124"/>
    <p:sldId id="413" r:id="rId125"/>
    <p:sldId id="414" r:id="rId126"/>
    <p:sldId id="269" r:id="rId127"/>
    <p:sldId id="270" r:id="rId128"/>
  </p:sldIdLst>
  <p:sldSz cx="9144000" cy="6858000" type="screen4x3"/>
  <p:notesSz cx="6858000" cy="9144000"/>
  <p:defaultTextStyle>
    <a:defPPr>
      <a:defRPr lang="en-US"/>
    </a:defPPr>
    <a:lvl1pPr algn="l" rtl="0" fontAlgn="base">
      <a:spcBef>
        <a:spcPct val="0"/>
      </a:spcBef>
      <a:spcAft>
        <a:spcPct val="0"/>
      </a:spcAft>
      <a:defRPr kumimoji="1" sz="20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0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0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0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0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0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0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0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0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BD3"/>
    <a:srgbClr val="FF0000"/>
    <a:srgbClr val="DF7449"/>
    <a:srgbClr val="AB7BAC"/>
    <a:srgbClr val="60BCC6"/>
    <a:srgbClr val="66FF66"/>
    <a:srgbClr val="66CCFF"/>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46" autoAdjust="0"/>
    <p:restoredTop sz="93671" autoAdjust="0"/>
  </p:normalViewPr>
  <p:slideViewPr>
    <p:cSldViewPr>
      <p:cViewPr varScale="1">
        <p:scale>
          <a:sx n="84" d="100"/>
          <a:sy n="84" d="100"/>
        </p:scale>
        <p:origin x="-98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zh-CN" altLang="en-US"/>
          </a:p>
        </p:txBody>
      </p:sp>
      <p:sp>
        <p:nvSpPr>
          <p:cNvPr id="155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ltLang="zh-CN"/>
          </a:p>
        </p:txBody>
      </p:sp>
      <p:sp>
        <p:nvSpPr>
          <p:cNvPr id="155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55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5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ltLang="zh-CN"/>
          </a:p>
        </p:txBody>
      </p:sp>
      <p:sp>
        <p:nvSpPr>
          <p:cNvPr id="155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701C6034-5F96-4EA8-AFD8-5ED368D45C8A}"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5154" name="Rectangle 2" descr="Canvas"/>
          <p:cNvSpPr>
            <a:spLocks noChangeArrowheads="1"/>
          </p:cNvSpPr>
          <p:nvPr/>
        </p:nvSpPr>
        <p:spPr bwMode="white">
          <a:xfrm>
            <a:off x="528638" y="201613"/>
            <a:ext cx="8397875" cy="6467475"/>
          </a:xfrm>
          <a:prstGeom prst="rect">
            <a:avLst/>
          </a:prstGeom>
          <a:blipFill dpi="0" rotWithShape="0">
            <a:blip r:embed="rId2"/>
            <a:srcRect/>
            <a:tile tx="0" ty="0" sx="100000" sy="100000" flip="none" algn="tl"/>
          </a:blipFill>
          <a:ln w="9525">
            <a:noFill/>
            <a:miter lim="800000"/>
            <a:headEnd/>
            <a:tailEnd/>
          </a:ln>
        </p:spPr>
        <p:txBody>
          <a:bodyPr wrap="none" anchor="ctr"/>
          <a:lstStyle/>
          <a:p>
            <a:pPr algn="ctr"/>
            <a:endParaRPr lang="zh-CN" altLang="en-US" sz="2400" b="0"/>
          </a:p>
        </p:txBody>
      </p:sp>
      <p:pic>
        <p:nvPicPr>
          <p:cNvPr id="305155" name="Picture 3" descr="minispir"/>
          <p:cNvPicPr>
            <a:picLocks noChangeAspect="1" noChangeArrowheads="1"/>
          </p:cNvPicPr>
          <p:nvPr/>
        </p:nvPicPr>
        <p:blipFill>
          <a:blip r:embed="rId3"/>
          <a:srcRect/>
          <a:stretch>
            <a:fillRect/>
          </a:stretch>
        </p:blipFill>
        <p:spPr bwMode="ltGray">
          <a:xfrm>
            <a:off x="0" y="50800"/>
            <a:ext cx="1181100" cy="4286250"/>
          </a:xfrm>
          <a:prstGeom prst="rect">
            <a:avLst/>
          </a:prstGeom>
          <a:noFill/>
        </p:spPr>
      </p:pic>
      <p:sp>
        <p:nvSpPr>
          <p:cNvPr id="305156" name="Rectangle 4" descr="Canvas"/>
          <p:cNvSpPr>
            <a:spLocks noChangeArrowheads="1"/>
          </p:cNvSpPr>
          <p:nvPr/>
        </p:nvSpPr>
        <p:spPr bwMode="white">
          <a:xfrm>
            <a:off x="596900" y="4130675"/>
            <a:ext cx="1041400" cy="457200"/>
          </a:xfrm>
          <a:prstGeom prst="rect">
            <a:avLst/>
          </a:prstGeom>
          <a:blipFill dpi="0" rotWithShape="0">
            <a:blip r:embed="rId2"/>
            <a:srcRect/>
            <a:tile tx="0" ty="0" sx="100000" sy="100000" flip="none" algn="tl"/>
          </a:blipFill>
          <a:ln w="9525">
            <a:noFill/>
            <a:miter lim="800000"/>
            <a:headEnd/>
            <a:tailEnd/>
          </a:ln>
          <a:effectLst/>
        </p:spPr>
        <p:txBody>
          <a:bodyPr wrap="none" anchor="ctr"/>
          <a:lstStyle/>
          <a:p>
            <a:pPr algn="ctr"/>
            <a:endParaRPr lang="zh-CN" altLang="en-US" sz="2400" b="0"/>
          </a:p>
        </p:txBody>
      </p:sp>
      <p:pic>
        <p:nvPicPr>
          <p:cNvPr id="305157" name="Picture 5" descr="minispir"/>
          <p:cNvPicPr>
            <a:picLocks noChangeAspect="1" noChangeArrowheads="1"/>
          </p:cNvPicPr>
          <p:nvPr/>
        </p:nvPicPr>
        <p:blipFill>
          <a:blip r:embed="rId3"/>
          <a:srcRect t="39999"/>
          <a:stretch>
            <a:fillRect/>
          </a:stretch>
        </p:blipFill>
        <p:spPr bwMode="ltGray">
          <a:xfrm>
            <a:off x="0" y="4222750"/>
            <a:ext cx="1181100" cy="2571750"/>
          </a:xfrm>
          <a:prstGeom prst="rect">
            <a:avLst/>
          </a:prstGeom>
          <a:noFill/>
        </p:spPr>
      </p:pic>
      <p:sp>
        <p:nvSpPr>
          <p:cNvPr id="305158" name="Rectangle 6"/>
          <p:cNvSpPr>
            <a:spLocks noGrp="1" noChangeArrowheads="1"/>
          </p:cNvSpPr>
          <p:nvPr>
            <p:ph type="ctrTitle"/>
          </p:nvPr>
        </p:nvSpPr>
        <p:spPr>
          <a:xfrm>
            <a:off x="914400" y="2057400"/>
            <a:ext cx="7721600" cy="1143000"/>
          </a:xfrm>
        </p:spPr>
        <p:txBody>
          <a:bodyPr/>
          <a:lstStyle>
            <a:lvl1pPr>
              <a:defRPr/>
            </a:lvl1pPr>
          </a:lstStyle>
          <a:p>
            <a:r>
              <a:rPr lang="zh-CN" altLang="en-US"/>
              <a:t>单击此处编辑母版标题样式</a:t>
            </a:r>
          </a:p>
        </p:txBody>
      </p:sp>
      <p:sp>
        <p:nvSpPr>
          <p:cNvPr id="305159" name="Rectangle 7"/>
          <p:cNvSpPr>
            <a:spLocks noGrp="1" noChangeArrowheads="1"/>
          </p:cNvSpPr>
          <p:nvPr>
            <p:ph type="subTitle" idx="1"/>
          </p:nvPr>
        </p:nvSpPr>
        <p:spPr>
          <a:xfrm>
            <a:off x="1625600" y="3886200"/>
            <a:ext cx="6400800" cy="1771650"/>
          </a:xfrm>
        </p:spPr>
        <p:txBody>
          <a:bodyPr/>
          <a:lstStyle>
            <a:lvl1pPr algn="ctr">
              <a:defRPr/>
            </a:lvl1pPr>
          </a:lstStyle>
          <a:p>
            <a:r>
              <a:rPr lang="zh-CN" altLang="en-US"/>
              <a:t>单击此处编辑母版副标题样式</a:t>
            </a:r>
          </a:p>
        </p:txBody>
      </p:sp>
      <p:sp>
        <p:nvSpPr>
          <p:cNvPr id="305160" name="Rectangle 8"/>
          <p:cNvSpPr>
            <a:spLocks noGrp="1" noChangeArrowheads="1"/>
          </p:cNvSpPr>
          <p:nvPr>
            <p:ph type="dt" sz="quarter" idx="2"/>
          </p:nvPr>
        </p:nvSpPr>
        <p:spPr bwMode="auto">
          <a:xfrm>
            <a:off x="1084263" y="609600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kumimoji="0" sz="1400" b="0"/>
            </a:lvl1pPr>
          </a:lstStyle>
          <a:p>
            <a:endParaRPr lang="en-US" altLang="zh-CN"/>
          </a:p>
        </p:txBody>
      </p:sp>
      <p:sp>
        <p:nvSpPr>
          <p:cNvPr id="305161" name="Rectangle 9"/>
          <p:cNvSpPr>
            <a:spLocks noGrp="1" noChangeArrowheads="1"/>
          </p:cNvSpPr>
          <p:nvPr>
            <p:ph type="ftr" sz="quarter" idx="3"/>
          </p:nvPr>
        </p:nvSpPr>
        <p:spPr bwMode="auto">
          <a:xfrm>
            <a:off x="3522663" y="6096000"/>
            <a:ext cx="28956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kumimoji="0" sz="1400" b="0"/>
            </a:lvl1pPr>
          </a:lstStyle>
          <a:p>
            <a:endParaRPr lang="en-US" altLang="zh-CN"/>
          </a:p>
        </p:txBody>
      </p:sp>
      <p:sp>
        <p:nvSpPr>
          <p:cNvPr id="305162" name="Rectangle 10"/>
          <p:cNvSpPr>
            <a:spLocks noGrp="1" noChangeArrowheads="1"/>
          </p:cNvSpPr>
          <p:nvPr>
            <p:ph type="sldNum" sz="quarter" idx="4"/>
          </p:nvPr>
        </p:nvSpPr>
        <p:spPr>
          <a:xfrm>
            <a:off x="6732588" y="6213475"/>
            <a:ext cx="1905000" cy="384175"/>
          </a:xfrm>
        </p:spPr>
        <p:txBody>
          <a:bodyPr/>
          <a:lstStyle>
            <a:lvl1pPr>
              <a:defRPr/>
            </a:lvl1pPr>
          </a:lstStyle>
          <a:p>
            <a:r>
              <a:rPr lang="en-US" altLang="zh-CN"/>
              <a:t>Page </a:t>
            </a:r>
            <a:fld id="{03DC6624-45D4-4AE2-B863-3CF2EA83F252}" type="slidenum">
              <a:rPr lang="en-US" altLang="zh-CN"/>
              <a:pPr/>
              <a:t>‹#›</a:t>
            </a:fld>
            <a:endParaRPr lang="en-US" altLang="zh-CN"/>
          </a:p>
        </p:txBody>
      </p:sp>
    </p:spTree>
  </p:cSld>
  <p:clrMapOvr>
    <a:masterClrMapping/>
  </p:clrMapOvr>
  <p:transition spd="slow">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en-US" altLang="zh-CN"/>
              <a:t>Page </a:t>
            </a:r>
            <a:fld id="{5E22E07B-2402-4D1E-8D17-AC29D8F0C90E}" type="slidenum">
              <a:rPr lang="en-US" altLang="zh-CN"/>
              <a:pPr/>
              <a:t>‹#›</a:t>
            </a:fld>
            <a:endParaRPr lang="en-US" altLang="zh-CN"/>
          </a:p>
        </p:txBody>
      </p:sp>
    </p:spTree>
  </p:cSld>
  <p:clrMapOvr>
    <a:masterClrMapping/>
  </p:clrMapOvr>
  <p:transition spd="slow">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685800"/>
            <a:ext cx="1905000" cy="54070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685800"/>
            <a:ext cx="5562600" cy="54070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en-US" altLang="zh-CN"/>
              <a:t>Page </a:t>
            </a:r>
            <a:fld id="{E22F744A-0587-4D3A-8C67-8F7D0D252CF6}" type="slidenum">
              <a:rPr lang="en-US" altLang="zh-CN"/>
              <a:pPr/>
              <a:t>‹#›</a:t>
            </a:fld>
            <a:endParaRPr lang="en-US" altLang="zh-CN"/>
          </a:p>
        </p:txBody>
      </p:sp>
    </p:spTree>
  </p:cSld>
  <p:clrMapOvr>
    <a:masterClrMapping/>
  </p:clrMapOvr>
  <p:transition spd="slow">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066800" y="685800"/>
            <a:ext cx="7620000" cy="582613"/>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066800" y="1398588"/>
            <a:ext cx="3733800" cy="2270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953000" y="1398588"/>
            <a:ext cx="3733800" cy="2270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066800" y="3821113"/>
            <a:ext cx="3733800" cy="2271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953000" y="3821113"/>
            <a:ext cx="3733800" cy="2271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a:xfrm>
            <a:off x="7292975" y="6180138"/>
            <a:ext cx="1296988" cy="315912"/>
          </a:xfrm>
        </p:spPr>
        <p:txBody>
          <a:bodyPr/>
          <a:lstStyle>
            <a:lvl1pPr>
              <a:defRPr/>
            </a:lvl1pPr>
          </a:lstStyle>
          <a:p>
            <a:r>
              <a:rPr lang="en-US" altLang="zh-CN"/>
              <a:t>Page </a:t>
            </a:r>
            <a:fld id="{8657B7A1-66B4-48A3-8F34-342C2B832979}" type="slidenum">
              <a:rPr lang="en-US" altLang="zh-CN"/>
              <a:pPr/>
              <a:t>‹#›</a:t>
            </a:fld>
            <a:endParaRPr lang="en-US" altLang="zh-CN"/>
          </a:p>
        </p:txBody>
      </p:sp>
    </p:spTree>
  </p:cSld>
  <p:clrMapOvr>
    <a:masterClrMapping/>
  </p:clrMapOvr>
  <p:transition spd="slow">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685800"/>
            <a:ext cx="7620000" cy="5826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66800" y="1398588"/>
            <a:ext cx="3733800" cy="4694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1398588"/>
            <a:ext cx="3733800" cy="4694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7292975" y="6180138"/>
            <a:ext cx="1296988" cy="315912"/>
          </a:xfrm>
        </p:spPr>
        <p:txBody>
          <a:bodyPr/>
          <a:lstStyle>
            <a:lvl1pPr>
              <a:defRPr/>
            </a:lvl1pPr>
          </a:lstStyle>
          <a:p>
            <a:r>
              <a:rPr lang="en-US" altLang="zh-CN"/>
              <a:t>Page </a:t>
            </a:r>
            <a:fld id="{8C40260F-0B71-469B-8646-22B8FF39008B}" type="slidenum">
              <a:rPr lang="en-US" altLang="zh-CN"/>
              <a:pPr/>
              <a:t>‹#›</a:t>
            </a:fld>
            <a:endParaRPr lang="en-US" altLang="zh-CN"/>
          </a:p>
        </p:txBody>
      </p:sp>
    </p:spTree>
  </p:cSld>
  <p:clrMapOvr>
    <a:masterClrMapping/>
  </p:clrMapOvr>
  <p:transition spd="slow">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66800" y="685800"/>
            <a:ext cx="7620000" cy="58261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066800" y="1398588"/>
            <a:ext cx="7620000" cy="4694237"/>
          </a:xfrm>
        </p:spPr>
        <p:txBody>
          <a:bodyPr/>
          <a:lstStyle/>
          <a:p>
            <a:endParaRPr lang="zh-CN" altLang="en-US"/>
          </a:p>
        </p:txBody>
      </p:sp>
      <p:sp>
        <p:nvSpPr>
          <p:cNvPr id="4" name="灯片编号占位符 3"/>
          <p:cNvSpPr>
            <a:spLocks noGrp="1"/>
          </p:cNvSpPr>
          <p:nvPr>
            <p:ph type="sldNum" sz="quarter" idx="10"/>
          </p:nvPr>
        </p:nvSpPr>
        <p:spPr>
          <a:xfrm>
            <a:off x="7292975" y="6180138"/>
            <a:ext cx="1296988" cy="315912"/>
          </a:xfrm>
        </p:spPr>
        <p:txBody>
          <a:bodyPr/>
          <a:lstStyle>
            <a:lvl1pPr>
              <a:defRPr/>
            </a:lvl1pPr>
          </a:lstStyle>
          <a:p>
            <a:r>
              <a:rPr lang="en-US" altLang="zh-CN"/>
              <a:t>Page </a:t>
            </a:r>
            <a:fld id="{E3D8FF52-6E56-4B23-AD24-C59C72052BB0}" type="slidenum">
              <a:rPr lang="en-US" altLang="zh-CN"/>
              <a:pPr/>
              <a:t>‹#›</a:t>
            </a:fld>
            <a:endParaRPr lang="en-US" altLang="zh-CN"/>
          </a:p>
        </p:txBody>
      </p:sp>
    </p:spTree>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en-US" altLang="zh-CN"/>
              <a:t>Page </a:t>
            </a:r>
            <a:fld id="{80164E70-5EA3-424C-B283-5BD577C9FEFF}" type="slidenum">
              <a:rPr lang="en-US" altLang="zh-CN"/>
              <a:pPr/>
              <a:t>‹#›</a:t>
            </a:fld>
            <a:endParaRPr lang="en-US" altLang="zh-CN"/>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r>
              <a:rPr lang="en-US" altLang="zh-CN"/>
              <a:t>Page </a:t>
            </a:r>
            <a:fld id="{010FE18B-EEE3-499E-9A1A-75FF866E617E}" type="slidenum">
              <a:rPr lang="en-US" altLang="zh-CN"/>
              <a:pPr/>
              <a:t>‹#›</a:t>
            </a:fld>
            <a:endParaRPr lang="en-US" altLang="zh-CN"/>
          </a:p>
        </p:txBody>
      </p:sp>
    </p:spTree>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398588"/>
            <a:ext cx="3733800" cy="4694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1398588"/>
            <a:ext cx="3733800" cy="4694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r>
              <a:rPr lang="en-US" altLang="zh-CN"/>
              <a:t>Page </a:t>
            </a:r>
            <a:fld id="{CE5B5B78-FC66-400F-8964-5E18416597A7}" type="slidenum">
              <a:rPr lang="en-US" altLang="zh-CN"/>
              <a:pPr/>
              <a:t>‹#›</a:t>
            </a:fld>
            <a:endParaRPr lang="en-US" altLang="zh-CN"/>
          </a:p>
        </p:txBody>
      </p:sp>
    </p:spTree>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r>
              <a:rPr lang="en-US" altLang="zh-CN"/>
              <a:t>Page </a:t>
            </a:r>
            <a:fld id="{7076390E-CC6E-468B-93D7-D5A74E1F4056}" type="slidenum">
              <a:rPr lang="en-US" altLang="zh-CN"/>
              <a:pPr/>
              <a:t>‹#›</a:t>
            </a:fld>
            <a:endParaRPr lang="en-US" altLang="zh-CN"/>
          </a:p>
        </p:txBody>
      </p:sp>
    </p:spTree>
  </p:cSld>
  <p:clrMapOvr>
    <a:masterClrMapping/>
  </p:clrMapOvr>
  <p:transition spd="slow">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r>
              <a:rPr lang="en-US" altLang="zh-CN"/>
              <a:t>Page </a:t>
            </a:r>
            <a:fld id="{C72FB55B-FCAD-4B19-90CC-F7995E23299C}" type="slidenum">
              <a:rPr lang="en-US" altLang="zh-CN"/>
              <a:pPr/>
              <a:t>‹#›</a:t>
            </a:fld>
            <a:endParaRPr lang="en-US" altLang="zh-CN"/>
          </a:p>
        </p:txBody>
      </p:sp>
    </p:spTree>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r>
              <a:rPr lang="en-US" altLang="zh-CN"/>
              <a:t>Page </a:t>
            </a:r>
            <a:fld id="{9D7C35B7-2455-4950-BFCB-829E5FFA4F04}" type="slidenum">
              <a:rPr lang="en-US" altLang="zh-CN"/>
              <a:pPr/>
              <a:t>‹#›</a:t>
            </a:fld>
            <a:endParaRPr lang="en-US" altLang="zh-CN"/>
          </a:p>
        </p:txBody>
      </p:sp>
    </p:spTree>
  </p:cSld>
  <p:clrMapOvr>
    <a:masterClrMapping/>
  </p:clrMapOvr>
  <p:transition spd="slow">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r>
              <a:rPr lang="en-US" altLang="zh-CN"/>
              <a:t>Page </a:t>
            </a:r>
            <a:fld id="{FDE7513B-FE1A-4D86-B70D-EEB577112139}" type="slidenum">
              <a:rPr lang="en-US" altLang="zh-CN"/>
              <a:pPr/>
              <a:t>‹#›</a:t>
            </a:fld>
            <a:endParaRPr lang="en-US" altLang="zh-CN"/>
          </a:p>
        </p:txBody>
      </p:sp>
    </p:spTree>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r>
              <a:rPr lang="en-US" altLang="zh-CN"/>
              <a:t>Page </a:t>
            </a:r>
            <a:fld id="{05500401-66D4-48E1-8EF6-72368D4E5C5C}" type="slidenum">
              <a:rPr lang="en-US" altLang="zh-CN"/>
              <a:pPr/>
              <a:t>‹#›</a:t>
            </a:fld>
            <a:endParaRPr lang="en-US" altLang="zh-CN"/>
          </a:p>
        </p:txBody>
      </p:sp>
    </p:spTree>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rgbClr val="906D58"/>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304130" name="Rectangle 2"/>
          <p:cNvSpPr>
            <a:spLocks noChangeArrowheads="1"/>
          </p:cNvSpPr>
          <p:nvPr/>
        </p:nvSpPr>
        <p:spPr bwMode="ltGray">
          <a:xfrm>
            <a:off x="684213" y="188913"/>
            <a:ext cx="8239125" cy="6421437"/>
          </a:xfrm>
          <a:prstGeom prst="rect">
            <a:avLst/>
          </a:prstGeom>
          <a:solidFill>
            <a:srgbClr val="EDE7E3"/>
          </a:solidFill>
          <a:ln w="9525">
            <a:noFill/>
            <a:miter lim="800000"/>
            <a:headEnd/>
            <a:tailEnd/>
          </a:ln>
        </p:spPr>
        <p:txBody>
          <a:bodyPr wrap="none" anchor="ctr"/>
          <a:lstStyle/>
          <a:p>
            <a:pPr algn="ctr"/>
            <a:endParaRPr lang="zh-CN" altLang="en-US" sz="2400" b="0"/>
          </a:p>
        </p:txBody>
      </p:sp>
      <p:sp>
        <p:nvSpPr>
          <p:cNvPr id="304131" name="Rectangle 3"/>
          <p:cNvSpPr>
            <a:spLocks noGrp="1" noChangeArrowheads="1"/>
          </p:cNvSpPr>
          <p:nvPr>
            <p:ph type="title"/>
          </p:nvPr>
        </p:nvSpPr>
        <p:spPr bwMode="auto">
          <a:xfrm>
            <a:off x="1066800" y="685800"/>
            <a:ext cx="7620000" cy="5826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4132" name="Rectangle 4"/>
          <p:cNvSpPr>
            <a:spLocks noGrp="1" noChangeArrowheads="1"/>
          </p:cNvSpPr>
          <p:nvPr>
            <p:ph type="body" idx="1"/>
          </p:nvPr>
        </p:nvSpPr>
        <p:spPr bwMode="auto">
          <a:xfrm>
            <a:off x="1066800" y="1398588"/>
            <a:ext cx="7620000" cy="4694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p:txBody>
      </p:sp>
      <p:sp>
        <p:nvSpPr>
          <p:cNvPr id="304133" name="Text Box 5"/>
          <p:cNvSpPr txBox="1">
            <a:spLocks noChangeArrowheads="1"/>
          </p:cNvSpPr>
          <p:nvPr userDrawn="1"/>
        </p:nvSpPr>
        <p:spPr bwMode="auto">
          <a:xfrm>
            <a:off x="4643438" y="231775"/>
            <a:ext cx="4248150" cy="457200"/>
          </a:xfrm>
          <a:prstGeom prst="rect">
            <a:avLst/>
          </a:prstGeom>
          <a:noFill/>
          <a:ln w="9525" cap="rnd">
            <a:noFill/>
            <a:prstDash val="sysDot"/>
            <a:miter lim="800000"/>
            <a:headEnd/>
            <a:tailEnd/>
          </a:ln>
          <a:effectLst/>
        </p:spPr>
        <p:txBody>
          <a:bodyPr>
            <a:spAutoFit/>
          </a:bodyPr>
          <a:lstStyle/>
          <a:p>
            <a:pPr algn="r"/>
            <a:r>
              <a:rPr lang="zh-CN" altLang="en-US" sz="2400">
                <a:solidFill>
                  <a:srgbClr val="FF0000"/>
                </a:solidFill>
                <a:latin typeface="Arial" charset="0"/>
                <a:ea typeface="隶书" pitchFamily="49" charset="-122"/>
              </a:rPr>
              <a:t>网络层协议</a:t>
            </a:r>
            <a:endParaRPr lang="en-US" altLang="zh-CN" sz="2400">
              <a:solidFill>
                <a:srgbClr val="FF0000"/>
              </a:solidFill>
              <a:latin typeface="Arial" charset="0"/>
              <a:ea typeface="隶书" pitchFamily="49" charset="-122"/>
            </a:endParaRPr>
          </a:p>
        </p:txBody>
      </p:sp>
      <p:sp>
        <p:nvSpPr>
          <p:cNvPr id="304134" name="Text Box 6"/>
          <p:cNvSpPr txBox="1">
            <a:spLocks noChangeArrowheads="1"/>
          </p:cNvSpPr>
          <p:nvPr userDrawn="1"/>
        </p:nvSpPr>
        <p:spPr bwMode="auto">
          <a:xfrm>
            <a:off x="2771775" y="6237288"/>
            <a:ext cx="4032250" cy="396875"/>
          </a:xfrm>
          <a:prstGeom prst="rect">
            <a:avLst/>
          </a:prstGeom>
          <a:noFill/>
          <a:ln w="9525" cap="rnd">
            <a:noFill/>
            <a:prstDash val="sysDot"/>
            <a:miter lim="800000"/>
            <a:headEnd/>
            <a:tailEnd/>
          </a:ln>
          <a:effectLst/>
        </p:spPr>
        <p:txBody>
          <a:bodyPr>
            <a:spAutoFit/>
          </a:bodyPr>
          <a:lstStyle/>
          <a:p>
            <a:r>
              <a:rPr lang="zh-CN" altLang="en-US">
                <a:solidFill>
                  <a:srgbClr val="008000"/>
                </a:solidFill>
                <a:latin typeface="华文行楷" pitchFamily="2" charset="-122"/>
                <a:ea typeface="华文行楷" pitchFamily="2" charset="-122"/>
              </a:rPr>
              <a:t>江西理工大学  </a:t>
            </a:r>
            <a:fld id="{F6BED5F3-80AF-4F7A-9531-BFDC80245A7E}" type="slidenum">
              <a:rPr lang="zh-CN" altLang="en-US">
                <a:solidFill>
                  <a:srgbClr val="008000"/>
                </a:solidFill>
                <a:latin typeface="华文行楷" pitchFamily="2" charset="-122"/>
                <a:ea typeface="华文行楷" pitchFamily="2" charset="-122"/>
              </a:rPr>
              <a:pPr/>
              <a:t>‹#›</a:t>
            </a:fld>
            <a:r>
              <a:rPr lang="en-US" altLang="zh-CN">
                <a:solidFill>
                  <a:srgbClr val="008000"/>
                </a:solidFill>
                <a:latin typeface="华文行楷" pitchFamily="2" charset="-122"/>
                <a:ea typeface="华文行楷" pitchFamily="2" charset="-122"/>
              </a:rPr>
              <a:t>  </a:t>
            </a:r>
            <a:r>
              <a:rPr lang="zh-CN" altLang="en-US">
                <a:solidFill>
                  <a:srgbClr val="FF0000"/>
                </a:solidFill>
                <a:latin typeface="华文行楷" pitchFamily="2" charset="-122"/>
                <a:ea typeface="华文行楷" pitchFamily="2" charset="-122"/>
              </a:rPr>
              <a:t>信息工程学院</a:t>
            </a:r>
          </a:p>
        </p:txBody>
      </p:sp>
      <p:sp>
        <p:nvSpPr>
          <p:cNvPr id="304135" name="Text Box 7"/>
          <p:cNvSpPr txBox="1">
            <a:spLocks noChangeArrowheads="1"/>
          </p:cNvSpPr>
          <p:nvPr userDrawn="1"/>
        </p:nvSpPr>
        <p:spPr bwMode="auto">
          <a:xfrm>
            <a:off x="1042988" y="177800"/>
            <a:ext cx="2376487" cy="457200"/>
          </a:xfrm>
          <a:prstGeom prst="rect">
            <a:avLst/>
          </a:prstGeom>
          <a:noFill/>
          <a:ln w="9525" cap="rnd">
            <a:noFill/>
            <a:prstDash val="sysDot"/>
            <a:miter lim="800000"/>
            <a:headEnd/>
            <a:tailEnd/>
          </a:ln>
          <a:effectLst/>
        </p:spPr>
        <p:txBody>
          <a:bodyPr>
            <a:spAutoFit/>
          </a:bodyPr>
          <a:lstStyle/>
          <a:p>
            <a:r>
              <a:rPr lang="zh-CN" altLang="en-US" sz="2400">
                <a:solidFill>
                  <a:srgbClr val="008000"/>
                </a:solidFill>
                <a:latin typeface="Arial" charset="0"/>
                <a:ea typeface="隶书" pitchFamily="49" charset="-122"/>
              </a:rPr>
              <a:t>网络协议</a:t>
            </a:r>
            <a:endParaRPr lang="zh-CN" altLang="en-US" sz="2400">
              <a:solidFill>
                <a:srgbClr val="FF0000"/>
              </a:solidFill>
              <a:latin typeface="Arial" charset="0"/>
              <a:ea typeface="隶书" pitchFamily="49" charset="-122"/>
            </a:endParaRPr>
          </a:p>
        </p:txBody>
      </p:sp>
      <p:sp>
        <p:nvSpPr>
          <p:cNvPr id="304136" name="Line 8"/>
          <p:cNvSpPr>
            <a:spLocks noChangeShapeType="1"/>
          </p:cNvSpPr>
          <p:nvPr userDrawn="1"/>
        </p:nvSpPr>
        <p:spPr bwMode="ltGray">
          <a:xfrm>
            <a:off x="1058863" y="1327150"/>
            <a:ext cx="7670800" cy="0"/>
          </a:xfrm>
          <a:prstGeom prst="line">
            <a:avLst/>
          </a:prstGeom>
          <a:noFill/>
          <a:ln w="38100">
            <a:solidFill>
              <a:srgbClr val="993366"/>
            </a:solidFill>
            <a:round/>
            <a:headEnd/>
            <a:tailEnd/>
          </a:ln>
        </p:spPr>
        <p:txBody>
          <a:bodyPr wrap="none" anchor="ctr"/>
          <a:lstStyle/>
          <a:p>
            <a:endParaRPr lang="zh-CN" altLang="en-US"/>
          </a:p>
        </p:txBody>
      </p:sp>
      <p:sp>
        <p:nvSpPr>
          <p:cNvPr id="304137" name="Line 9"/>
          <p:cNvSpPr>
            <a:spLocks noChangeShapeType="1"/>
          </p:cNvSpPr>
          <p:nvPr userDrawn="1"/>
        </p:nvSpPr>
        <p:spPr bwMode="ltGray">
          <a:xfrm>
            <a:off x="1073150" y="6194425"/>
            <a:ext cx="7670800" cy="0"/>
          </a:xfrm>
          <a:prstGeom prst="line">
            <a:avLst/>
          </a:prstGeom>
          <a:noFill/>
          <a:ln w="38100">
            <a:pattFill prst="sphere">
              <a:fgClr>
                <a:srgbClr val="FF0000"/>
              </a:fgClr>
              <a:bgClr>
                <a:srgbClr val="FFFFFF"/>
              </a:bgClr>
            </a:pattFill>
            <a:round/>
            <a:headEnd/>
            <a:tailEnd/>
          </a:ln>
        </p:spPr>
        <p:txBody>
          <a:bodyPr wrap="none" anchor="ctr"/>
          <a:lstStyle/>
          <a:p>
            <a:endParaRPr lang="zh-CN" altLang="en-US"/>
          </a:p>
        </p:txBody>
      </p:sp>
      <p:sp>
        <p:nvSpPr>
          <p:cNvPr id="304138" name="Rectangle 10"/>
          <p:cNvSpPr>
            <a:spLocks noGrp="1" noChangeArrowheads="1"/>
          </p:cNvSpPr>
          <p:nvPr>
            <p:ph type="sldNum" sz="quarter" idx="4"/>
          </p:nvPr>
        </p:nvSpPr>
        <p:spPr bwMode="auto">
          <a:xfrm>
            <a:off x="7292975" y="6180138"/>
            <a:ext cx="1296988" cy="315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a:solidFill>
                  <a:srgbClr val="660066"/>
                </a:solidFill>
              </a:defRPr>
            </a:lvl1pPr>
          </a:lstStyle>
          <a:p>
            <a:r>
              <a:rPr lang="en-US" altLang="zh-CN"/>
              <a:t>Page </a:t>
            </a:r>
            <a:fld id="{EFCE230E-C9B9-400F-B896-65237A7F8BC8}" type="slidenum">
              <a:rPr lang="en-US" altLang="zh-CN"/>
              <a:pPr/>
              <a:t>‹#›</a:t>
            </a:fld>
            <a:endParaRPr lang="en-US" altLang="zh-CN"/>
          </a:p>
        </p:txBody>
      </p:sp>
      <p:pic>
        <p:nvPicPr>
          <p:cNvPr id="304139" name="Picture 11" descr="minispir"/>
          <p:cNvPicPr>
            <a:picLocks noChangeAspect="1" noChangeArrowheads="1"/>
          </p:cNvPicPr>
          <p:nvPr/>
        </p:nvPicPr>
        <p:blipFill>
          <a:blip r:embed="rId16"/>
          <a:srcRect b="5333"/>
          <a:stretch>
            <a:fillRect/>
          </a:stretch>
        </p:blipFill>
        <p:spPr bwMode="ltGray">
          <a:xfrm>
            <a:off x="0" y="19050"/>
            <a:ext cx="1181100" cy="4057650"/>
          </a:xfrm>
          <a:prstGeom prst="rect">
            <a:avLst/>
          </a:prstGeom>
          <a:noFill/>
        </p:spPr>
      </p:pic>
      <p:pic>
        <p:nvPicPr>
          <p:cNvPr id="304140" name="Picture 12" descr="minispir"/>
          <p:cNvPicPr>
            <a:picLocks noChangeAspect="1" noChangeArrowheads="1"/>
          </p:cNvPicPr>
          <p:nvPr/>
        </p:nvPicPr>
        <p:blipFill>
          <a:blip r:embed="rId16"/>
          <a:srcRect t="39999"/>
          <a:stretch>
            <a:fillRect/>
          </a:stretch>
        </p:blipFill>
        <p:spPr bwMode="ltGray">
          <a:xfrm>
            <a:off x="0" y="4184650"/>
            <a:ext cx="1181100" cy="2571750"/>
          </a:xfrm>
          <a:prstGeom prst="rect">
            <a:avLst/>
          </a:prstGeom>
          <a:noFill/>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transition spd="slow">
    <p:random/>
  </p:transition>
  <p:timing>
    <p:tnLst>
      <p:par>
        <p:cTn id="1" dur="indefinite" restart="never" nodeType="tmRoot"/>
      </p:par>
    </p:tnLst>
  </p:timing>
  <p:hf hdr="0" ftr="0" dt="0"/>
  <p:txStyles>
    <p:titleStyle>
      <a:lvl1pPr algn="ctr" rtl="0" fontAlgn="base">
        <a:spcBef>
          <a:spcPct val="0"/>
        </a:spcBef>
        <a:spcAft>
          <a:spcPct val="0"/>
        </a:spcAft>
        <a:defRPr sz="3600" b="1">
          <a:solidFill>
            <a:srgbClr val="000099"/>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600" b="1">
          <a:solidFill>
            <a:srgbClr val="000099"/>
          </a:solidFill>
          <a:effectLst>
            <a:outerShdw blurRad="38100" dist="38100" dir="2700000" algn="tl">
              <a:srgbClr val="000000"/>
            </a:outerShdw>
          </a:effectLst>
          <a:latin typeface="Times New Roman" pitchFamily="18" charset="0"/>
          <a:ea typeface="宋体" pitchFamily="2" charset="-122"/>
        </a:defRPr>
      </a:lvl2pPr>
      <a:lvl3pPr algn="ctr" rtl="0" fontAlgn="base">
        <a:spcBef>
          <a:spcPct val="0"/>
        </a:spcBef>
        <a:spcAft>
          <a:spcPct val="0"/>
        </a:spcAft>
        <a:defRPr sz="3600" b="1">
          <a:solidFill>
            <a:srgbClr val="000099"/>
          </a:solidFill>
          <a:effectLst>
            <a:outerShdw blurRad="38100" dist="38100" dir="2700000" algn="tl">
              <a:srgbClr val="000000"/>
            </a:outerShdw>
          </a:effectLst>
          <a:latin typeface="Times New Roman" pitchFamily="18" charset="0"/>
          <a:ea typeface="宋体" pitchFamily="2" charset="-122"/>
        </a:defRPr>
      </a:lvl3pPr>
      <a:lvl4pPr algn="ctr" rtl="0" fontAlgn="base">
        <a:spcBef>
          <a:spcPct val="0"/>
        </a:spcBef>
        <a:spcAft>
          <a:spcPct val="0"/>
        </a:spcAft>
        <a:defRPr sz="3600" b="1">
          <a:solidFill>
            <a:srgbClr val="000099"/>
          </a:solidFill>
          <a:effectLst>
            <a:outerShdw blurRad="38100" dist="38100" dir="2700000" algn="tl">
              <a:srgbClr val="000000"/>
            </a:outerShdw>
          </a:effectLst>
          <a:latin typeface="Times New Roman" pitchFamily="18" charset="0"/>
          <a:ea typeface="宋体" pitchFamily="2" charset="-122"/>
        </a:defRPr>
      </a:lvl4pPr>
      <a:lvl5pPr algn="ctr" rtl="0" fontAlgn="base">
        <a:spcBef>
          <a:spcPct val="0"/>
        </a:spcBef>
        <a:spcAft>
          <a:spcPct val="0"/>
        </a:spcAft>
        <a:defRPr sz="3600" b="1">
          <a:solidFill>
            <a:srgbClr val="000099"/>
          </a:solidFill>
          <a:effectLst>
            <a:outerShdw blurRad="38100" dist="38100" dir="2700000" algn="tl">
              <a:srgbClr val="000000"/>
            </a:outerShdw>
          </a:effectLst>
          <a:latin typeface="Times New Roman" pitchFamily="18" charset="0"/>
          <a:ea typeface="宋体" pitchFamily="2" charset="-122"/>
        </a:defRPr>
      </a:lvl5pPr>
      <a:lvl6pPr marL="457200" algn="ctr" rtl="0" fontAlgn="base">
        <a:spcBef>
          <a:spcPct val="0"/>
        </a:spcBef>
        <a:spcAft>
          <a:spcPct val="0"/>
        </a:spcAft>
        <a:defRPr sz="3600" b="1">
          <a:solidFill>
            <a:srgbClr val="000099"/>
          </a:solidFill>
          <a:effectLst>
            <a:outerShdw blurRad="38100" dist="38100" dir="2700000" algn="tl">
              <a:srgbClr val="000000"/>
            </a:outerShdw>
          </a:effectLst>
          <a:latin typeface="Times New Roman" pitchFamily="18" charset="0"/>
          <a:ea typeface="宋体" pitchFamily="2" charset="-122"/>
        </a:defRPr>
      </a:lvl6pPr>
      <a:lvl7pPr marL="914400" algn="ctr" rtl="0" fontAlgn="base">
        <a:spcBef>
          <a:spcPct val="0"/>
        </a:spcBef>
        <a:spcAft>
          <a:spcPct val="0"/>
        </a:spcAft>
        <a:defRPr sz="3600" b="1">
          <a:solidFill>
            <a:srgbClr val="000099"/>
          </a:solidFill>
          <a:effectLst>
            <a:outerShdw blurRad="38100" dist="38100" dir="2700000" algn="tl">
              <a:srgbClr val="000000"/>
            </a:outerShdw>
          </a:effectLst>
          <a:latin typeface="Times New Roman" pitchFamily="18" charset="0"/>
          <a:ea typeface="宋体" pitchFamily="2" charset="-122"/>
        </a:defRPr>
      </a:lvl7pPr>
      <a:lvl8pPr marL="1371600" algn="ctr" rtl="0" fontAlgn="base">
        <a:spcBef>
          <a:spcPct val="0"/>
        </a:spcBef>
        <a:spcAft>
          <a:spcPct val="0"/>
        </a:spcAft>
        <a:defRPr sz="3600" b="1">
          <a:solidFill>
            <a:srgbClr val="000099"/>
          </a:solidFill>
          <a:effectLst>
            <a:outerShdw blurRad="38100" dist="38100" dir="2700000" algn="tl">
              <a:srgbClr val="000000"/>
            </a:outerShdw>
          </a:effectLst>
          <a:latin typeface="Times New Roman" pitchFamily="18" charset="0"/>
          <a:ea typeface="宋体" pitchFamily="2" charset="-122"/>
        </a:defRPr>
      </a:lvl8pPr>
      <a:lvl9pPr marL="1828800" algn="ctr" rtl="0" fontAlgn="base">
        <a:spcBef>
          <a:spcPct val="0"/>
        </a:spcBef>
        <a:spcAft>
          <a:spcPct val="0"/>
        </a:spcAft>
        <a:defRPr sz="3600" b="1">
          <a:solidFill>
            <a:srgbClr val="000099"/>
          </a:solidFill>
          <a:effectLst>
            <a:outerShdw blurRad="38100" dist="38100" dir="2700000" algn="tl">
              <a:srgbClr val="000000"/>
            </a:outerShdw>
          </a:effectLst>
          <a:latin typeface="Times New Roman" pitchFamily="18" charset="0"/>
          <a:ea typeface="宋体" pitchFamily="2" charset="-122"/>
        </a:defRPr>
      </a:lvl9pPr>
    </p:titleStyle>
    <p:bodyStyle>
      <a:lvl1pPr marL="363538" indent="-363538" algn="l" rtl="0" fontAlgn="base">
        <a:lnSpc>
          <a:spcPct val="120000"/>
        </a:lnSpc>
        <a:spcBef>
          <a:spcPct val="0"/>
        </a:spcBef>
        <a:spcAft>
          <a:spcPct val="0"/>
        </a:spcAft>
        <a:buClr>
          <a:srgbClr val="3333FF"/>
        </a:buClr>
        <a:buSzPct val="85000"/>
        <a:buFont typeface="Wingdings" pitchFamily="2" charset="2"/>
        <a:buChar char="u"/>
        <a:defRPr sz="2800" b="1">
          <a:solidFill>
            <a:schemeClr val="tx1"/>
          </a:solidFill>
          <a:effectLst>
            <a:outerShdw blurRad="38100" dist="38100" dir="2700000" algn="tl">
              <a:srgbClr val="FFFFFF"/>
            </a:outerShdw>
          </a:effectLst>
          <a:latin typeface="+mn-lt"/>
          <a:ea typeface="+mn-ea"/>
          <a:cs typeface="+mn-cs"/>
        </a:defRPr>
      </a:lvl1pPr>
      <a:lvl2pPr marL="828675" indent="-285750" algn="l" rtl="0" fontAlgn="base">
        <a:spcBef>
          <a:spcPct val="20000"/>
        </a:spcBef>
        <a:spcAft>
          <a:spcPct val="0"/>
        </a:spcAft>
        <a:buChar char="–"/>
        <a:defRPr sz="2000">
          <a:solidFill>
            <a:schemeClr val="tx1"/>
          </a:solidFill>
          <a:latin typeface="+mn-lt"/>
          <a:ea typeface="+mn-ea"/>
        </a:defRPr>
      </a:lvl2pPr>
      <a:lvl3pPr marL="1236663" indent="-228600" algn="l" rtl="0" fontAlgn="base">
        <a:spcBef>
          <a:spcPct val="20000"/>
        </a:spcBef>
        <a:spcAft>
          <a:spcPct val="0"/>
        </a:spcAft>
        <a:buChar char="•"/>
        <a:defRPr sz="2000">
          <a:solidFill>
            <a:schemeClr val="tx1"/>
          </a:solidFill>
          <a:latin typeface="+mn-lt"/>
          <a:ea typeface="+mn-ea"/>
        </a:defRPr>
      </a:lvl3pPr>
      <a:lvl4pPr marL="164465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software/X&#21327;&#35758;&#35268;&#33539;/rfcs/ICMP.rfc792.txt"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E3A92C99-8524-4FF2-A4B6-75B82CEEEFCE}" type="slidenum">
              <a:rPr lang="en-US" altLang="zh-CN"/>
              <a:pPr/>
              <a:t>1</a:t>
            </a:fld>
            <a:endParaRPr lang="en-US" altLang="zh-CN"/>
          </a:p>
        </p:txBody>
      </p:sp>
      <p:sp>
        <p:nvSpPr>
          <p:cNvPr id="54274" name="Rectangle 2"/>
          <p:cNvSpPr>
            <a:spLocks noGrp="1" noChangeArrowheads="1"/>
          </p:cNvSpPr>
          <p:nvPr>
            <p:ph type="title"/>
          </p:nvPr>
        </p:nvSpPr>
        <p:spPr/>
        <p:txBody>
          <a:bodyPr/>
          <a:lstStyle/>
          <a:p>
            <a:r>
              <a:rPr lang="zh-CN" altLang="en-US"/>
              <a:t>第</a:t>
            </a:r>
            <a:r>
              <a:rPr lang="en-US" altLang="zh-CN"/>
              <a:t>4</a:t>
            </a:r>
            <a:r>
              <a:rPr lang="zh-CN" altLang="en-US"/>
              <a:t>章  网络层协议</a:t>
            </a:r>
          </a:p>
        </p:txBody>
      </p:sp>
      <p:sp>
        <p:nvSpPr>
          <p:cNvPr id="54275" name="Rectangle 3"/>
          <p:cNvSpPr>
            <a:spLocks noGrp="1" noChangeArrowheads="1"/>
          </p:cNvSpPr>
          <p:nvPr>
            <p:ph type="body" idx="1"/>
          </p:nvPr>
        </p:nvSpPr>
        <p:spPr>
          <a:xfrm>
            <a:off x="2124075" y="1398588"/>
            <a:ext cx="6191250" cy="3973512"/>
          </a:xfrm>
        </p:spPr>
        <p:txBody>
          <a:bodyPr/>
          <a:lstStyle/>
          <a:p>
            <a:pPr>
              <a:lnSpc>
                <a:spcPct val="160000"/>
              </a:lnSpc>
              <a:buFont typeface="Wingdings" pitchFamily="2" charset="2"/>
              <a:buNone/>
            </a:pPr>
            <a:r>
              <a:rPr lang="en-US" altLang="zh-CN" sz="3200" smtClean="0"/>
              <a:t>8.1  </a:t>
            </a:r>
            <a:r>
              <a:rPr lang="en-US" altLang="zh-CN" sz="3200"/>
              <a:t>IP</a:t>
            </a:r>
            <a:r>
              <a:rPr lang="zh-CN" altLang="en-US" sz="3200"/>
              <a:t>协议</a:t>
            </a:r>
          </a:p>
          <a:p>
            <a:pPr>
              <a:lnSpc>
                <a:spcPct val="160000"/>
              </a:lnSpc>
              <a:buFont typeface="Wingdings" pitchFamily="2" charset="2"/>
              <a:buNone/>
            </a:pPr>
            <a:r>
              <a:rPr lang="en-US" altLang="zh-CN" sz="3200" smtClean="0"/>
              <a:t>8.2  </a:t>
            </a:r>
            <a:r>
              <a:rPr lang="en-US" altLang="zh-CN" sz="3200"/>
              <a:t>Internet</a:t>
            </a:r>
            <a:r>
              <a:rPr lang="zh-CN" altLang="en-US" sz="3200"/>
              <a:t>地址解析协议</a:t>
            </a:r>
            <a:endParaRPr lang="zh-CN" altLang="en-US" sz="3200">
              <a:hlinkClick r:id="rId2" action="ppaction://hlinksldjump"/>
            </a:endParaRPr>
          </a:p>
          <a:p>
            <a:pPr>
              <a:lnSpc>
                <a:spcPct val="160000"/>
              </a:lnSpc>
              <a:buFont typeface="Wingdings" pitchFamily="2" charset="2"/>
              <a:buNone/>
            </a:pPr>
            <a:r>
              <a:rPr lang="en-US" altLang="zh-CN" sz="3200" smtClean="0"/>
              <a:t>8.3  </a:t>
            </a:r>
            <a:r>
              <a:rPr lang="en-US" altLang="zh-CN" sz="3200"/>
              <a:t>Internet</a:t>
            </a:r>
            <a:r>
              <a:rPr lang="zh-CN" altLang="en-US" sz="3200"/>
              <a:t>控制协议</a:t>
            </a:r>
          </a:p>
          <a:p>
            <a:pPr>
              <a:lnSpc>
                <a:spcPct val="160000"/>
              </a:lnSpc>
              <a:buFont typeface="Wingdings" pitchFamily="2" charset="2"/>
              <a:buNone/>
            </a:pPr>
            <a:r>
              <a:rPr lang="en-US" altLang="zh-CN" sz="3200" smtClean="0"/>
              <a:t>8.4  </a:t>
            </a:r>
            <a:r>
              <a:rPr lang="en-US" altLang="zh-CN" sz="3200"/>
              <a:t>IP</a:t>
            </a:r>
            <a:r>
              <a:rPr lang="zh-CN" altLang="en-US" sz="3200"/>
              <a:t>路由选择协议</a:t>
            </a:r>
          </a:p>
          <a:p>
            <a:pPr>
              <a:lnSpc>
                <a:spcPct val="160000"/>
              </a:lnSpc>
              <a:buFont typeface="Wingdings" pitchFamily="2" charset="2"/>
              <a:buNone/>
            </a:pPr>
            <a:r>
              <a:rPr lang="en-US" altLang="zh-CN" sz="3200" smtClean="0"/>
              <a:t>8.5  </a:t>
            </a:r>
            <a:r>
              <a:rPr lang="en-US" altLang="zh-CN" sz="3200"/>
              <a:t>X.25</a:t>
            </a:r>
            <a:r>
              <a:rPr lang="zh-CN" altLang="en-US" sz="3200"/>
              <a:t>的网络层协议</a:t>
            </a:r>
          </a:p>
        </p:txBody>
      </p:sp>
    </p:spTree>
  </p:cSld>
  <p:clrMapOvr>
    <a:masterClrMapping/>
  </p:clrMapOvr>
  <p:transition spd="slow">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DBAB6262-844D-4456-8854-71FA07154EFC}" type="slidenum">
              <a:rPr lang="en-US" altLang="zh-CN"/>
              <a:pPr/>
              <a:t>10</a:t>
            </a:fld>
            <a:endParaRPr lang="en-US" altLang="zh-CN"/>
          </a:p>
        </p:txBody>
      </p:sp>
      <p:sp>
        <p:nvSpPr>
          <p:cNvPr id="223234" name="Rectangle 2"/>
          <p:cNvSpPr>
            <a:spLocks noGrp="1" noChangeArrowheads="1"/>
          </p:cNvSpPr>
          <p:nvPr>
            <p:ph type="title"/>
          </p:nvPr>
        </p:nvSpPr>
        <p:spPr/>
        <p:txBody>
          <a:bodyPr/>
          <a:lstStyle/>
          <a:p>
            <a:r>
              <a:rPr lang="en-US" altLang="zh-CN" sz="3200">
                <a:solidFill>
                  <a:srgbClr val="FF0000"/>
                </a:solidFill>
              </a:rPr>
              <a:t>2. IP</a:t>
            </a:r>
            <a:r>
              <a:rPr lang="zh-CN" altLang="en-US" sz="3200">
                <a:solidFill>
                  <a:srgbClr val="FF0000"/>
                </a:solidFill>
              </a:rPr>
              <a:t>数据报各字段含义</a:t>
            </a:r>
            <a:r>
              <a:rPr lang="zh-CN" altLang="en-US"/>
              <a:t> </a:t>
            </a:r>
          </a:p>
        </p:txBody>
      </p:sp>
      <p:sp>
        <p:nvSpPr>
          <p:cNvPr id="223235" name="Rectangle 3"/>
          <p:cNvSpPr>
            <a:spLocks noGrp="1" noChangeArrowheads="1"/>
          </p:cNvSpPr>
          <p:nvPr>
            <p:ph type="body" idx="1"/>
          </p:nvPr>
        </p:nvSpPr>
        <p:spPr>
          <a:xfrm>
            <a:off x="1042988" y="1484313"/>
            <a:ext cx="7620000" cy="4824412"/>
          </a:xfrm>
        </p:spPr>
        <p:txBody>
          <a:bodyPr/>
          <a:lstStyle/>
          <a:p>
            <a:r>
              <a:rPr lang="zh-CN" altLang="en-US"/>
              <a:t>（</a:t>
            </a:r>
            <a:r>
              <a:rPr lang="en-US" altLang="zh-CN"/>
              <a:t>1</a:t>
            </a:r>
            <a:r>
              <a:rPr lang="zh-CN" altLang="en-US"/>
              <a:t>）</a:t>
            </a:r>
            <a:r>
              <a:rPr lang="zh-CN" altLang="en-US">
                <a:solidFill>
                  <a:srgbClr val="FF0000"/>
                </a:solidFill>
                <a:effectLst>
                  <a:outerShdw blurRad="38100" dist="38100" dir="2700000" algn="tl">
                    <a:srgbClr val="000000"/>
                  </a:outerShdw>
                </a:effectLst>
              </a:rPr>
              <a:t>版本</a:t>
            </a:r>
            <a:r>
              <a:rPr lang="zh-CN" altLang="en-US"/>
              <a:t>：</a:t>
            </a:r>
            <a:r>
              <a:rPr lang="en-US" altLang="zh-CN"/>
              <a:t>4</a:t>
            </a:r>
            <a:r>
              <a:rPr lang="zh-CN" altLang="en-US"/>
              <a:t>位，定义了包含该数据报的</a:t>
            </a:r>
            <a:r>
              <a:rPr lang="en-US" altLang="zh-CN"/>
              <a:t>IP</a:t>
            </a:r>
            <a:r>
              <a:rPr lang="zh-CN" altLang="en-US"/>
              <a:t>协议的版本信息，当前的</a:t>
            </a:r>
            <a:r>
              <a:rPr lang="en-US" altLang="zh-CN"/>
              <a:t>IP</a:t>
            </a:r>
            <a:r>
              <a:rPr lang="zh-CN" altLang="en-US"/>
              <a:t>协议版本是</a:t>
            </a:r>
            <a:r>
              <a:rPr lang="en-US" altLang="zh-CN"/>
              <a:t>4</a:t>
            </a:r>
            <a:r>
              <a:rPr lang="zh-CN" altLang="en-US"/>
              <a:t>，通常称为</a:t>
            </a:r>
            <a:r>
              <a:rPr lang="en-US" altLang="zh-CN"/>
              <a:t>IPv4</a:t>
            </a:r>
            <a:r>
              <a:rPr lang="zh-CN" altLang="en-US"/>
              <a:t>。下一个版本是</a:t>
            </a:r>
            <a:r>
              <a:rPr lang="en-US" altLang="zh-CN"/>
              <a:t>6</a:t>
            </a:r>
            <a:r>
              <a:rPr lang="zh-CN" altLang="en-US"/>
              <a:t>，称为</a:t>
            </a:r>
            <a:r>
              <a:rPr lang="en-US" altLang="zh-CN"/>
              <a:t>IPv6</a:t>
            </a:r>
            <a:r>
              <a:rPr lang="zh-CN" altLang="en-US"/>
              <a:t>。</a:t>
            </a:r>
          </a:p>
          <a:p>
            <a:r>
              <a:rPr lang="zh-CN" altLang="en-US"/>
              <a:t>（</a:t>
            </a:r>
            <a:r>
              <a:rPr lang="en-US" altLang="zh-CN"/>
              <a:t>2</a:t>
            </a:r>
            <a:r>
              <a:rPr lang="zh-CN" altLang="en-US"/>
              <a:t>）</a:t>
            </a:r>
            <a:r>
              <a:rPr lang="zh-CN" altLang="en-US">
                <a:solidFill>
                  <a:srgbClr val="FF0000"/>
                </a:solidFill>
                <a:effectLst>
                  <a:outerShdw blurRad="38100" dist="38100" dir="2700000" algn="tl">
                    <a:srgbClr val="000000"/>
                  </a:outerShdw>
                </a:effectLst>
              </a:rPr>
              <a:t>首部长度</a:t>
            </a:r>
            <a:r>
              <a:rPr lang="zh-CN" altLang="en-US"/>
              <a:t>：</a:t>
            </a:r>
            <a:r>
              <a:rPr lang="en-US" altLang="zh-CN"/>
              <a:t>4</a:t>
            </a:r>
            <a:r>
              <a:rPr lang="zh-CN" altLang="en-US"/>
              <a:t>位，用于表示</a:t>
            </a:r>
            <a:r>
              <a:rPr lang="en-US" altLang="zh-CN"/>
              <a:t>IP</a:t>
            </a:r>
            <a:r>
              <a:rPr lang="zh-CN" altLang="en-US"/>
              <a:t>数据报首部的长度，这个字段所表示数的单位为</a:t>
            </a:r>
            <a:r>
              <a:rPr lang="en-US" altLang="zh-CN"/>
              <a:t>32</a:t>
            </a:r>
            <a:r>
              <a:rPr lang="zh-CN" altLang="en-US"/>
              <a:t>位（</a:t>
            </a:r>
            <a:r>
              <a:rPr lang="en-US" altLang="zh-CN"/>
              <a:t>4</a:t>
            </a:r>
            <a:r>
              <a:rPr lang="zh-CN" altLang="en-US"/>
              <a:t>字节</a:t>
            </a:r>
            <a:r>
              <a:rPr lang="zh-CN" altLang="en-US" smtClean="0"/>
              <a:t>）</a:t>
            </a:r>
            <a:endParaRPr lang="zh-CN" altLang="en-US"/>
          </a:p>
          <a:p>
            <a:r>
              <a:rPr lang="zh-CN" altLang="en-US"/>
              <a:t>（</a:t>
            </a:r>
            <a:r>
              <a:rPr lang="en-US" altLang="zh-CN"/>
              <a:t>3</a:t>
            </a:r>
            <a:r>
              <a:rPr lang="zh-CN" altLang="en-US"/>
              <a:t>）</a:t>
            </a:r>
            <a:r>
              <a:rPr lang="zh-CN" altLang="en-US">
                <a:solidFill>
                  <a:srgbClr val="FF0000"/>
                </a:solidFill>
                <a:effectLst>
                  <a:outerShdw blurRad="38100" dist="38100" dir="2700000" algn="tl">
                    <a:srgbClr val="000000"/>
                  </a:outerShdw>
                </a:effectLst>
              </a:rPr>
              <a:t>区分服务</a:t>
            </a:r>
            <a:r>
              <a:rPr lang="zh-CN" altLang="en-US"/>
              <a:t>：</a:t>
            </a:r>
            <a:r>
              <a:rPr lang="en-US" altLang="zh-CN"/>
              <a:t>8</a:t>
            </a:r>
            <a:r>
              <a:rPr lang="zh-CN" altLang="en-US"/>
              <a:t>位，用来获得更好的服务。该字段在旧标准中称为服务</a:t>
            </a:r>
            <a:r>
              <a:rPr lang="zh-CN" altLang="en-US" smtClean="0"/>
              <a:t>类型</a:t>
            </a:r>
            <a:endParaRPr lang="zh-CN" altLang="en-US"/>
          </a:p>
        </p:txBody>
      </p:sp>
    </p:spTree>
  </p:cSld>
  <p:clrMapOvr>
    <a:masterClrMapping/>
  </p:clrMapOvr>
  <p:transition spd="slow">
    <p:rand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CECB16C3-BCE3-48A5-9719-FDA2BD4F5844}" type="slidenum">
              <a:rPr lang="en-US" altLang="zh-CN"/>
              <a:pPr/>
              <a:t>100</a:t>
            </a:fld>
            <a:endParaRPr lang="en-US" altLang="zh-CN"/>
          </a:p>
        </p:txBody>
      </p:sp>
      <p:sp>
        <p:nvSpPr>
          <p:cNvPr id="280578" name="Rectangle 2"/>
          <p:cNvSpPr>
            <a:spLocks noGrp="1" noChangeArrowheads="1"/>
          </p:cNvSpPr>
          <p:nvPr>
            <p:ph type="title"/>
          </p:nvPr>
        </p:nvSpPr>
        <p:spPr/>
        <p:txBody>
          <a:bodyPr/>
          <a:lstStyle/>
          <a:p>
            <a:r>
              <a:rPr lang="zh-CN" altLang="en-US" sz="3200"/>
              <a:t>（</a:t>
            </a:r>
            <a:r>
              <a:rPr lang="en-US" altLang="zh-CN" sz="3200"/>
              <a:t>3</a:t>
            </a:r>
            <a:r>
              <a:rPr lang="zh-CN" altLang="en-US" sz="3200"/>
              <a:t>）链路类型</a:t>
            </a:r>
          </a:p>
        </p:txBody>
      </p:sp>
      <p:sp>
        <p:nvSpPr>
          <p:cNvPr id="280579" name="Rectangle 3"/>
          <p:cNvSpPr>
            <a:spLocks noGrp="1" noChangeArrowheads="1"/>
          </p:cNvSpPr>
          <p:nvPr>
            <p:ph type="body" idx="1"/>
          </p:nvPr>
        </p:nvSpPr>
        <p:spPr>
          <a:xfrm>
            <a:off x="1042988" y="1412875"/>
            <a:ext cx="7620000" cy="4824413"/>
          </a:xfrm>
        </p:spPr>
        <p:txBody>
          <a:bodyPr/>
          <a:lstStyle/>
          <a:p>
            <a:r>
              <a:rPr lang="zh-CN" altLang="en-US"/>
              <a:t>在</a:t>
            </a:r>
            <a:r>
              <a:rPr lang="en-US" altLang="zh-CN"/>
              <a:t>OSPF</a:t>
            </a:r>
            <a:r>
              <a:rPr lang="zh-CN" altLang="en-US"/>
              <a:t>中，一个连接称为一条链路。</a:t>
            </a:r>
          </a:p>
          <a:p>
            <a:r>
              <a:rPr lang="en-US" altLang="zh-CN"/>
              <a:t>OSPF</a:t>
            </a:r>
            <a:r>
              <a:rPr lang="zh-CN" altLang="en-US"/>
              <a:t>定义了以下</a:t>
            </a:r>
            <a:r>
              <a:rPr lang="en-US" altLang="zh-CN"/>
              <a:t>4</a:t>
            </a:r>
            <a:r>
              <a:rPr lang="zh-CN" altLang="en-US"/>
              <a:t>种类型的链路：</a:t>
            </a:r>
          </a:p>
          <a:p>
            <a:pPr>
              <a:buClr>
                <a:srgbClr val="FF0000"/>
              </a:buClr>
              <a:buFont typeface="Wingdings" pitchFamily="2" charset="2"/>
              <a:buChar char="l"/>
            </a:pPr>
            <a:r>
              <a:rPr lang="zh-CN" altLang="en-US">
                <a:solidFill>
                  <a:srgbClr val="FF0000"/>
                </a:solidFill>
                <a:effectLst>
                  <a:outerShdw blurRad="38100" dist="38100" dir="2700000" algn="tl">
                    <a:srgbClr val="000000"/>
                  </a:outerShdw>
                </a:effectLst>
              </a:rPr>
              <a:t>点对点链路</a:t>
            </a:r>
            <a:r>
              <a:rPr lang="zh-CN" altLang="en-US"/>
              <a:t>：直接连接两个路由器。</a:t>
            </a:r>
            <a:endParaRPr lang="en-US" altLang="zh-CN"/>
          </a:p>
          <a:p>
            <a:pPr>
              <a:buClr>
                <a:srgbClr val="FF0000"/>
              </a:buClr>
              <a:buFont typeface="Wingdings" pitchFamily="2" charset="2"/>
              <a:buChar char="l"/>
            </a:pPr>
            <a:r>
              <a:rPr lang="zh-CN" altLang="en-US">
                <a:solidFill>
                  <a:srgbClr val="FF0000"/>
                </a:solidFill>
                <a:effectLst>
                  <a:outerShdw blurRad="38100" dist="38100" dir="2700000" algn="tl">
                    <a:srgbClr val="000000"/>
                  </a:outerShdw>
                </a:effectLst>
              </a:rPr>
              <a:t>转接（ </a:t>
            </a:r>
            <a:r>
              <a:rPr lang="en-US" altLang="zh-CN">
                <a:solidFill>
                  <a:srgbClr val="FF0000"/>
                </a:solidFill>
                <a:effectLst>
                  <a:outerShdw blurRad="38100" dist="38100" dir="2700000" algn="tl">
                    <a:srgbClr val="000000"/>
                  </a:outerShdw>
                </a:effectLst>
              </a:rPr>
              <a:t>transit</a:t>
            </a:r>
            <a:r>
              <a:rPr lang="zh-CN" altLang="en-US">
                <a:solidFill>
                  <a:srgbClr val="FF0000"/>
                </a:solidFill>
                <a:effectLst>
                  <a:outerShdw blurRad="38100" dist="38100" dir="2700000" algn="tl">
                    <a:srgbClr val="000000"/>
                  </a:outerShdw>
                </a:effectLst>
              </a:rPr>
              <a:t> ）链路</a:t>
            </a:r>
            <a:r>
              <a:rPr lang="zh-CN" altLang="en-US"/>
              <a:t>：一种网络，连接若干路由器，数据可以从任何一个路由器进入网络，并可以从任何一个路由器离开网络。</a:t>
            </a:r>
          </a:p>
          <a:p>
            <a:pPr>
              <a:buClr>
                <a:srgbClr val="FF0000"/>
              </a:buClr>
              <a:buFont typeface="Wingdings" pitchFamily="2" charset="2"/>
              <a:buChar char="l"/>
            </a:pPr>
            <a:r>
              <a:rPr lang="zh-CN" altLang="en-US">
                <a:solidFill>
                  <a:srgbClr val="FF0000"/>
                </a:solidFill>
                <a:effectLst>
                  <a:outerShdw blurRad="38100" dist="38100" dir="2700000" algn="tl">
                    <a:srgbClr val="000000"/>
                  </a:outerShdw>
                </a:effectLst>
              </a:rPr>
              <a:t>残桩（</a:t>
            </a:r>
            <a:r>
              <a:rPr lang="en-US" altLang="zh-CN">
                <a:solidFill>
                  <a:srgbClr val="FF0000"/>
                </a:solidFill>
                <a:effectLst>
                  <a:outerShdw blurRad="38100" dist="38100" dir="2700000" algn="tl">
                    <a:srgbClr val="000000"/>
                  </a:outerShdw>
                </a:effectLst>
              </a:rPr>
              <a:t>stub</a:t>
            </a:r>
            <a:r>
              <a:rPr lang="zh-CN" altLang="en-US">
                <a:solidFill>
                  <a:srgbClr val="FF0000"/>
                </a:solidFill>
                <a:effectLst>
                  <a:outerShdw blurRad="38100" dist="38100" dir="2700000" algn="tl">
                    <a:srgbClr val="000000"/>
                  </a:outerShdw>
                </a:effectLst>
              </a:rPr>
              <a:t>）链路</a:t>
            </a:r>
            <a:r>
              <a:rPr lang="zh-CN" altLang="en-US"/>
              <a:t>：只连接到某个路由器的网络。数据通过该路由器进入或离开网络。</a:t>
            </a:r>
          </a:p>
          <a:p>
            <a:pPr>
              <a:buClr>
                <a:srgbClr val="FF0000"/>
              </a:buClr>
              <a:buFont typeface="Wingdings" pitchFamily="2" charset="2"/>
              <a:buChar char="l"/>
            </a:pPr>
            <a:r>
              <a:rPr lang="zh-CN" altLang="en-US">
                <a:solidFill>
                  <a:srgbClr val="FF0000"/>
                </a:solidFill>
                <a:effectLst>
                  <a:outerShdw blurRad="38100" dist="38100" dir="2700000" algn="tl">
                    <a:srgbClr val="000000"/>
                  </a:outerShdw>
                </a:effectLst>
              </a:rPr>
              <a:t>虚拟（</a:t>
            </a:r>
            <a:r>
              <a:rPr lang="en-US" altLang="zh-CN">
                <a:solidFill>
                  <a:srgbClr val="FF0000"/>
                </a:solidFill>
                <a:effectLst>
                  <a:outerShdw blurRad="38100" dist="38100" dir="2700000" algn="tl">
                    <a:srgbClr val="000000"/>
                  </a:outerShdw>
                </a:effectLst>
              </a:rPr>
              <a:t>virtual</a:t>
            </a:r>
            <a:r>
              <a:rPr lang="zh-CN" altLang="en-US">
                <a:solidFill>
                  <a:srgbClr val="FF0000"/>
                </a:solidFill>
                <a:effectLst>
                  <a:outerShdw blurRad="38100" dist="38100" dir="2700000" algn="tl">
                    <a:srgbClr val="000000"/>
                  </a:outerShdw>
                </a:effectLst>
              </a:rPr>
              <a:t>）链路</a:t>
            </a:r>
            <a:r>
              <a:rPr lang="zh-CN" altLang="en-US"/>
              <a:t>：一般指非直连网络。</a:t>
            </a:r>
          </a:p>
        </p:txBody>
      </p:sp>
    </p:spTree>
  </p:cSld>
  <p:clrMapOvr>
    <a:masterClrMapping/>
  </p:clrMapOvr>
  <p:transition spd="slow">
    <p:rand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15595C59-4E7C-40C9-9943-6CE2B14E9440}" type="slidenum">
              <a:rPr lang="en-US" altLang="zh-CN"/>
              <a:pPr/>
              <a:t>101</a:t>
            </a:fld>
            <a:endParaRPr lang="en-US" altLang="zh-CN"/>
          </a:p>
        </p:txBody>
      </p:sp>
      <p:sp>
        <p:nvSpPr>
          <p:cNvPr id="276482" name="Rectangle 2"/>
          <p:cNvSpPr>
            <a:spLocks noGrp="1" noChangeArrowheads="1"/>
          </p:cNvSpPr>
          <p:nvPr>
            <p:ph type="title"/>
          </p:nvPr>
        </p:nvSpPr>
        <p:spPr/>
        <p:txBody>
          <a:bodyPr/>
          <a:lstStyle/>
          <a:p>
            <a:r>
              <a:rPr lang="zh-CN" altLang="en-US" sz="3200"/>
              <a:t>（</a:t>
            </a:r>
            <a:r>
              <a:rPr lang="en-US" altLang="zh-CN" sz="3200"/>
              <a:t>4</a:t>
            </a:r>
            <a:r>
              <a:rPr lang="zh-CN" altLang="en-US" sz="3200"/>
              <a:t>）</a:t>
            </a:r>
            <a:r>
              <a:rPr lang="en-US" altLang="zh-CN" sz="3200"/>
              <a:t>OSPF</a:t>
            </a:r>
            <a:r>
              <a:rPr lang="zh-CN" altLang="en-US" sz="3200"/>
              <a:t>分组类型和作用</a:t>
            </a:r>
          </a:p>
        </p:txBody>
      </p:sp>
      <p:sp>
        <p:nvSpPr>
          <p:cNvPr id="276483" name="Rectangle 3"/>
          <p:cNvSpPr>
            <a:spLocks noGrp="1" noChangeArrowheads="1"/>
          </p:cNvSpPr>
          <p:nvPr>
            <p:ph type="body" idx="1"/>
          </p:nvPr>
        </p:nvSpPr>
        <p:spPr>
          <a:xfrm>
            <a:off x="1042988" y="1412875"/>
            <a:ext cx="7620000" cy="4897438"/>
          </a:xfrm>
        </p:spPr>
        <p:txBody>
          <a:bodyPr/>
          <a:lstStyle/>
          <a:p>
            <a:r>
              <a:rPr lang="zh-CN" altLang="en-US">
                <a:solidFill>
                  <a:srgbClr val="FF0000"/>
                </a:solidFill>
                <a:effectLst>
                  <a:outerShdw blurRad="38100" dist="38100" dir="2700000" algn="tl">
                    <a:srgbClr val="000000"/>
                  </a:outerShdw>
                </a:effectLst>
              </a:rPr>
              <a:t>问候分组</a:t>
            </a:r>
            <a:r>
              <a:rPr lang="zh-CN" altLang="en-US"/>
              <a:t>（</a:t>
            </a:r>
            <a:r>
              <a:rPr lang="en-US" altLang="zh-CN">
                <a:solidFill>
                  <a:srgbClr val="FF0000"/>
                </a:solidFill>
                <a:effectLst>
                  <a:outerShdw blurRad="38100" dist="38100" dir="2700000" algn="tl">
                    <a:srgbClr val="000000"/>
                  </a:outerShdw>
                </a:effectLst>
              </a:rPr>
              <a:t>HELLO</a:t>
            </a:r>
            <a:r>
              <a:rPr lang="zh-CN" altLang="en-US">
                <a:solidFill>
                  <a:srgbClr val="FF0000"/>
                </a:solidFill>
                <a:effectLst>
                  <a:outerShdw blurRad="38100" dist="38100" dir="2700000" algn="tl">
                    <a:srgbClr val="000000"/>
                  </a:outerShdw>
                </a:effectLst>
              </a:rPr>
              <a:t>分组</a:t>
            </a:r>
            <a:r>
              <a:rPr lang="zh-CN" altLang="en-US"/>
              <a:t>）：周期性地测试邻站的可达性或建立新的可达性；</a:t>
            </a:r>
          </a:p>
          <a:p>
            <a:r>
              <a:rPr lang="zh-CN" altLang="en-US">
                <a:solidFill>
                  <a:srgbClr val="FF0000"/>
                </a:solidFill>
                <a:effectLst>
                  <a:outerShdw blurRad="38100" dist="38100" dir="2700000" algn="tl">
                    <a:srgbClr val="000000"/>
                  </a:outerShdw>
                </a:effectLst>
              </a:rPr>
              <a:t>数据库描述分组：</a:t>
            </a:r>
            <a:r>
              <a:rPr lang="zh-CN" altLang="en-US"/>
              <a:t>路由器初始化网络拓扑数据库；</a:t>
            </a:r>
          </a:p>
          <a:p>
            <a:r>
              <a:rPr lang="zh-CN" altLang="en-US">
                <a:solidFill>
                  <a:srgbClr val="FF0000"/>
                </a:solidFill>
                <a:effectLst>
                  <a:outerShdw blurRad="38100" dist="38100" dir="2700000" algn="tl">
                    <a:srgbClr val="000000"/>
                  </a:outerShdw>
                </a:effectLst>
              </a:rPr>
              <a:t>链路状态请求分组：</a:t>
            </a:r>
            <a:r>
              <a:rPr lang="zh-CN" altLang="en-US"/>
              <a:t>路由器在与邻站交换数据库描述报文之后，向邻站请求更新信息；</a:t>
            </a:r>
          </a:p>
          <a:p>
            <a:r>
              <a:rPr lang="zh-CN" altLang="en-US">
                <a:solidFill>
                  <a:srgbClr val="FF0000"/>
                </a:solidFill>
                <a:effectLst>
                  <a:outerShdw blurRad="38100" dist="38100" dir="2700000" algn="tl">
                    <a:srgbClr val="000000"/>
                  </a:outerShdw>
                </a:effectLst>
              </a:rPr>
              <a:t>链路状态更新分组：</a:t>
            </a:r>
            <a:r>
              <a:rPr lang="zh-CN" altLang="en-US"/>
              <a:t>广播链路状态。</a:t>
            </a:r>
            <a:r>
              <a:rPr lang="zh-CN" altLang="en-US">
                <a:solidFill>
                  <a:srgbClr val="FF0000"/>
                </a:solidFill>
                <a:effectLst>
                  <a:outerShdw blurRad="38100" dist="38100" dir="2700000" algn="tl">
                    <a:srgbClr val="000000"/>
                  </a:outerShdw>
                </a:effectLst>
              </a:rPr>
              <a:t>核心。</a:t>
            </a:r>
          </a:p>
          <a:p>
            <a:r>
              <a:rPr lang="zh-CN" altLang="en-US">
                <a:solidFill>
                  <a:srgbClr val="FF0000"/>
                </a:solidFill>
                <a:effectLst>
                  <a:outerShdw blurRad="38100" dist="38100" dir="2700000" algn="tl">
                    <a:srgbClr val="000000"/>
                  </a:outerShdw>
                </a:effectLst>
              </a:rPr>
              <a:t>链路状态确认分组</a:t>
            </a:r>
            <a:r>
              <a:rPr lang="zh-CN" altLang="en-US"/>
              <a:t>：强制每个路由器对所收到的每一个链路状态更新报文进行确认。</a:t>
            </a:r>
          </a:p>
        </p:txBody>
      </p:sp>
    </p:spTree>
  </p:cSld>
  <p:clrMapOvr>
    <a:masterClrMapping/>
  </p:clrMapOvr>
  <p:transition spd="slow">
    <p:rand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2D500DC4-6921-41FF-B706-C1D1A26052C5}" type="slidenum">
              <a:rPr lang="en-US" altLang="zh-CN"/>
              <a:pPr/>
              <a:t>102</a:t>
            </a:fld>
            <a:endParaRPr lang="en-US" altLang="zh-CN"/>
          </a:p>
        </p:txBody>
      </p:sp>
      <p:sp>
        <p:nvSpPr>
          <p:cNvPr id="271362" name="Rectangle 2"/>
          <p:cNvSpPr>
            <a:spLocks noGrp="1" noChangeArrowheads="1"/>
          </p:cNvSpPr>
          <p:nvPr>
            <p:ph type="title"/>
          </p:nvPr>
        </p:nvSpPr>
        <p:spPr/>
        <p:txBody>
          <a:bodyPr/>
          <a:lstStyle/>
          <a:p>
            <a:r>
              <a:rPr lang="zh-CN" altLang="en-US" sz="3200"/>
              <a:t>（</a:t>
            </a:r>
            <a:r>
              <a:rPr lang="en-US" altLang="zh-CN" sz="3200"/>
              <a:t>5</a:t>
            </a:r>
            <a:r>
              <a:rPr lang="zh-CN" altLang="en-US" sz="3200"/>
              <a:t>）</a:t>
            </a:r>
            <a:r>
              <a:rPr lang="en-US" altLang="zh-CN" sz="3200"/>
              <a:t>OSPF</a:t>
            </a:r>
            <a:r>
              <a:rPr lang="zh-CN" altLang="en-US" sz="3200"/>
              <a:t>分组首部格式</a:t>
            </a:r>
          </a:p>
        </p:txBody>
      </p:sp>
      <p:sp>
        <p:nvSpPr>
          <p:cNvPr id="271363" name="Rectangle 3"/>
          <p:cNvSpPr>
            <a:spLocks noGrp="1" noChangeArrowheads="1"/>
          </p:cNvSpPr>
          <p:nvPr>
            <p:ph type="body" idx="1"/>
          </p:nvPr>
        </p:nvSpPr>
        <p:spPr>
          <a:xfrm>
            <a:off x="1042988" y="1484313"/>
            <a:ext cx="7620000" cy="4752975"/>
          </a:xfrm>
        </p:spPr>
        <p:txBody>
          <a:bodyPr/>
          <a:lstStyle/>
          <a:p>
            <a:r>
              <a:rPr lang="en-US" altLang="zh-CN"/>
              <a:t>OSPF</a:t>
            </a:r>
            <a:r>
              <a:rPr lang="zh-CN" altLang="en-US"/>
              <a:t>分组首部（</a:t>
            </a:r>
            <a:r>
              <a:rPr lang="en-US" altLang="zh-CN"/>
              <a:t>OSPF</a:t>
            </a:r>
            <a:r>
              <a:rPr lang="zh-CN" altLang="en-US"/>
              <a:t>各种类型分组的公共首部）由</a:t>
            </a:r>
            <a:r>
              <a:rPr lang="en-US" altLang="zh-CN"/>
              <a:t>24</a:t>
            </a:r>
            <a:r>
              <a:rPr lang="zh-CN" altLang="en-US"/>
              <a:t>个八位组构成。</a:t>
            </a:r>
          </a:p>
          <a:p>
            <a:endParaRPr lang="zh-CN" altLang="en-US"/>
          </a:p>
          <a:p>
            <a:endParaRPr lang="zh-CN" altLang="en-US"/>
          </a:p>
          <a:p>
            <a:endParaRPr lang="zh-CN" altLang="en-US"/>
          </a:p>
          <a:p>
            <a:endParaRPr lang="zh-CN" altLang="en-US"/>
          </a:p>
          <a:p>
            <a:endParaRPr lang="zh-CN" altLang="en-US"/>
          </a:p>
          <a:p>
            <a:endParaRPr lang="zh-CN" altLang="en-US"/>
          </a:p>
        </p:txBody>
      </p:sp>
      <p:pic>
        <p:nvPicPr>
          <p:cNvPr id="271365" name="Picture 5"/>
          <p:cNvPicPr>
            <a:picLocks noChangeAspect="1" noChangeArrowheads="1"/>
          </p:cNvPicPr>
          <p:nvPr/>
        </p:nvPicPr>
        <p:blipFill>
          <a:blip r:embed="rId2"/>
          <a:srcRect/>
          <a:stretch>
            <a:fillRect/>
          </a:stretch>
        </p:blipFill>
        <p:spPr bwMode="auto">
          <a:xfrm>
            <a:off x="900113" y="2852738"/>
            <a:ext cx="7921625" cy="2519362"/>
          </a:xfrm>
          <a:prstGeom prst="rect">
            <a:avLst/>
          </a:prstGeom>
          <a:noFill/>
          <a:ln w="9525">
            <a:noFill/>
            <a:miter lim="800000"/>
            <a:headEnd/>
            <a:tailEnd/>
          </a:ln>
          <a:effectLst/>
        </p:spPr>
      </p:pic>
    </p:spTree>
  </p:cSld>
  <p:clrMapOvr>
    <a:masterClrMapping/>
  </p:clrMapOvr>
  <p:transition spd="slow">
    <p:rand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ADF2B49A-F203-40D7-997A-AA71F22B734F}" type="slidenum">
              <a:rPr lang="en-US" altLang="zh-CN"/>
              <a:pPr/>
              <a:t>103</a:t>
            </a:fld>
            <a:endParaRPr lang="en-US" altLang="zh-CN"/>
          </a:p>
        </p:txBody>
      </p:sp>
      <p:sp>
        <p:nvSpPr>
          <p:cNvPr id="272386" name="Rectangle 2"/>
          <p:cNvSpPr>
            <a:spLocks noGrp="1" noChangeArrowheads="1"/>
          </p:cNvSpPr>
          <p:nvPr>
            <p:ph type="title"/>
          </p:nvPr>
        </p:nvSpPr>
        <p:spPr/>
        <p:txBody>
          <a:bodyPr/>
          <a:lstStyle/>
          <a:p>
            <a:r>
              <a:rPr lang="zh-CN" altLang="en-US" sz="3200"/>
              <a:t>各字段含义</a:t>
            </a:r>
          </a:p>
        </p:txBody>
      </p:sp>
      <p:sp>
        <p:nvSpPr>
          <p:cNvPr id="272387" name="Rectangle 3"/>
          <p:cNvSpPr>
            <a:spLocks noGrp="1" noChangeArrowheads="1"/>
          </p:cNvSpPr>
          <p:nvPr>
            <p:ph type="body" idx="1"/>
          </p:nvPr>
        </p:nvSpPr>
        <p:spPr/>
        <p:txBody>
          <a:bodyPr/>
          <a:lstStyle/>
          <a:p>
            <a:pPr>
              <a:lnSpc>
                <a:spcPct val="140000"/>
              </a:lnSpc>
            </a:pPr>
            <a:r>
              <a:rPr lang="zh-CN" altLang="en-US">
                <a:solidFill>
                  <a:srgbClr val="FF0000"/>
                </a:solidFill>
                <a:effectLst>
                  <a:outerShdw blurRad="38100" dist="38100" dir="2700000" algn="tl">
                    <a:srgbClr val="000000"/>
                  </a:outerShdw>
                </a:effectLst>
              </a:rPr>
              <a:t>版本</a:t>
            </a:r>
            <a:r>
              <a:rPr lang="zh-CN" altLang="en-US"/>
              <a:t>：协议版本号，当前为</a:t>
            </a:r>
            <a:r>
              <a:rPr lang="en-US" altLang="zh-CN"/>
              <a:t>OSPFv2</a:t>
            </a:r>
            <a:r>
              <a:rPr lang="zh-CN" altLang="en-US"/>
              <a:t>。</a:t>
            </a:r>
          </a:p>
          <a:p>
            <a:pPr>
              <a:lnSpc>
                <a:spcPct val="140000"/>
              </a:lnSpc>
            </a:pPr>
            <a:r>
              <a:rPr lang="zh-CN" altLang="en-US">
                <a:solidFill>
                  <a:srgbClr val="FF0000"/>
                </a:solidFill>
                <a:effectLst>
                  <a:outerShdw blurRad="38100" dist="38100" dir="2700000" algn="tl">
                    <a:srgbClr val="000000"/>
                  </a:outerShdw>
                </a:effectLst>
              </a:rPr>
              <a:t>类型</a:t>
            </a:r>
            <a:r>
              <a:rPr lang="zh-CN" altLang="en-US"/>
              <a:t>：分组类型。用</a:t>
            </a:r>
            <a:r>
              <a:rPr lang="en-US" altLang="zh-CN"/>
              <a:t>1~5</a:t>
            </a:r>
            <a:r>
              <a:rPr lang="zh-CN" altLang="en-US"/>
              <a:t>分别表示</a:t>
            </a:r>
            <a:r>
              <a:rPr lang="en-US" altLang="zh-CN"/>
              <a:t>OSPF</a:t>
            </a:r>
            <a:r>
              <a:rPr lang="zh-CN" altLang="en-US"/>
              <a:t>的</a:t>
            </a:r>
            <a:r>
              <a:rPr lang="en-US" altLang="zh-CN">
                <a:solidFill>
                  <a:srgbClr val="FF0000"/>
                </a:solidFill>
                <a:effectLst>
                  <a:outerShdw blurRad="38100" dist="38100" dir="2700000" algn="tl">
                    <a:srgbClr val="000000"/>
                  </a:outerShdw>
                </a:effectLst>
              </a:rPr>
              <a:t>5</a:t>
            </a:r>
            <a:r>
              <a:rPr lang="zh-CN" altLang="en-US">
                <a:solidFill>
                  <a:srgbClr val="FF0000"/>
                </a:solidFill>
                <a:effectLst>
                  <a:outerShdw blurRad="38100" dist="38100" dir="2700000" algn="tl">
                    <a:srgbClr val="000000"/>
                  </a:outerShdw>
                </a:effectLst>
              </a:rPr>
              <a:t>种分组类型</a:t>
            </a:r>
            <a:r>
              <a:rPr lang="zh-CN" altLang="en-US"/>
              <a:t>。 </a:t>
            </a:r>
          </a:p>
          <a:p>
            <a:pPr>
              <a:lnSpc>
                <a:spcPct val="140000"/>
              </a:lnSpc>
            </a:pPr>
            <a:r>
              <a:rPr lang="zh-CN" altLang="en-US">
                <a:solidFill>
                  <a:srgbClr val="FF0000"/>
                </a:solidFill>
                <a:effectLst>
                  <a:outerShdw blurRad="38100" dist="38100" dir="2700000" algn="tl">
                    <a:srgbClr val="000000"/>
                  </a:outerShdw>
                </a:effectLst>
              </a:rPr>
              <a:t>源路由</a:t>
            </a:r>
            <a:r>
              <a:rPr lang="en-US" altLang="zh-CN">
                <a:solidFill>
                  <a:srgbClr val="FF0000"/>
                </a:solidFill>
                <a:effectLst>
                  <a:outerShdw blurRad="38100" dist="38100" dir="2700000" algn="tl">
                    <a:srgbClr val="000000"/>
                  </a:outerShdw>
                </a:effectLst>
              </a:rPr>
              <a:t>IP</a:t>
            </a:r>
            <a:r>
              <a:rPr lang="zh-CN" altLang="en-US">
                <a:solidFill>
                  <a:srgbClr val="FF0000"/>
                </a:solidFill>
                <a:effectLst>
                  <a:outerShdw blurRad="38100" dist="38100" dir="2700000" algn="tl">
                    <a:srgbClr val="000000"/>
                  </a:outerShdw>
                </a:effectLst>
              </a:rPr>
              <a:t>地址</a:t>
            </a:r>
            <a:r>
              <a:rPr lang="zh-CN" altLang="en-US"/>
              <a:t>：发送方的地址。</a:t>
            </a:r>
          </a:p>
          <a:p>
            <a:pPr>
              <a:lnSpc>
                <a:spcPct val="140000"/>
              </a:lnSpc>
            </a:pPr>
            <a:r>
              <a:rPr lang="zh-CN" altLang="en-US">
                <a:solidFill>
                  <a:srgbClr val="FF0000"/>
                </a:solidFill>
                <a:effectLst>
                  <a:outerShdw blurRad="38100" dist="38100" dir="2700000" algn="tl">
                    <a:srgbClr val="000000"/>
                  </a:outerShdw>
                </a:effectLst>
              </a:rPr>
              <a:t>区域标识符</a:t>
            </a:r>
            <a:r>
              <a:rPr lang="zh-CN" altLang="en-US"/>
              <a:t>：</a:t>
            </a:r>
            <a:r>
              <a:rPr lang="en-US" altLang="zh-CN"/>
              <a:t>32</a:t>
            </a:r>
            <a:r>
              <a:rPr lang="zh-CN" altLang="en-US"/>
              <a:t>位的区域标识号。</a:t>
            </a:r>
          </a:p>
          <a:p>
            <a:pPr>
              <a:lnSpc>
                <a:spcPct val="140000"/>
              </a:lnSpc>
            </a:pPr>
            <a:r>
              <a:rPr lang="zh-CN" altLang="en-US">
                <a:solidFill>
                  <a:srgbClr val="FF0000"/>
                </a:solidFill>
                <a:effectLst>
                  <a:outerShdw blurRad="38100" dist="38100" dir="2700000" algn="tl">
                    <a:srgbClr val="000000"/>
                  </a:outerShdw>
                </a:effectLst>
              </a:rPr>
              <a:t>鉴别类型</a:t>
            </a:r>
            <a:r>
              <a:rPr lang="zh-CN" altLang="en-US"/>
              <a:t>：指定所采用的鉴别机制。</a:t>
            </a:r>
            <a:r>
              <a:rPr lang="en-US" altLang="zh-CN"/>
              <a:t>0</a:t>
            </a:r>
            <a:r>
              <a:rPr lang="zh-CN" altLang="en-US"/>
              <a:t>表示不加鉴别，</a:t>
            </a:r>
            <a:r>
              <a:rPr lang="en-US" altLang="zh-CN"/>
              <a:t>1</a:t>
            </a:r>
            <a:r>
              <a:rPr lang="zh-CN" altLang="en-US"/>
              <a:t>表示使用口令进行鉴别。</a:t>
            </a:r>
          </a:p>
          <a:p>
            <a:pPr>
              <a:lnSpc>
                <a:spcPct val="140000"/>
              </a:lnSpc>
            </a:pPr>
            <a:endParaRPr lang="zh-CN" altLang="en-US"/>
          </a:p>
        </p:txBody>
      </p:sp>
    </p:spTree>
  </p:cSld>
  <p:clrMapOvr>
    <a:masterClrMapping/>
  </p:clrMapOvr>
  <p:transition spd="slow">
    <p:rand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0"/>
          </p:nvPr>
        </p:nvSpPr>
        <p:spPr/>
        <p:txBody>
          <a:bodyPr/>
          <a:lstStyle/>
          <a:p>
            <a:r>
              <a:rPr lang="en-US" altLang="zh-CN"/>
              <a:t>Page </a:t>
            </a:r>
            <a:fld id="{1F921B89-3F41-4B68-80E7-E7FCECEC5876}" type="slidenum">
              <a:rPr lang="en-US" altLang="zh-CN"/>
              <a:pPr/>
              <a:t>104</a:t>
            </a:fld>
            <a:endParaRPr lang="en-US" altLang="zh-CN"/>
          </a:p>
        </p:txBody>
      </p:sp>
      <p:sp>
        <p:nvSpPr>
          <p:cNvPr id="282626" name="Rectangle 2"/>
          <p:cNvSpPr>
            <a:spLocks noGrp="1" noChangeArrowheads="1"/>
          </p:cNvSpPr>
          <p:nvPr>
            <p:ph type="title"/>
          </p:nvPr>
        </p:nvSpPr>
        <p:spPr/>
        <p:txBody>
          <a:bodyPr/>
          <a:lstStyle/>
          <a:p>
            <a:r>
              <a:rPr lang="zh-CN" altLang="en-US" sz="3200"/>
              <a:t>（</a:t>
            </a:r>
            <a:r>
              <a:rPr lang="en-US" altLang="zh-CN" sz="3200"/>
              <a:t>6</a:t>
            </a:r>
            <a:r>
              <a:rPr lang="zh-CN" altLang="en-US" sz="3200"/>
              <a:t>）链路状态更新分组</a:t>
            </a:r>
          </a:p>
        </p:txBody>
      </p:sp>
      <p:sp>
        <p:nvSpPr>
          <p:cNvPr id="282627" name="Rectangle 3"/>
          <p:cNvSpPr>
            <a:spLocks noGrp="1" noChangeArrowheads="1"/>
          </p:cNvSpPr>
          <p:nvPr>
            <p:ph type="body" sz="half" idx="1"/>
          </p:nvPr>
        </p:nvSpPr>
        <p:spPr>
          <a:xfrm>
            <a:off x="1066800" y="1398588"/>
            <a:ext cx="7561263" cy="4635500"/>
          </a:xfrm>
        </p:spPr>
        <p:txBody>
          <a:bodyPr/>
          <a:lstStyle/>
          <a:p>
            <a:r>
              <a:rPr lang="zh-CN" altLang="en-US"/>
              <a:t>链路状态更新分组是</a:t>
            </a:r>
            <a:r>
              <a:rPr lang="en-US" altLang="zh-CN"/>
              <a:t>OSPF</a:t>
            </a:r>
            <a:r>
              <a:rPr lang="zh-CN" altLang="en-US"/>
              <a:t>运行的</a:t>
            </a:r>
            <a:r>
              <a:rPr lang="zh-CN" altLang="en-US">
                <a:solidFill>
                  <a:srgbClr val="FF0000"/>
                </a:solidFill>
                <a:effectLst>
                  <a:outerShdw blurRad="38100" dist="38100" dir="2700000" algn="tl">
                    <a:srgbClr val="000000"/>
                  </a:outerShdw>
                </a:effectLst>
              </a:rPr>
              <a:t>核心</a:t>
            </a:r>
            <a:r>
              <a:rPr lang="zh-CN" altLang="en-US"/>
              <a:t>。</a:t>
            </a:r>
          </a:p>
          <a:p>
            <a:r>
              <a:rPr lang="zh-CN" altLang="en-US"/>
              <a:t>路由器使用它来通知自己的链路状态。</a:t>
            </a:r>
          </a:p>
          <a:p>
            <a:r>
              <a:rPr lang="zh-CN" altLang="en-US"/>
              <a:t>每一个更新分组可包含以下</a:t>
            </a:r>
            <a:r>
              <a:rPr lang="en-US" altLang="zh-CN"/>
              <a:t>5</a:t>
            </a:r>
            <a:r>
              <a:rPr lang="zh-CN" altLang="en-US"/>
              <a:t>种类型：</a:t>
            </a:r>
          </a:p>
          <a:p>
            <a:pPr>
              <a:buClr>
                <a:srgbClr val="FF0000"/>
              </a:buClr>
              <a:buFont typeface="Wingdings" pitchFamily="2" charset="2"/>
              <a:buChar char="l"/>
            </a:pPr>
            <a:r>
              <a:rPr lang="zh-CN" altLang="en-US">
                <a:solidFill>
                  <a:srgbClr val="FF0000"/>
                </a:solidFill>
                <a:effectLst>
                  <a:outerShdw blurRad="38100" dist="38100" dir="2700000" algn="tl">
                    <a:srgbClr val="000000"/>
                  </a:outerShdw>
                </a:effectLst>
              </a:rPr>
              <a:t>路由器链路</a:t>
            </a:r>
            <a:r>
              <a:rPr lang="zh-CN" altLang="en-US"/>
              <a:t>（类型</a:t>
            </a:r>
            <a:r>
              <a:rPr lang="en-US" altLang="zh-CN"/>
              <a:t>1</a:t>
            </a:r>
            <a:r>
              <a:rPr lang="zh-CN" altLang="en-US"/>
              <a:t>）</a:t>
            </a:r>
          </a:p>
          <a:p>
            <a:pPr>
              <a:buClr>
                <a:srgbClr val="FF0000"/>
              </a:buClr>
              <a:buFont typeface="Wingdings" pitchFamily="2" charset="2"/>
              <a:buChar char="l"/>
            </a:pPr>
            <a:r>
              <a:rPr lang="zh-CN" altLang="en-US">
                <a:solidFill>
                  <a:srgbClr val="FF0000"/>
                </a:solidFill>
                <a:effectLst>
                  <a:outerShdw blurRad="38100" dist="38100" dir="2700000" algn="tl">
                    <a:srgbClr val="000000"/>
                  </a:outerShdw>
                </a:effectLst>
              </a:rPr>
              <a:t>网络链路</a:t>
            </a:r>
            <a:r>
              <a:rPr lang="zh-CN" altLang="en-US"/>
              <a:t>（类型</a:t>
            </a:r>
            <a:r>
              <a:rPr lang="en-US" altLang="zh-CN"/>
              <a:t>2</a:t>
            </a:r>
            <a:r>
              <a:rPr lang="zh-CN" altLang="en-US"/>
              <a:t>）</a:t>
            </a:r>
          </a:p>
          <a:p>
            <a:pPr>
              <a:buClr>
                <a:srgbClr val="FF0000"/>
              </a:buClr>
              <a:buFont typeface="Wingdings" pitchFamily="2" charset="2"/>
              <a:buChar char="l"/>
            </a:pPr>
            <a:r>
              <a:rPr lang="zh-CN" altLang="en-US">
                <a:solidFill>
                  <a:srgbClr val="FF0000"/>
                </a:solidFill>
                <a:effectLst>
                  <a:outerShdw blurRad="38100" dist="38100" dir="2700000" algn="tl">
                    <a:srgbClr val="000000"/>
                  </a:outerShdw>
                </a:effectLst>
              </a:rPr>
              <a:t>汇总链路到网络</a:t>
            </a:r>
            <a:r>
              <a:rPr lang="zh-CN" altLang="en-US"/>
              <a:t>（类型</a:t>
            </a:r>
            <a:r>
              <a:rPr lang="en-US" altLang="zh-CN"/>
              <a:t>3</a:t>
            </a:r>
            <a:r>
              <a:rPr lang="zh-CN" altLang="en-US"/>
              <a:t>）</a:t>
            </a:r>
          </a:p>
          <a:p>
            <a:pPr>
              <a:buClr>
                <a:srgbClr val="FF0000"/>
              </a:buClr>
              <a:buFont typeface="Wingdings" pitchFamily="2" charset="2"/>
              <a:buChar char="l"/>
            </a:pPr>
            <a:r>
              <a:rPr lang="zh-CN" altLang="en-US">
                <a:solidFill>
                  <a:srgbClr val="FF0000"/>
                </a:solidFill>
                <a:effectLst>
                  <a:outerShdw blurRad="38100" dist="38100" dir="2700000" algn="tl">
                    <a:srgbClr val="000000"/>
                  </a:outerShdw>
                </a:effectLst>
              </a:rPr>
              <a:t>汇总链路到</a:t>
            </a:r>
            <a:r>
              <a:rPr lang="en-US" altLang="zh-CN">
                <a:solidFill>
                  <a:srgbClr val="FF0000"/>
                </a:solidFill>
                <a:effectLst>
                  <a:outerShdw blurRad="38100" dist="38100" dir="2700000" algn="tl">
                    <a:srgbClr val="000000"/>
                  </a:outerShdw>
                </a:effectLst>
              </a:rPr>
              <a:t>AS</a:t>
            </a:r>
            <a:r>
              <a:rPr lang="zh-CN" altLang="en-US">
                <a:solidFill>
                  <a:srgbClr val="FF0000"/>
                </a:solidFill>
                <a:effectLst>
                  <a:outerShdw blurRad="38100" dist="38100" dir="2700000" algn="tl">
                    <a:srgbClr val="000000"/>
                  </a:outerShdw>
                </a:effectLst>
              </a:rPr>
              <a:t>边界路由器</a:t>
            </a:r>
            <a:r>
              <a:rPr lang="zh-CN" altLang="en-US"/>
              <a:t>（类型</a:t>
            </a:r>
            <a:r>
              <a:rPr lang="en-US" altLang="zh-CN"/>
              <a:t>4</a:t>
            </a:r>
            <a:r>
              <a:rPr lang="zh-CN" altLang="en-US"/>
              <a:t>）</a:t>
            </a:r>
          </a:p>
          <a:p>
            <a:pPr>
              <a:buClr>
                <a:srgbClr val="FF0000"/>
              </a:buClr>
              <a:buFont typeface="Wingdings" pitchFamily="2" charset="2"/>
              <a:buChar char="l"/>
            </a:pPr>
            <a:r>
              <a:rPr lang="zh-CN" altLang="en-US">
                <a:solidFill>
                  <a:srgbClr val="FF0000"/>
                </a:solidFill>
                <a:effectLst>
                  <a:outerShdw blurRad="38100" dist="38100" dir="2700000" algn="tl">
                    <a:srgbClr val="000000"/>
                  </a:outerShdw>
                </a:effectLst>
              </a:rPr>
              <a:t>外部链路</a:t>
            </a:r>
            <a:r>
              <a:rPr lang="zh-CN" altLang="en-US"/>
              <a:t>（类型</a:t>
            </a:r>
            <a:r>
              <a:rPr lang="en-US" altLang="zh-CN"/>
              <a:t>5</a:t>
            </a:r>
            <a:r>
              <a:rPr lang="zh-CN" altLang="en-US"/>
              <a:t>）</a:t>
            </a:r>
          </a:p>
        </p:txBody>
      </p:sp>
    </p:spTree>
  </p:cSld>
  <p:clrMapOvr>
    <a:masterClrMapping/>
  </p:clrMapOvr>
  <p:transition spd="slow">
    <p:rand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p:cNvSpPr>
            <a:spLocks noGrp="1"/>
          </p:cNvSpPr>
          <p:nvPr>
            <p:ph type="sldNum" sz="quarter" idx="10"/>
          </p:nvPr>
        </p:nvSpPr>
        <p:spPr/>
        <p:txBody>
          <a:bodyPr/>
          <a:lstStyle/>
          <a:p>
            <a:r>
              <a:rPr lang="en-US" altLang="zh-CN"/>
              <a:t>Page </a:t>
            </a:r>
            <a:fld id="{4400ECB2-5BC1-49B9-8F83-810AC5D62D91}" type="slidenum">
              <a:rPr lang="en-US" altLang="zh-CN"/>
              <a:pPr/>
              <a:t>105</a:t>
            </a:fld>
            <a:endParaRPr lang="en-US" altLang="zh-CN"/>
          </a:p>
        </p:txBody>
      </p:sp>
      <p:sp>
        <p:nvSpPr>
          <p:cNvPr id="279554" name="Rectangle 2"/>
          <p:cNvSpPr>
            <a:spLocks noGrp="1" noChangeArrowheads="1"/>
          </p:cNvSpPr>
          <p:nvPr>
            <p:ph type="title"/>
          </p:nvPr>
        </p:nvSpPr>
        <p:spPr/>
        <p:txBody>
          <a:bodyPr/>
          <a:lstStyle/>
          <a:p>
            <a:r>
              <a:rPr lang="zh-CN" altLang="en-US" sz="3200"/>
              <a:t>链路状态通用首部格式</a:t>
            </a:r>
          </a:p>
        </p:txBody>
      </p:sp>
      <p:graphicFrame>
        <p:nvGraphicFramePr>
          <p:cNvPr id="279634" name="Group 82"/>
          <p:cNvGraphicFramePr>
            <a:graphicFrameLocks noGrp="1"/>
          </p:cNvGraphicFramePr>
          <p:nvPr>
            <p:ph sz="half" idx="2"/>
          </p:nvPr>
        </p:nvGraphicFramePr>
        <p:xfrm>
          <a:off x="1211263" y="1766888"/>
          <a:ext cx="7056437" cy="3221038"/>
        </p:xfrm>
        <a:graphic>
          <a:graphicData uri="http://schemas.openxmlformats.org/drawingml/2006/table">
            <a:tbl>
              <a:tblPr/>
              <a:tblGrid>
                <a:gridCol w="3311525"/>
                <a:gridCol w="865187"/>
                <a:gridCol w="358775"/>
                <a:gridCol w="360363"/>
                <a:gridCol w="2160587"/>
              </a:tblGrid>
              <a:tr h="647700">
                <a:tc>
                  <a:txBody>
                    <a:bodyPr/>
                    <a:lstStyle/>
                    <a:p>
                      <a:pPr marL="0" marR="0" lvl="0" indent="0"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链路状态寿命</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保留</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E</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链路状态类型</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gridSpan="5">
                  <a:txBody>
                    <a:bodyPr/>
                    <a:lstStyle/>
                    <a:p>
                      <a:pPr marL="0" marR="0" lvl="0" indent="0"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链路状态</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ID</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647700">
                <a:tc gridSpan="5">
                  <a:txBody>
                    <a:bodyPr/>
                    <a:lstStyle/>
                    <a:p>
                      <a:pPr marL="0" marR="0" lvl="0" indent="0"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发送通告的路由器</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631825">
                <a:tc gridSpan="5">
                  <a:txBody>
                    <a:bodyPr/>
                    <a:lstStyle/>
                    <a:p>
                      <a:pPr marL="0" marR="0" lvl="0" indent="0"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链路状态序号</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647700">
                <a:tc>
                  <a:txBody>
                    <a:bodyPr/>
                    <a:lstStyle/>
                    <a:p>
                      <a:pPr marL="0" marR="0" lvl="0" indent="0"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链路状态检验和</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长度</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ransition spd="slow">
    <p:rand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3CCB4FC3-40CD-46AE-9512-55ED14941E8B}" type="slidenum">
              <a:rPr lang="en-US" altLang="zh-CN"/>
              <a:pPr/>
              <a:t>106</a:t>
            </a:fld>
            <a:endParaRPr lang="en-US" altLang="zh-CN"/>
          </a:p>
        </p:txBody>
      </p:sp>
      <p:sp>
        <p:nvSpPr>
          <p:cNvPr id="277506" name="Rectangle 2"/>
          <p:cNvSpPr>
            <a:spLocks noGrp="1" noChangeArrowheads="1"/>
          </p:cNvSpPr>
          <p:nvPr>
            <p:ph type="title"/>
          </p:nvPr>
        </p:nvSpPr>
        <p:spPr/>
        <p:txBody>
          <a:bodyPr/>
          <a:lstStyle/>
          <a:p>
            <a:r>
              <a:rPr lang="zh-CN" altLang="en-US" sz="3200"/>
              <a:t>各字段含义</a:t>
            </a:r>
          </a:p>
        </p:txBody>
      </p:sp>
      <p:sp>
        <p:nvSpPr>
          <p:cNvPr id="277507" name="Rectangle 3"/>
          <p:cNvSpPr>
            <a:spLocks noGrp="1" noChangeArrowheads="1"/>
          </p:cNvSpPr>
          <p:nvPr>
            <p:ph type="body" idx="1"/>
          </p:nvPr>
        </p:nvSpPr>
        <p:spPr>
          <a:xfrm>
            <a:off x="1042988" y="1484313"/>
            <a:ext cx="7620000" cy="4752975"/>
          </a:xfrm>
        </p:spPr>
        <p:txBody>
          <a:bodyPr/>
          <a:lstStyle/>
          <a:p>
            <a:r>
              <a:rPr lang="zh-CN" altLang="en-US" sz="2400">
                <a:solidFill>
                  <a:srgbClr val="FF0000"/>
                </a:solidFill>
                <a:effectLst>
                  <a:outerShdw blurRad="38100" dist="38100" dir="2700000" algn="tl">
                    <a:srgbClr val="000000"/>
                  </a:outerShdw>
                </a:effectLst>
              </a:rPr>
              <a:t>链路状态寿命</a:t>
            </a:r>
            <a:r>
              <a:rPr lang="zh-CN" altLang="en-US" sz="2400"/>
              <a:t>：指出该报文第一次产生后所经历的秒数。初始值为</a:t>
            </a:r>
            <a:r>
              <a:rPr lang="en-US" altLang="zh-CN" sz="2400"/>
              <a:t>0</a:t>
            </a:r>
            <a:r>
              <a:rPr lang="zh-CN" altLang="en-US" sz="2400"/>
              <a:t>。</a:t>
            </a:r>
          </a:p>
          <a:p>
            <a:r>
              <a:rPr lang="en-US" altLang="zh-CN" sz="2400">
                <a:solidFill>
                  <a:srgbClr val="FF0000"/>
                </a:solidFill>
                <a:effectLst>
                  <a:outerShdw blurRad="38100" dist="38100" dir="2700000" algn="tl">
                    <a:srgbClr val="000000"/>
                  </a:outerShdw>
                </a:effectLst>
              </a:rPr>
              <a:t>E</a:t>
            </a:r>
            <a:r>
              <a:rPr lang="zh-CN" altLang="en-US" sz="2400">
                <a:solidFill>
                  <a:srgbClr val="FF0000"/>
                </a:solidFill>
                <a:effectLst>
                  <a:outerShdw blurRad="38100" dist="38100" dir="2700000" algn="tl">
                    <a:srgbClr val="000000"/>
                  </a:outerShdw>
                </a:effectLst>
              </a:rPr>
              <a:t>标志</a:t>
            </a:r>
            <a:r>
              <a:rPr lang="zh-CN" altLang="en-US" sz="2400"/>
              <a:t>：若值为</a:t>
            </a:r>
            <a:r>
              <a:rPr lang="en-US" altLang="zh-CN" sz="2400"/>
              <a:t>1</a:t>
            </a:r>
            <a:r>
              <a:rPr lang="zh-CN" altLang="en-US" sz="2400"/>
              <a:t>，表示该区域为残桩区域，即只有一条路径连接到主干区域。</a:t>
            </a:r>
          </a:p>
          <a:p>
            <a:r>
              <a:rPr lang="en-US" altLang="zh-CN" sz="2400">
                <a:solidFill>
                  <a:srgbClr val="FF0000"/>
                </a:solidFill>
                <a:effectLst>
                  <a:outerShdw blurRad="38100" dist="38100" dir="2700000" algn="tl">
                    <a:srgbClr val="000000"/>
                  </a:outerShdw>
                </a:effectLst>
              </a:rPr>
              <a:t>T</a:t>
            </a:r>
            <a:r>
              <a:rPr lang="zh-CN" altLang="en-US" sz="2400">
                <a:solidFill>
                  <a:srgbClr val="FF0000"/>
                </a:solidFill>
                <a:effectLst>
                  <a:outerShdw blurRad="38100" dist="38100" dir="2700000" algn="tl">
                    <a:srgbClr val="000000"/>
                  </a:outerShdw>
                </a:effectLst>
              </a:rPr>
              <a:t>标志</a:t>
            </a:r>
            <a:r>
              <a:rPr lang="zh-CN" altLang="en-US" sz="2400"/>
              <a:t>：若值为</a:t>
            </a:r>
            <a:r>
              <a:rPr lang="en-US" altLang="zh-CN" sz="2400"/>
              <a:t>1</a:t>
            </a:r>
            <a:r>
              <a:rPr lang="zh-CN" altLang="en-US" sz="2400"/>
              <a:t>，表示该路由器可以处理多种类型的服务。</a:t>
            </a:r>
          </a:p>
          <a:p>
            <a:r>
              <a:rPr lang="zh-CN" altLang="en-US" sz="2400">
                <a:solidFill>
                  <a:srgbClr val="FF0000"/>
                </a:solidFill>
                <a:effectLst>
                  <a:outerShdw blurRad="38100" dist="38100" dir="2700000" algn="tl">
                    <a:srgbClr val="000000"/>
                  </a:outerShdw>
                </a:effectLst>
              </a:rPr>
              <a:t>发送通告的路由器</a:t>
            </a:r>
            <a:r>
              <a:rPr lang="zh-CN" altLang="en-US" sz="2400"/>
              <a:t>：发送该报文的路由器的</a:t>
            </a:r>
            <a:r>
              <a:rPr lang="en-US" altLang="zh-CN" sz="2400"/>
              <a:t>IP</a:t>
            </a:r>
            <a:r>
              <a:rPr lang="zh-CN" altLang="en-US" sz="2400"/>
              <a:t>地址。</a:t>
            </a:r>
          </a:p>
          <a:p>
            <a:r>
              <a:rPr lang="zh-CN" altLang="en-US" sz="2400">
                <a:solidFill>
                  <a:srgbClr val="FF0000"/>
                </a:solidFill>
                <a:effectLst>
                  <a:outerShdw blurRad="38100" dist="38100" dir="2700000" algn="tl">
                    <a:srgbClr val="000000"/>
                  </a:outerShdw>
                </a:effectLst>
              </a:rPr>
              <a:t>链路状态序号</a:t>
            </a:r>
            <a:r>
              <a:rPr lang="zh-CN" altLang="en-US" sz="2400"/>
              <a:t>：指派给每一个链路状态更新报文的序号。</a:t>
            </a:r>
          </a:p>
          <a:p>
            <a:r>
              <a:rPr lang="zh-CN" altLang="en-US" sz="2400">
                <a:solidFill>
                  <a:srgbClr val="FF0000"/>
                </a:solidFill>
                <a:effectLst>
                  <a:outerShdw blurRad="38100" dist="38100" dir="2700000" algn="tl">
                    <a:srgbClr val="000000"/>
                  </a:outerShdw>
                </a:effectLst>
              </a:rPr>
              <a:t>链路状态检验和</a:t>
            </a:r>
            <a:r>
              <a:rPr lang="zh-CN" altLang="en-US" sz="2400"/>
              <a:t>：基于除寿命字段外的整个分组。</a:t>
            </a:r>
          </a:p>
        </p:txBody>
      </p:sp>
    </p:spTree>
  </p:cSld>
  <p:clrMapOvr>
    <a:masterClrMapping/>
  </p:clrMapOvr>
  <p:transition spd="slow">
    <p:rand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6075282D-4A30-4B3A-A817-71B0754FB66F}" type="slidenum">
              <a:rPr lang="en-US" altLang="zh-CN"/>
              <a:pPr/>
              <a:t>107</a:t>
            </a:fld>
            <a:endParaRPr lang="en-US" altLang="zh-CN"/>
          </a:p>
        </p:txBody>
      </p:sp>
      <p:sp>
        <p:nvSpPr>
          <p:cNvPr id="283650" name="Rectangle 2"/>
          <p:cNvSpPr>
            <a:spLocks noGrp="1" noChangeArrowheads="1"/>
          </p:cNvSpPr>
          <p:nvPr>
            <p:ph type="title"/>
          </p:nvPr>
        </p:nvSpPr>
        <p:spPr/>
        <p:txBody>
          <a:bodyPr/>
          <a:lstStyle/>
          <a:p>
            <a:r>
              <a:rPr lang="zh-CN" altLang="en-US" sz="3200"/>
              <a:t>各字段含义</a:t>
            </a:r>
          </a:p>
        </p:txBody>
      </p:sp>
      <p:sp>
        <p:nvSpPr>
          <p:cNvPr id="283651" name="Rectangle 3"/>
          <p:cNvSpPr>
            <a:spLocks noGrp="1" noChangeArrowheads="1"/>
          </p:cNvSpPr>
          <p:nvPr>
            <p:ph type="body" idx="1"/>
          </p:nvPr>
        </p:nvSpPr>
        <p:spPr>
          <a:xfrm>
            <a:off x="1057275" y="1441450"/>
            <a:ext cx="7620000" cy="4752975"/>
          </a:xfrm>
        </p:spPr>
        <p:txBody>
          <a:bodyPr/>
          <a:lstStyle/>
          <a:p>
            <a:r>
              <a:rPr lang="zh-CN" altLang="en-US">
                <a:solidFill>
                  <a:srgbClr val="FF0000"/>
                </a:solidFill>
                <a:effectLst>
                  <a:outerShdw blurRad="38100" dist="38100" dir="2700000" algn="tl">
                    <a:srgbClr val="000000"/>
                  </a:outerShdw>
                </a:effectLst>
              </a:rPr>
              <a:t>链路状态类型</a:t>
            </a:r>
            <a:r>
              <a:rPr lang="zh-CN" altLang="en-US"/>
              <a:t>：</a:t>
            </a:r>
            <a:r>
              <a:rPr lang="en-US" altLang="zh-CN"/>
              <a:t>1~5</a:t>
            </a:r>
            <a:r>
              <a:rPr lang="zh-CN" altLang="en-US"/>
              <a:t>表示</a:t>
            </a:r>
            <a:r>
              <a:rPr lang="en-US" altLang="zh-CN"/>
              <a:t>5</a:t>
            </a:r>
            <a:r>
              <a:rPr lang="zh-CN" altLang="en-US"/>
              <a:t>种链路类型。</a:t>
            </a:r>
          </a:p>
          <a:p>
            <a:r>
              <a:rPr lang="zh-CN" altLang="en-US">
                <a:solidFill>
                  <a:srgbClr val="FF0000"/>
                </a:solidFill>
                <a:effectLst>
                  <a:outerShdw blurRad="38100" dist="38100" dir="2700000" algn="tl">
                    <a:srgbClr val="000000"/>
                  </a:outerShdw>
                </a:effectLst>
              </a:rPr>
              <a:t>链路状态</a:t>
            </a:r>
            <a:r>
              <a:rPr lang="en-US" altLang="zh-CN">
                <a:solidFill>
                  <a:srgbClr val="FF0000"/>
                </a:solidFill>
                <a:effectLst>
                  <a:outerShdw blurRad="38100" dist="38100" dir="2700000" algn="tl">
                    <a:srgbClr val="000000"/>
                  </a:outerShdw>
                </a:effectLst>
              </a:rPr>
              <a:t>ID</a:t>
            </a:r>
            <a:r>
              <a:rPr lang="zh-CN" altLang="en-US"/>
              <a:t>：该值取决于链路状态类型。</a:t>
            </a:r>
          </a:p>
          <a:p>
            <a:pPr>
              <a:buClr>
                <a:srgbClr val="FF0000"/>
              </a:buClr>
              <a:buFont typeface="Wingdings" pitchFamily="2" charset="2"/>
              <a:buChar char="l"/>
            </a:pPr>
            <a:r>
              <a:rPr lang="zh-CN" altLang="en-US"/>
              <a:t>类型</a:t>
            </a:r>
            <a:r>
              <a:rPr lang="en-US" altLang="zh-CN"/>
              <a:t>1</a:t>
            </a:r>
            <a:r>
              <a:rPr lang="zh-CN" altLang="en-US"/>
              <a:t>（路由器链路）：是路由器的</a:t>
            </a:r>
            <a:r>
              <a:rPr lang="en-US" altLang="zh-CN"/>
              <a:t>IP</a:t>
            </a:r>
            <a:r>
              <a:rPr lang="zh-CN" altLang="en-US"/>
              <a:t>地址</a:t>
            </a:r>
          </a:p>
          <a:p>
            <a:pPr>
              <a:buClr>
                <a:srgbClr val="FF0000"/>
              </a:buClr>
              <a:buFont typeface="Wingdings" pitchFamily="2" charset="2"/>
              <a:buChar char="l"/>
            </a:pPr>
            <a:r>
              <a:rPr lang="zh-CN" altLang="en-US"/>
              <a:t>类型</a:t>
            </a:r>
            <a:r>
              <a:rPr lang="en-US" altLang="zh-CN"/>
              <a:t>2</a:t>
            </a:r>
            <a:r>
              <a:rPr lang="zh-CN" altLang="en-US"/>
              <a:t>（网络链路）：是指定路由器的</a:t>
            </a:r>
            <a:r>
              <a:rPr lang="en-US" altLang="zh-CN"/>
              <a:t>IP</a:t>
            </a:r>
            <a:r>
              <a:rPr lang="zh-CN" altLang="en-US"/>
              <a:t>地址</a:t>
            </a:r>
          </a:p>
          <a:p>
            <a:pPr>
              <a:buClr>
                <a:srgbClr val="FF0000"/>
              </a:buClr>
              <a:buFont typeface="Wingdings" pitchFamily="2" charset="2"/>
              <a:buChar char="l"/>
            </a:pPr>
            <a:r>
              <a:rPr lang="zh-CN" altLang="en-US"/>
              <a:t>类型</a:t>
            </a:r>
            <a:r>
              <a:rPr lang="en-US" altLang="zh-CN"/>
              <a:t>3</a:t>
            </a:r>
            <a:r>
              <a:rPr lang="zh-CN" altLang="en-US"/>
              <a:t>（汇总链路到网络）：是网络的</a:t>
            </a:r>
            <a:r>
              <a:rPr lang="en-US" altLang="zh-CN"/>
              <a:t>IP</a:t>
            </a:r>
            <a:r>
              <a:rPr lang="zh-CN" altLang="en-US"/>
              <a:t>地址</a:t>
            </a:r>
          </a:p>
          <a:p>
            <a:pPr>
              <a:buClr>
                <a:srgbClr val="FF0000"/>
              </a:buClr>
              <a:buFont typeface="Wingdings" pitchFamily="2" charset="2"/>
              <a:buChar char="l"/>
            </a:pPr>
            <a:r>
              <a:rPr lang="zh-CN" altLang="en-US"/>
              <a:t>类型</a:t>
            </a:r>
            <a:r>
              <a:rPr lang="en-US" altLang="zh-CN"/>
              <a:t>4</a:t>
            </a:r>
            <a:r>
              <a:rPr lang="zh-CN" altLang="en-US"/>
              <a:t>（汇总链路到</a:t>
            </a:r>
            <a:r>
              <a:rPr lang="en-US" altLang="zh-CN"/>
              <a:t>AS</a:t>
            </a:r>
            <a:r>
              <a:rPr lang="zh-CN" altLang="en-US"/>
              <a:t>边界路由器）：是</a:t>
            </a:r>
            <a:r>
              <a:rPr lang="en-US" altLang="zh-CN"/>
              <a:t>AS</a:t>
            </a:r>
            <a:r>
              <a:rPr lang="zh-CN" altLang="en-US"/>
              <a:t>边界路由器的</a:t>
            </a:r>
            <a:r>
              <a:rPr lang="en-US" altLang="zh-CN"/>
              <a:t>IP</a:t>
            </a:r>
            <a:r>
              <a:rPr lang="zh-CN" altLang="en-US"/>
              <a:t>地址</a:t>
            </a:r>
          </a:p>
          <a:p>
            <a:pPr>
              <a:buClr>
                <a:srgbClr val="FF0000"/>
              </a:buClr>
              <a:buFont typeface="Wingdings" pitchFamily="2" charset="2"/>
              <a:buChar char="l"/>
            </a:pPr>
            <a:r>
              <a:rPr lang="zh-CN" altLang="en-US"/>
              <a:t>类型</a:t>
            </a:r>
            <a:r>
              <a:rPr lang="en-US" altLang="zh-CN"/>
              <a:t>5</a:t>
            </a:r>
            <a:r>
              <a:rPr lang="zh-CN" altLang="en-US"/>
              <a:t>（外部链路）：是外部网络的</a:t>
            </a:r>
            <a:r>
              <a:rPr lang="en-US" altLang="zh-CN"/>
              <a:t>IP</a:t>
            </a:r>
            <a:r>
              <a:rPr lang="zh-CN" altLang="en-US"/>
              <a:t>地址</a:t>
            </a:r>
          </a:p>
          <a:p>
            <a:r>
              <a:rPr lang="zh-CN" altLang="en-US">
                <a:solidFill>
                  <a:srgbClr val="FF0000"/>
                </a:solidFill>
                <a:effectLst>
                  <a:outerShdw blurRad="38100" dist="38100" dir="2700000" algn="tl">
                    <a:srgbClr val="000000"/>
                  </a:outerShdw>
                </a:effectLst>
              </a:rPr>
              <a:t>长度</a:t>
            </a:r>
            <a:r>
              <a:rPr lang="zh-CN" altLang="en-US"/>
              <a:t>：以字节计的分组长度。</a:t>
            </a:r>
          </a:p>
        </p:txBody>
      </p:sp>
    </p:spTree>
  </p:cSld>
  <p:clrMapOvr>
    <a:masterClrMapping/>
  </p:clrMapOvr>
  <p:transition spd="slow">
    <p:random/>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C22EBF95-D326-4C78-BE23-6AEBFBE6CA07}" type="slidenum">
              <a:rPr lang="en-US" altLang="zh-CN"/>
              <a:pPr/>
              <a:t>108</a:t>
            </a:fld>
            <a:endParaRPr lang="en-US" altLang="zh-CN"/>
          </a:p>
        </p:txBody>
      </p:sp>
      <p:sp>
        <p:nvSpPr>
          <p:cNvPr id="286722" name="Rectangle 2"/>
          <p:cNvSpPr>
            <a:spLocks noGrp="1" noChangeArrowheads="1"/>
          </p:cNvSpPr>
          <p:nvPr>
            <p:ph type="title"/>
          </p:nvPr>
        </p:nvSpPr>
        <p:spPr/>
        <p:txBody>
          <a:bodyPr/>
          <a:lstStyle/>
          <a:p>
            <a:r>
              <a:rPr lang="en-US" altLang="zh-CN" sz="3200" smtClean="0"/>
              <a:t>8.8.2 </a:t>
            </a:r>
            <a:r>
              <a:rPr lang="zh-CN" altLang="en-US" sz="3200"/>
              <a:t>外部网关路由选择协议</a:t>
            </a:r>
          </a:p>
        </p:txBody>
      </p:sp>
      <p:sp>
        <p:nvSpPr>
          <p:cNvPr id="286723" name="Rectangle 3"/>
          <p:cNvSpPr>
            <a:spLocks noGrp="1" noChangeArrowheads="1"/>
          </p:cNvSpPr>
          <p:nvPr>
            <p:ph type="body" idx="1"/>
          </p:nvPr>
        </p:nvSpPr>
        <p:spPr/>
        <p:txBody>
          <a:bodyPr/>
          <a:lstStyle/>
          <a:p>
            <a:pPr>
              <a:lnSpc>
                <a:spcPct val="150000"/>
              </a:lnSpc>
            </a:pPr>
            <a:r>
              <a:rPr lang="zh-CN" altLang="en-US"/>
              <a:t>外部网关协议是指自治系统之间传输路由信息的协议。</a:t>
            </a:r>
          </a:p>
          <a:p>
            <a:pPr>
              <a:lnSpc>
                <a:spcPct val="150000"/>
              </a:lnSpc>
            </a:pPr>
            <a:r>
              <a:rPr lang="zh-CN" altLang="en-US"/>
              <a:t>在大多数</a:t>
            </a:r>
            <a:r>
              <a:rPr lang="en-US" altLang="zh-CN"/>
              <a:t>TCP/IP</a:t>
            </a:r>
            <a:r>
              <a:rPr lang="zh-CN" altLang="en-US"/>
              <a:t>互联网中使用的外部网关路由协议是边界网关协议</a:t>
            </a:r>
            <a:r>
              <a:rPr lang="en-US" altLang="zh-CN">
                <a:solidFill>
                  <a:srgbClr val="FF0000"/>
                </a:solidFill>
                <a:effectLst>
                  <a:outerShdw blurRad="38100" dist="38100" dir="2700000" algn="tl">
                    <a:srgbClr val="000000"/>
                  </a:outerShdw>
                </a:effectLst>
              </a:rPr>
              <a:t>BGP</a:t>
            </a:r>
            <a:r>
              <a:rPr lang="zh-CN" altLang="en-US"/>
              <a:t>。 </a:t>
            </a:r>
          </a:p>
        </p:txBody>
      </p:sp>
    </p:spTree>
  </p:cSld>
  <p:clrMapOvr>
    <a:masterClrMapping/>
  </p:clrMapOvr>
  <p:transition spd="slow">
    <p:rand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38A8A07E-3444-4553-B0CF-9AE8E6ACE31F}" type="slidenum">
              <a:rPr lang="en-US" altLang="zh-CN"/>
              <a:pPr/>
              <a:t>109</a:t>
            </a:fld>
            <a:endParaRPr lang="en-US" altLang="zh-CN"/>
          </a:p>
        </p:txBody>
      </p:sp>
      <p:sp>
        <p:nvSpPr>
          <p:cNvPr id="285698" name="Rectangle 2"/>
          <p:cNvSpPr>
            <a:spLocks noGrp="1" noChangeArrowheads="1"/>
          </p:cNvSpPr>
          <p:nvPr>
            <p:ph type="title"/>
          </p:nvPr>
        </p:nvSpPr>
        <p:spPr/>
        <p:txBody>
          <a:bodyPr/>
          <a:lstStyle/>
          <a:p>
            <a:r>
              <a:rPr lang="en-US" altLang="zh-CN" sz="3200"/>
              <a:t>1</a:t>
            </a:r>
            <a:r>
              <a:rPr lang="zh-CN" altLang="en-US" sz="3200"/>
              <a:t>．</a:t>
            </a:r>
            <a:r>
              <a:rPr lang="en-US" altLang="zh-CN" sz="3200"/>
              <a:t>BGP</a:t>
            </a:r>
            <a:r>
              <a:rPr lang="zh-CN" altLang="en-US" sz="3200"/>
              <a:t>的路由器类型</a:t>
            </a:r>
          </a:p>
        </p:txBody>
      </p:sp>
      <p:sp>
        <p:nvSpPr>
          <p:cNvPr id="285699" name="Rectangle 3"/>
          <p:cNvSpPr>
            <a:spLocks noGrp="1" noChangeArrowheads="1"/>
          </p:cNvSpPr>
          <p:nvPr>
            <p:ph type="body" idx="1"/>
          </p:nvPr>
        </p:nvSpPr>
        <p:spPr>
          <a:xfrm>
            <a:off x="1042988" y="1484313"/>
            <a:ext cx="7620000" cy="4824412"/>
          </a:xfrm>
        </p:spPr>
        <p:txBody>
          <a:bodyPr/>
          <a:lstStyle/>
          <a:p>
            <a:pPr>
              <a:lnSpc>
                <a:spcPct val="110000"/>
              </a:lnSpc>
            </a:pPr>
            <a:r>
              <a:rPr lang="zh-CN" altLang="en-US"/>
              <a:t>处于一个</a:t>
            </a:r>
            <a:r>
              <a:rPr lang="en-US" altLang="zh-CN"/>
              <a:t>BGP</a:t>
            </a:r>
            <a:r>
              <a:rPr lang="zh-CN" altLang="en-US"/>
              <a:t>网络中不同位置的路由器通常具有不同的名字。</a:t>
            </a:r>
          </a:p>
          <a:p>
            <a:pPr>
              <a:lnSpc>
                <a:spcPct val="110000"/>
              </a:lnSpc>
              <a:buClr>
                <a:srgbClr val="FF0000"/>
              </a:buClr>
              <a:buFont typeface="Wingdings" pitchFamily="2" charset="2"/>
              <a:buChar char="l"/>
            </a:pPr>
            <a:r>
              <a:rPr lang="zh-CN" altLang="en-US" sz="2600"/>
              <a:t>（</a:t>
            </a:r>
            <a:r>
              <a:rPr lang="en-US" altLang="zh-CN" sz="2600"/>
              <a:t>1</a:t>
            </a:r>
            <a:r>
              <a:rPr lang="zh-CN" altLang="en-US" sz="2600"/>
              <a:t>）</a:t>
            </a:r>
            <a:r>
              <a:rPr lang="en-US" altLang="zh-CN" sz="2600">
                <a:solidFill>
                  <a:srgbClr val="FF0000"/>
                </a:solidFill>
                <a:effectLst>
                  <a:outerShdw blurRad="38100" dist="38100" dir="2700000" algn="tl">
                    <a:srgbClr val="000000"/>
                  </a:outerShdw>
                </a:effectLst>
              </a:rPr>
              <a:t>BGP</a:t>
            </a:r>
            <a:r>
              <a:rPr lang="zh-CN" altLang="en-US" sz="2600">
                <a:solidFill>
                  <a:srgbClr val="FF0000"/>
                </a:solidFill>
                <a:effectLst>
                  <a:outerShdw blurRad="38100" dist="38100" dir="2700000" algn="tl">
                    <a:srgbClr val="000000"/>
                  </a:outerShdw>
                </a:effectLst>
              </a:rPr>
              <a:t>发言人路由器</a:t>
            </a:r>
            <a:r>
              <a:rPr lang="zh-CN" altLang="en-US" sz="2600"/>
              <a:t>：通过</a:t>
            </a:r>
            <a:r>
              <a:rPr lang="en-US" altLang="zh-CN" sz="2600"/>
              <a:t>BGP</a:t>
            </a:r>
            <a:r>
              <a:rPr lang="zh-CN" altLang="en-US" sz="2600"/>
              <a:t>直接通信的路由器。</a:t>
            </a:r>
          </a:p>
          <a:p>
            <a:pPr>
              <a:lnSpc>
                <a:spcPct val="110000"/>
              </a:lnSpc>
              <a:buClr>
                <a:srgbClr val="FF0000"/>
              </a:buClr>
              <a:buFont typeface="Wingdings" pitchFamily="2" charset="2"/>
              <a:buChar char="l"/>
            </a:pPr>
            <a:r>
              <a:rPr lang="zh-CN" altLang="en-US" sz="2600"/>
              <a:t>（</a:t>
            </a:r>
            <a:r>
              <a:rPr lang="en-US" altLang="zh-CN" sz="2600"/>
              <a:t>2</a:t>
            </a:r>
            <a:r>
              <a:rPr lang="zh-CN" altLang="en-US" sz="2600"/>
              <a:t>）</a:t>
            </a:r>
            <a:r>
              <a:rPr lang="zh-CN" altLang="en-US" sz="2600">
                <a:solidFill>
                  <a:srgbClr val="FF0000"/>
                </a:solidFill>
                <a:effectLst>
                  <a:outerShdw blurRad="38100" dist="38100" dir="2700000" algn="tl">
                    <a:srgbClr val="000000"/>
                  </a:outerShdw>
                </a:effectLst>
              </a:rPr>
              <a:t>对等路由器</a:t>
            </a:r>
            <a:r>
              <a:rPr lang="zh-CN" altLang="en-US" sz="2600"/>
              <a:t>：两个或多个直接通信的</a:t>
            </a:r>
            <a:r>
              <a:rPr lang="en-US" altLang="zh-CN" sz="2600"/>
              <a:t>BGP</a:t>
            </a:r>
            <a:r>
              <a:rPr lang="zh-CN" altLang="en-US" sz="2600"/>
              <a:t>发言人路由器。</a:t>
            </a:r>
          </a:p>
          <a:p>
            <a:pPr>
              <a:lnSpc>
                <a:spcPct val="110000"/>
              </a:lnSpc>
              <a:buClr>
                <a:srgbClr val="FF0000"/>
              </a:buClr>
              <a:buFont typeface="Wingdings" pitchFamily="2" charset="2"/>
              <a:buChar char="l"/>
            </a:pPr>
            <a:r>
              <a:rPr lang="zh-CN" altLang="en-US" sz="2600"/>
              <a:t>（</a:t>
            </a:r>
            <a:r>
              <a:rPr lang="en-US" altLang="zh-CN" sz="2600"/>
              <a:t>3</a:t>
            </a:r>
            <a:r>
              <a:rPr lang="zh-CN" altLang="en-US" sz="2600"/>
              <a:t>）</a:t>
            </a:r>
            <a:r>
              <a:rPr lang="zh-CN" altLang="en-US" sz="2600">
                <a:solidFill>
                  <a:srgbClr val="FF0000"/>
                </a:solidFill>
                <a:effectLst>
                  <a:outerShdw blurRad="38100" dist="38100" dir="2700000" algn="tl">
                    <a:srgbClr val="000000"/>
                  </a:outerShdw>
                </a:effectLst>
              </a:rPr>
              <a:t>内部对等路由器</a:t>
            </a:r>
            <a:r>
              <a:rPr lang="zh-CN" altLang="en-US" sz="2600"/>
              <a:t>：在同一个自治系统中的</a:t>
            </a:r>
            <a:r>
              <a:rPr lang="en-US" altLang="zh-CN" sz="2600"/>
              <a:t>BGP</a:t>
            </a:r>
            <a:r>
              <a:rPr lang="zh-CN" altLang="en-US" sz="2600"/>
              <a:t>发言人路由器。</a:t>
            </a:r>
          </a:p>
          <a:p>
            <a:pPr>
              <a:lnSpc>
                <a:spcPct val="110000"/>
              </a:lnSpc>
              <a:buClr>
                <a:srgbClr val="FF0000"/>
              </a:buClr>
              <a:buFont typeface="Wingdings" pitchFamily="2" charset="2"/>
              <a:buChar char="l"/>
            </a:pPr>
            <a:r>
              <a:rPr lang="zh-CN" altLang="en-US" sz="2600"/>
              <a:t>（</a:t>
            </a:r>
            <a:r>
              <a:rPr lang="en-US" altLang="zh-CN" sz="2600"/>
              <a:t>4</a:t>
            </a:r>
            <a:r>
              <a:rPr lang="zh-CN" altLang="en-US" sz="2600"/>
              <a:t>）</a:t>
            </a:r>
            <a:r>
              <a:rPr lang="zh-CN" altLang="en-US" sz="2600">
                <a:solidFill>
                  <a:srgbClr val="FF0000"/>
                </a:solidFill>
                <a:effectLst>
                  <a:outerShdw blurRad="38100" dist="38100" dir="2700000" algn="tl">
                    <a:srgbClr val="000000"/>
                  </a:outerShdw>
                </a:effectLst>
              </a:rPr>
              <a:t>外部对等路由器</a:t>
            </a:r>
            <a:r>
              <a:rPr lang="zh-CN" altLang="en-US" sz="2600"/>
              <a:t>：自治系统间的</a:t>
            </a:r>
            <a:r>
              <a:rPr lang="en-US" altLang="zh-CN" sz="2600"/>
              <a:t>BGP</a:t>
            </a:r>
            <a:r>
              <a:rPr lang="zh-CN" altLang="en-US" sz="2600"/>
              <a:t>发言人路由器。</a:t>
            </a:r>
          </a:p>
        </p:txBody>
      </p:sp>
    </p:spTree>
  </p:cSld>
  <p:clrMapOvr>
    <a:masterClrMapping/>
  </p:clrMapOvr>
  <p:transition spd="slow">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EF6398DC-5AB4-427B-8E3E-31FC13F379BA}" type="slidenum">
              <a:rPr lang="en-US" altLang="zh-CN"/>
              <a:pPr/>
              <a:t>11</a:t>
            </a:fld>
            <a:endParaRPr lang="en-US" altLang="zh-CN"/>
          </a:p>
        </p:txBody>
      </p:sp>
      <p:sp>
        <p:nvSpPr>
          <p:cNvPr id="224258" name="Rectangle 2"/>
          <p:cNvSpPr>
            <a:spLocks noGrp="1" noChangeArrowheads="1"/>
          </p:cNvSpPr>
          <p:nvPr>
            <p:ph type="title"/>
          </p:nvPr>
        </p:nvSpPr>
        <p:spPr/>
        <p:txBody>
          <a:bodyPr/>
          <a:lstStyle/>
          <a:p>
            <a:r>
              <a:rPr lang="en-US" altLang="zh-CN" sz="3200">
                <a:solidFill>
                  <a:srgbClr val="FF0000"/>
                </a:solidFill>
              </a:rPr>
              <a:t>2. IP</a:t>
            </a:r>
            <a:r>
              <a:rPr lang="zh-CN" altLang="en-US" sz="3200">
                <a:solidFill>
                  <a:srgbClr val="FF0000"/>
                </a:solidFill>
              </a:rPr>
              <a:t>数据报各字段含义</a:t>
            </a:r>
          </a:p>
        </p:txBody>
      </p:sp>
      <p:sp>
        <p:nvSpPr>
          <p:cNvPr id="224259" name="Rectangle 3"/>
          <p:cNvSpPr>
            <a:spLocks noGrp="1" noChangeArrowheads="1"/>
          </p:cNvSpPr>
          <p:nvPr>
            <p:ph type="body" idx="1"/>
          </p:nvPr>
        </p:nvSpPr>
        <p:spPr>
          <a:xfrm>
            <a:off x="1042988" y="1484313"/>
            <a:ext cx="7705725" cy="5040312"/>
          </a:xfrm>
        </p:spPr>
        <p:txBody>
          <a:bodyPr/>
          <a:lstStyle/>
          <a:p>
            <a:pPr>
              <a:lnSpc>
                <a:spcPct val="140000"/>
              </a:lnSpc>
              <a:buFont typeface="Wingdings" pitchFamily="2" charset="2"/>
              <a:buNone/>
            </a:pPr>
            <a:r>
              <a:rPr lang="zh-CN" altLang="en-US"/>
              <a:t>（</a:t>
            </a:r>
            <a:r>
              <a:rPr lang="en-US" altLang="zh-CN"/>
              <a:t>4</a:t>
            </a:r>
            <a:r>
              <a:rPr lang="zh-CN" altLang="en-US"/>
              <a:t>）</a:t>
            </a:r>
            <a:r>
              <a:rPr lang="zh-CN" altLang="en-US">
                <a:solidFill>
                  <a:srgbClr val="FF0000"/>
                </a:solidFill>
                <a:effectLst>
                  <a:outerShdw blurRad="38100" dist="38100" dir="2700000" algn="tl">
                    <a:srgbClr val="000000"/>
                  </a:outerShdw>
                </a:effectLst>
              </a:rPr>
              <a:t>总长度</a:t>
            </a:r>
            <a:r>
              <a:rPr lang="zh-CN" altLang="en-US"/>
              <a:t>： </a:t>
            </a:r>
            <a:r>
              <a:rPr lang="en-US" altLang="zh-CN"/>
              <a:t>16</a:t>
            </a:r>
            <a:r>
              <a:rPr lang="zh-CN" altLang="en-US"/>
              <a:t>位，指首部和数据之和的长度，单位为</a:t>
            </a:r>
            <a:r>
              <a:rPr lang="zh-CN" altLang="en-US" smtClean="0"/>
              <a:t>字节</a:t>
            </a:r>
            <a:endParaRPr lang="zh-CN" altLang="en-US"/>
          </a:p>
          <a:p>
            <a:pPr>
              <a:lnSpc>
                <a:spcPct val="140000"/>
              </a:lnSpc>
            </a:pPr>
            <a:r>
              <a:rPr lang="zh-CN" altLang="en-US"/>
              <a:t>数据报的最大长度为</a:t>
            </a:r>
            <a:r>
              <a:rPr lang="en-US" altLang="zh-CN"/>
              <a:t>65535</a:t>
            </a:r>
            <a:r>
              <a:rPr lang="zh-CN" altLang="en-US" smtClean="0"/>
              <a:t>字节</a:t>
            </a:r>
            <a:endParaRPr lang="zh-CN" altLang="en-US"/>
          </a:p>
          <a:p>
            <a:pPr>
              <a:lnSpc>
                <a:spcPct val="140000"/>
              </a:lnSpc>
            </a:pPr>
            <a:r>
              <a:rPr lang="zh-CN" altLang="en-US"/>
              <a:t>数据报并不都是按最大长度来</a:t>
            </a:r>
            <a:r>
              <a:rPr lang="zh-CN" altLang="en-US" smtClean="0"/>
              <a:t>组织</a:t>
            </a:r>
            <a:endParaRPr lang="zh-CN" altLang="en-US"/>
          </a:p>
          <a:p>
            <a:pPr>
              <a:lnSpc>
                <a:spcPct val="140000"/>
              </a:lnSpc>
            </a:pPr>
            <a:r>
              <a:rPr lang="zh-CN" altLang="en-US"/>
              <a:t>需要考虑数据链路层帧的最大长度限制以及可能的网络中其他因素限制，即最大传送单元</a:t>
            </a:r>
            <a:r>
              <a:rPr lang="en-US" altLang="zh-CN"/>
              <a:t>MTU</a:t>
            </a:r>
            <a:r>
              <a:rPr lang="zh-CN" altLang="en-US" smtClean="0"/>
              <a:t>问题</a:t>
            </a:r>
            <a:endParaRPr lang="zh-CN" altLang="en-US"/>
          </a:p>
        </p:txBody>
      </p:sp>
    </p:spTree>
  </p:cSld>
  <p:clrMapOvr>
    <a:masterClrMapping/>
  </p:clrMapOvr>
  <p:transition spd="slow">
    <p:random/>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C989BC7A-1B64-490B-A136-B792630B7FCD}" type="slidenum">
              <a:rPr lang="en-US" altLang="zh-CN"/>
              <a:pPr/>
              <a:t>110</a:t>
            </a:fld>
            <a:endParaRPr lang="en-US" altLang="zh-CN"/>
          </a:p>
        </p:txBody>
      </p:sp>
      <p:sp>
        <p:nvSpPr>
          <p:cNvPr id="289794" name="Rectangle 2"/>
          <p:cNvSpPr>
            <a:spLocks noGrp="1" noChangeArrowheads="1"/>
          </p:cNvSpPr>
          <p:nvPr>
            <p:ph type="title"/>
          </p:nvPr>
        </p:nvSpPr>
        <p:spPr/>
        <p:txBody>
          <a:bodyPr/>
          <a:lstStyle/>
          <a:p>
            <a:r>
              <a:rPr lang="en-US" altLang="zh-CN" sz="3200"/>
              <a:t>2. BGP</a:t>
            </a:r>
            <a:r>
              <a:rPr lang="zh-CN" altLang="en-US" sz="3200"/>
              <a:t>路由器之间的通信过程</a:t>
            </a:r>
            <a:r>
              <a:rPr lang="zh-CN" altLang="en-US"/>
              <a:t> </a:t>
            </a:r>
          </a:p>
        </p:txBody>
      </p:sp>
      <p:sp>
        <p:nvSpPr>
          <p:cNvPr id="289795" name="Rectangle 3"/>
          <p:cNvSpPr>
            <a:spLocks noGrp="1" noChangeArrowheads="1"/>
          </p:cNvSpPr>
          <p:nvPr>
            <p:ph type="body" idx="1"/>
          </p:nvPr>
        </p:nvSpPr>
        <p:spPr/>
        <p:txBody>
          <a:bodyPr/>
          <a:lstStyle/>
          <a:p>
            <a:pPr>
              <a:lnSpc>
                <a:spcPct val="150000"/>
              </a:lnSpc>
              <a:buFont typeface="Wingdings" pitchFamily="2" charset="2"/>
              <a:buNone/>
            </a:pPr>
            <a:r>
              <a:rPr lang="zh-CN" altLang="en-US"/>
              <a:t>当两个</a:t>
            </a:r>
            <a:r>
              <a:rPr lang="en-US" altLang="zh-CN"/>
              <a:t>BGP</a:t>
            </a:r>
            <a:r>
              <a:rPr lang="zh-CN" altLang="en-US"/>
              <a:t>发言人路由器之间进行通信时：</a:t>
            </a:r>
          </a:p>
          <a:p>
            <a:pPr>
              <a:lnSpc>
                <a:spcPct val="150000"/>
              </a:lnSpc>
            </a:pPr>
            <a:r>
              <a:rPr lang="zh-CN" altLang="en-US"/>
              <a:t>首先建立一条基于</a:t>
            </a:r>
            <a:r>
              <a:rPr lang="en-US" altLang="zh-CN"/>
              <a:t>TCP</a:t>
            </a:r>
            <a:r>
              <a:rPr lang="zh-CN" altLang="en-US"/>
              <a:t>的连接。</a:t>
            </a:r>
          </a:p>
          <a:p>
            <a:pPr>
              <a:lnSpc>
                <a:spcPct val="150000"/>
              </a:lnSpc>
            </a:pPr>
            <a:r>
              <a:rPr lang="zh-CN" altLang="en-US"/>
              <a:t>然后，对等路由器之间通过交换</a:t>
            </a:r>
            <a:r>
              <a:rPr lang="en-US" altLang="zh-CN"/>
              <a:t>BGP</a:t>
            </a:r>
            <a:r>
              <a:rPr lang="zh-CN" altLang="en-US"/>
              <a:t>报文来打开连接并确认连接参数。</a:t>
            </a:r>
          </a:p>
          <a:p>
            <a:pPr>
              <a:lnSpc>
                <a:spcPct val="150000"/>
              </a:lnSpc>
            </a:pPr>
            <a:r>
              <a:rPr lang="zh-CN" altLang="en-US"/>
              <a:t>在连接建立过程中，如果邻站不同意，就发送出错通知并关闭连接。</a:t>
            </a:r>
          </a:p>
        </p:txBody>
      </p:sp>
    </p:spTree>
  </p:cSld>
  <p:clrMapOvr>
    <a:masterClrMapping/>
  </p:clrMapOvr>
  <p:transition spd="slow">
    <p:random/>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EAB2524C-8034-4589-9E78-BA459936A97B}" type="slidenum">
              <a:rPr lang="en-US" altLang="zh-CN"/>
              <a:pPr/>
              <a:t>111</a:t>
            </a:fld>
            <a:endParaRPr lang="en-US" altLang="zh-CN"/>
          </a:p>
        </p:txBody>
      </p:sp>
      <p:sp>
        <p:nvSpPr>
          <p:cNvPr id="288770" name="Rectangle 2"/>
          <p:cNvSpPr>
            <a:spLocks noGrp="1" noChangeArrowheads="1"/>
          </p:cNvSpPr>
          <p:nvPr>
            <p:ph type="title"/>
          </p:nvPr>
        </p:nvSpPr>
        <p:spPr/>
        <p:txBody>
          <a:bodyPr/>
          <a:lstStyle/>
          <a:p>
            <a:r>
              <a:rPr lang="en-US" altLang="zh-CN" sz="3200"/>
              <a:t>3. BGP</a:t>
            </a:r>
            <a:r>
              <a:rPr lang="zh-CN" altLang="en-US" sz="3200"/>
              <a:t>路由器的工作原理</a:t>
            </a:r>
          </a:p>
        </p:txBody>
      </p:sp>
      <p:sp>
        <p:nvSpPr>
          <p:cNvPr id="288771" name="Rectangle 3"/>
          <p:cNvSpPr>
            <a:spLocks noGrp="1" noChangeArrowheads="1"/>
          </p:cNvSpPr>
          <p:nvPr>
            <p:ph type="body" idx="1"/>
          </p:nvPr>
        </p:nvSpPr>
        <p:spPr>
          <a:xfrm>
            <a:off x="1042988" y="1484313"/>
            <a:ext cx="7620000" cy="4968875"/>
          </a:xfrm>
        </p:spPr>
        <p:txBody>
          <a:bodyPr/>
          <a:lstStyle/>
          <a:p>
            <a:pPr>
              <a:lnSpc>
                <a:spcPct val="150000"/>
              </a:lnSpc>
              <a:buFont typeface="Wingdings" pitchFamily="2" charset="2"/>
              <a:buNone/>
            </a:pPr>
            <a:r>
              <a:rPr lang="en-US" altLang="zh-CN"/>
              <a:t>BGP</a:t>
            </a:r>
            <a:r>
              <a:rPr lang="zh-CN" altLang="en-US"/>
              <a:t>对等路由器之间已建立起</a:t>
            </a:r>
            <a:r>
              <a:rPr lang="en-US" altLang="zh-CN"/>
              <a:t>BGP</a:t>
            </a:r>
            <a:r>
              <a:rPr lang="zh-CN" altLang="en-US"/>
              <a:t>连接后：</a:t>
            </a:r>
          </a:p>
          <a:p>
            <a:pPr>
              <a:lnSpc>
                <a:spcPct val="150000"/>
              </a:lnSpc>
            </a:pPr>
            <a:r>
              <a:rPr lang="zh-CN" altLang="en-US">
                <a:solidFill>
                  <a:srgbClr val="FF0000"/>
                </a:solidFill>
                <a:effectLst>
                  <a:outerShdw blurRad="38100" dist="38100" dir="2700000" algn="tl">
                    <a:srgbClr val="000000"/>
                  </a:outerShdw>
                </a:effectLst>
              </a:rPr>
              <a:t>初始时</a:t>
            </a:r>
            <a:r>
              <a:rPr lang="zh-CN" altLang="en-US"/>
              <a:t>交换</a:t>
            </a:r>
            <a:r>
              <a:rPr lang="zh-CN" altLang="en-US">
                <a:solidFill>
                  <a:srgbClr val="FF0000"/>
                </a:solidFill>
                <a:effectLst>
                  <a:outerShdw blurRad="38100" dist="38100" dir="2700000" algn="tl">
                    <a:srgbClr val="000000"/>
                  </a:outerShdw>
                </a:effectLst>
              </a:rPr>
              <a:t>所有的候选</a:t>
            </a:r>
            <a:r>
              <a:rPr lang="en-US" altLang="zh-CN">
                <a:solidFill>
                  <a:srgbClr val="FF0000"/>
                </a:solidFill>
                <a:effectLst>
                  <a:outerShdw blurRad="38100" dist="38100" dir="2700000" algn="tl">
                    <a:srgbClr val="000000"/>
                  </a:outerShdw>
                </a:effectLst>
              </a:rPr>
              <a:t>BGP</a:t>
            </a:r>
            <a:r>
              <a:rPr lang="zh-CN" altLang="en-US">
                <a:solidFill>
                  <a:srgbClr val="FF0000"/>
                </a:solidFill>
                <a:effectLst>
                  <a:outerShdw blurRad="38100" dist="38100" dir="2700000" algn="tl">
                    <a:srgbClr val="000000"/>
                  </a:outerShdw>
                </a:effectLst>
              </a:rPr>
              <a:t>路由</a:t>
            </a:r>
            <a:r>
              <a:rPr lang="zh-CN" altLang="en-US"/>
              <a:t>。</a:t>
            </a:r>
          </a:p>
          <a:p>
            <a:pPr>
              <a:lnSpc>
                <a:spcPct val="150000"/>
              </a:lnSpc>
            </a:pPr>
            <a:r>
              <a:rPr lang="zh-CN" altLang="en-US"/>
              <a:t>初始路由交换之后，通常只在网络信息发生变化时才发送</a:t>
            </a:r>
            <a:r>
              <a:rPr lang="zh-CN" altLang="en-US">
                <a:solidFill>
                  <a:srgbClr val="FF0000"/>
                </a:solidFill>
                <a:effectLst>
                  <a:outerShdw blurRad="38100" dist="38100" dir="2700000" algn="tl">
                    <a:srgbClr val="000000"/>
                  </a:outerShdw>
                </a:effectLst>
              </a:rPr>
              <a:t>增量路由更新</a:t>
            </a:r>
            <a:r>
              <a:rPr lang="zh-CN" altLang="en-US"/>
              <a:t>。</a:t>
            </a:r>
          </a:p>
          <a:p>
            <a:pPr>
              <a:lnSpc>
                <a:spcPct val="150000"/>
              </a:lnSpc>
            </a:pPr>
            <a:r>
              <a:rPr lang="zh-CN" altLang="en-US"/>
              <a:t>如果没有路由变化，则</a:t>
            </a:r>
            <a:r>
              <a:rPr lang="en-US" altLang="zh-CN"/>
              <a:t>BGP</a:t>
            </a:r>
            <a:r>
              <a:rPr lang="zh-CN" altLang="en-US"/>
              <a:t>路由器会</a:t>
            </a:r>
            <a:r>
              <a:rPr lang="zh-CN" altLang="en-US">
                <a:solidFill>
                  <a:srgbClr val="FF0000"/>
                </a:solidFill>
                <a:effectLst>
                  <a:outerShdw blurRad="38100" dist="38100" dir="2700000" algn="tl">
                    <a:srgbClr val="000000"/>
                  </a:outerShdw>
                </a:effectLst>
              </a:rPr>
              <a:t>周期性</a:t>
            </a:r>
            <a:r>
              <a:rPr lang="zh-CN" altLang="en-US"/>
              <a:t>的发送</a:t>
            </a:r>
            <a:r>
              <a:rPr lang="zh-CN" altLang="en-US">
                <a:solidFill>
                  <a:srgbClr val="FF0000"/>
                </a:solidFill>
                <a:effectLst>
                  <a:outerShdw blurRad="38100" dist="38100" dir="2700000" algn="tl">
                    <a:srgbClr val="000000"/>
                  </a:outerShdw>
                </a:effectLst>
              </a:rPr>
              <a:t>保活报文</a:t>
            </a:r>
            <a:r>
              <a:rPr lang="zh-CN" altLang="en-US"/>
              <a:t>来维持</a:t>
            </a:r>
            <a:r>
              <a:rPr lang="en-US" altLang="zh-CN"/>
              <a:t>BGP</a:t>
            </a:r>
            <a:r>
              <a:rPr lang="zh-CN" altLang="en-US"/>
              <a:t>连接。</a:t>
            </a:r>
          </a:p>
        </p:txBody>
      </p:sp>
    </p:spTree>
  </p:cSld>
  <p:clrMapOvr>
    <a:masterClrMapping/>
  </p:clrMapOvr>
  <p:transition spd="slow">
    <p:random/>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A3594E96-59A2-40E3-91C1-FE31EAC4EBC3}" type="slidenum">
              <a:rPr lang="en-US" altLang="zh-CN"/>
              <a:pPr/>
              <a:t>112</a:t>
            </a:fld>
            <a:endParaRPr lang="en-US" altLang="zh-CN"/>
          </a:p>
        </p:txBody>
      </p:sp>
      <p:sp>
        <p:nvSpPr>
          <p:cNvPr id="287746" name="Rectangle 2"/>
          <p:cNvSpPr>
            <a:spLocks noGrp="1" noChangeArrowheads="1"/>
          </p:cNvSpPr>
          <p:nvPr>
            <p:ph type="title"/>
          </p:nvPr>
        </p:nvSpPr>
        <p:spPr/>
        <p:txBody>
          <a:bodyPr/>
          <a:lstStyle/>
          <a:p>
            <a:r>
              <a:rPr lang="zh-CN" altLang="en-US"/>
              <a:t>举例</a:t>
            </a:r>
          </a:p>
        </p:txBody>
      </p:sp>
      <p:sp>
        <p:nvSpPr>
          <p:cNvPr id="287747" name="Rectangle 3"/>
          <p:cNvSpPr>
            <a:spLocks noGrp="1" noChangeArrowheads="1"/>
          </p:cNvSpPr>
          <p:nvPr>
            <p:ph type="body" idx="1"/>
          </p:nvPr>
        </p:nvSpPr>
        <p:spPr/>
        <p:txBody>
          <a:bodyPr/>
          <a:lstStyle/>
          <a:p>
            <a:endParaRPr lang="zh-CN" altLang="en-US"/>
          </a:p>
        </p:txBody>
      </p:sp>
      <p:pic>
        <p:nvPicPr>
          <p:cNvPr id="287748" name="Picture 4"/>
          <p:cNvPicPr>
            <a:picLocks noChangeAspect="1" noChangeArrowheads="1"/>
          </p:cNvPicPr>
          <p:nvPr/>
        </p:nvPicPr>
        <p:blipFill>
          <a:blip r:embed="rId2"/>
          <a:srcRect/>
          <a:stretch>
            <a:fillRect/>
          </a:stretch>
        </p:blipFill>
        <p:spPr bwMode="auto">
          <a:xfrm>
            <a:off x="755650" y="1484313"/>
            <a:ext cx="8169275" cy="4556125"/>
          </a:xfrm>
          <a:prstGeom prst="rect">
            <a:avLst/>
          </a:prstGeom>
          <a:noFill/>
          <a:ln w="9525">
            <a:noFill/>
            <a:miter lim="800000"/>
            <a:headEnd/>
            <a:tailEnd/>
          </a:ln>
        </p:spPr>
      </p:pic>
    </p:spTree>
  </p:cSld>
  <p:clrMapOvr>
    <a:masterClrMapping/>
  </p:clrMapOvr>
  <p:transition spd="slow">
    <p:random/>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7F9CA471-84E4-436C-AA39-F0B5C3A66169}" type="slidenum">
              <a:rPr lang="en-US" altLang="zh-CN"/>
              <a:pPr/>
              <a:t>113</a:t>
            </a:fld>
            <a:endParaRPr lang="en-US" altLang="zh-CN"/>
          </a:p>
        </p:txBody>
      </p:sp>
      <p:sp>
        <p:nvSpPr>
          <p:cNvPr id="290818" name="Rectangle 2"/>
          <p:cNvSpPr>
            <a:spLocks noGrp="1" noChangeArrowheads="1"/>
          </p:cNvSpPr>
          <p:nvPr>
            <p:ph type="title"/>
          </p:nvPr>
        </p:nvSpPr>
        <p:spPr/>
        <p:txBody>
          <a:bodyPr/>
          <a:lstStyle/>
          <a:p>
            <a:r>
              <a:rPr lang="zh-CN" altLang="en-US" sz="3200"/>
              <a:t>上图所示网络中路由器的路由表</a:t>
            </a:r>
          </a:p>
        </p:txBody>
      </p:sp>
      <p:sp>
        <p:nvSpPr>
          <p:cNvPr id="290819" name="Rectangle 3"/>
          <p:cNvSpPr>
            <a:spLocks noGrp="1" noChangeAspect="1" noChangeArrowheads="1"/>
          </p:cNvSpPr>
          <p:nvPr>
            <p:ph type="body" idx="1"/>
          </p:nvPr>
        </p:nvSpPr>
        <p:spPr/>
        <p:txBody>
          <a:bodyPr/>
          <a:lstStyle/>
          <a:p>
            <a:endParaRPr lang="zh-CN" altLang="en-US"/>
          </a:p>
        </p:txBody>
      </p:sp>
      <p:pic>
        <p:nvPicPr>
          <p:cNvPr id="290820" name="Picture 4"/>
          <p:cNvPicPr>
            <a:picLocks noChangeAspect="1" noChangeArrowheads="1"/>
          </p:cNvPicPr>
          <p:nvPr/>
        </p:nvPicPr>
        <p:blipFill>
          <a:blip r:embed="rId2"/>
          <a:srcRect/>
          <a:stretch>
            <a:fillRect/>
          </a:stretch>
        </p:blipFill>
        <p:spPr bwMode="auto">
          <a:xfrm>
            <a:off x="1042988" y="1628775"/>
            <a:ext cx="7488237" cy="2154238"/>
          </a:xfrm>
          <a:prstGeom prst="rect">
            <a:avLst/>
          </a:prstGeom>
          <a:noFill/>
          <a:ln w="9525">
            <a:noFill/>
            <a:miter lim="800000"/>
            <a:headEnd/>
            <a:tailEnd/>
          </a:ln>
          <a:effectLst/>
        </p:spPr>
      </p:pic>
    </p:spTree>
  </p:cSld>
  <p:clrMapOvr>
    <a:masterClrMapping/>
  </p:clrMapOvr>
  <p:transition spd="slow">
    <p:random/>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p:cNvSpPr>
            <a:spLocks noGrp="1"/>
          </p:cNvSpPr>
          <p:nvPr>
            <p:ph type="sldNum" sz="quarter" idx="10"/>
          </p:nvPr>
        </p:nvSpPr>
        <p:spPr/>
        <p:txBody>
          <a:bodyPr/>
          <a:lstStyle/>
          <a:p>
            <a:r>
              <a:rPr lang="en-US" altLang="zh-CN"/>
              <a:t>Page </a:t>
            </a:r>
            <a:fld id="{E30157E3-05E9-4892-A1AA-FCF9BF1FC29A}" type="slidenum">
              <a:rPr lang="en-US" altLang="zh-CN"/>
              <a:pPr/>
              <a:t>114</a:t>
            </a:fld>
            <a:endParaRPr lang="en-US" altLang="zh-CN"/>
          </a:p>
        </p:txBody>
      </p:sp>
      <p:sp>
        <p:nvSpPr>
          <p:cNvPr id="291842" name="Rectangle 2"/>
          <p:cNvSpPr>
            <a:spLocks noGrp="1" noChangeArrowheads="1"/>
          </p:cNvSpPr>
          <p:nvPr>
            <p:ph type="title"/>
          </p:nvPr>
        </p:nvSpPr>
        <p:spPr/>
        <p:txBody>
          <a:bodyPr/>
          <a:lstStyle/>
          <a:p>
            <a:r>
              <a:rPr lang="en-US" altLang="zh-CN" sz="3200" smtClean="0"/>
              <a:t>8. </a:t>
            </a:r>
            <a:r>
              <a:rPr lang="en-US" altLang="zh-CN" sz="3200"/>
              <a:t>BGP</a:t>
            </a:r>
            <a:r>
              <a:rPr lang="zh-CN" altLang="en-US" sz="3200"/>
              <a:t>报文的类型</a:t>
            </a:r>
          </a:p>
        </p:txBody>
      </p:sp>
      <p:graphicFrame>
        <p:nvGraphicFramePr>
          <p:cNvPr id="291948" name="Group 108"/>
          <p:cNvGraphicFramePr>
            <a:graphicFrameLocks noGrp="1"/>
          </p:cNvGraphicFramePr>
          <p:nvPr>
            <p:ph idx="1"/>
          </p:nvPr>
        </p:nvGraphicFramePr>
        <p:xfrm>
          <a:off x="1211263" y="1839913"/>
          <a:ext cx="7345362" cy="3900489"/>
        </p:xfrm>
        <a:graphic>
          <a:graphicData uri="http://schemas.openxmlformats.org/drawingml/2006/table">
            <a:tbl>
              <a:tblPr/>
              <a:tblGrid>
                <a:gridCol w="1512887"/>
                <a:gridCol w="3240088"/>
                <a:gridCol w="2592387"/>
              </a:tblGrid>
              <a:tr h="646113">
                <a:tc>
                  <a:txBody>
                    <a:bodyPr/>
                    <a:lstStyle/>
                    <a:p>
                      <a:pPr marL="363538" marR="0" lvl="0" indent="-363538"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类型代码</a:t>
                      </a:r>
                      <a:endPar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报文类型</a:t>
                      </a:r>
                      <a:endPar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说明</a:t>
                      </a:r>
                      <a:endPar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7700">
                <a:tc>
                  <a:txBody>
                    <a:bodyPr/>
                    <a:lstStyle/>
                    <a:p>
                      <a:pPr marL="363538" marR="0" lvl="0" indent="-363538"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1</a:t>
                      </a:r>
                      <a:endPar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打开（</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OPEN</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a:t>
                      </a:r>
                      <a:endPar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初始化通信</a:t>
                      </a:r>
                      <a:endPar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7700">
                <a:tc>
                  <a:txBody>
                    <a:bodyPr/>
                    <a:lstStyle/>
                    <a:p>
                      <a:pPr marL="363538" marR="0" lvl="0" indent="-363538"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2</a:t>
                      </a:r>
                      <a:endPar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更新（</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UPDATE</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a:t>
                      </a:r>
                      <a:endPar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通告或撤消路由</a:t>
                      </a:r>
                      <a:endPar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79488">
                <a:tc>
                  <a:txBody>
                    <a:bodyPr/>
                    <a:lstStyle/>
                    <a:p>
                      <a:pPr marL="363538" marR="0" lvl="0" indent="-363538"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3</a:t>
                      </a:r>
                      <a:endPar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通知（</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NOTIFICATION</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a:t>
                      </a:r>
                      <a:endPar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对不正确的报文的响应</a:t>
                      </a:r>
                      <a:endPar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79488">
                <a:tc>
                  <a:txBody>
                    <a:bodyPr/>
                    <a:lstStyle/>
                    <a:p>
                      <a:pPr marL="363538" marR="0" lvl="0" indent="-363538"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4</a:t>
                      </a:r>
                      <a:endPar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保活（</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KEEPALIVE</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a:t>
                      </a:r>
                      <a:endPar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活动地测试对等路由器连接性</a:t>
                      </a:r>
                      <a:endPar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random/>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F25A7DE0-280B-42F4-AF35-146D62A13730}" type="slidenum">
              <a:rPr lang="en-US" altLang="zh-CN"/>
              <a:pPr/>
              <a:t>115</a:t>
            </a:fld>
            <a:endParaRPr lang="en-US" altLang="zh-CN"/>
          </a:p>
        </p:txBody>
      </p:sp>
      <p:sp>
        <p:nvSpPr>
          <p:cNvPr id="124930" name="Rectangle 2"/>
          <p:cNvSpPr>
            <a:spLocks noGrp="1" noChangeArrowheads="1"/>
          </p:cNvSpPr>
          <p:nvPr>
            <p:ph type="title"/>
          </p:nvPr>
        </p:nvSpPr>
        <p:spPr/>
        <p:txBody>
          <a:bodyPr/>
          <a:lstStyle/>
          <a:p>
            <a:r>
              <a:rPr lang="en-US" altLang="zh-CN" smtClean="0"/>
              <a:t>8.5  </a:t>
            </a:r>
            <a:r>
              <a:rPr lang="en-US" altLang="zh-CN"/>
              <a:t>X.25</a:t>
            </a:r>
            <a:r>
              <a:rPr lang="zh-CN" altLang="en-US"/>
              <a:t>的网络层协议</a:t>
            </a:r>
          </a:p>
        </p:txBody>
      </p:sp>
      <p:sp>
        <p:nvSpPr>
          <p:cNvPr id="124931" name="Rectangle 3"/>
          <p:cNvSpPr>
            <a:spLocks noGrp="1" noChangeArrowheads="1"/>
          </p:cNvSpPr>
          <p:nvPr>
            <p:ph type="body" idx="1"/>
          </p:nvPr>
        </p:nvSpPr>
        <p:spPr/>
        <p:txBody>
          <a:bodyPr/>
          <a:lstStyle/>
          <a:p>
            <a:pPr algn="ctr">
              <a:lnSpc>
                <a:spcPct val="135000"/>
              </a:lnSpc>
              <a:buFont typeface="Wingdings" pitchFamily="2" charset="2"/>
              <a:buNone/>
            </a:pPr>
            <a:r>
              <a:rPr lang="en-US" altLang="en-US" sz="3200" smtClean="0">
                <a:solidFill>
                  <a:srgbClr val="FF0000"/>
                </a:solidFill>
                <a:effectLst>
                  <a:outerShdw blurRad="38100" dist="38100" dir="2700000" algn="tl">
                    <a:srgbClr val="000000"/>
                  </a:outerShdw>
                </a:effectLst>
              </a:rPr>
              <a:t>8.5.1 </a:t>
            </a:r>
            <a:r>
              <a:rPr lang="en-US" altLang="en-US" sz="3200">
                <a:solidFill>
                  <a:srgbClr val="FF0000"/>
                </a:solidFill>
                <a:effectLst>
                  <a:outerShdw blurRad="38100" dist="38100" dir="2700000" algn="tl">
                    <a:srgbClr val="000000"/>
                  </a:outerShdw>
                </a:effectLst>
              </a:rPr>
              <a:t>X.25分组层简介</a:t>
            </a:r>
            <a:endParaRPr lang="en-US" altLang="zh-CN" sz="3200">
              <a:solidFill>
                <a:srgbClr val="FF0000"/>
              </a:solidFill>
              <a:effectLst>
                <a:outerShdw blurRad="38100" dist="38100" dir="2700000" algn="tl">
                  <a:srgbClr val="000000"/>
                </a:outerShdw>
              </a:effectLst>
            </a:endParaRPr>
          </a:p>
          <a:p>
            <a:pPr>
              <a:lnSpc>
                <a:spcPct val="135000"/>
              </a:lnSpc>
            </a:pPr>
            <a:r>
              <a:rPr lang="en-US" altLang="zh-CN"/>
              <a:t> X.25</a:t>
            </a:r>
            <a:r>
              <a:rPr lang="zh-CN" altLang="en-US"/>
              <a:t>网络层的主要功能是将链路层所提供的连接</a:t>
            </a:r>
            <a:r>
              <a:rPr lang="en-US" altLang="zh-CN"/>
              <a:t>DTE/DCE</a:t>
            </a:r>
            <a:r>
              <a:rPr lang="zh-CN" altLang="en-US"/>
              <a:t>的一条或多条物理链路利用成数条逻辑信道，并且对每一条逻辑信道所建立的虚电路执行与链路层单链路协议类似地链路建立、数据传输、流量控制、顺序和差错检测、链路的拆除等操作。</a:t>
            </a:r>
          </a:p>
        </p:txBody>
      </p:sp>
    </p:spTree>
  </p:cSld>
  <p:clrMapOvr>
    <a:masterClrMapping/>
  </p:clrMapOvr>
  <p:transition spd="slow">
    <p:random/>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EAC73D8E-BB5C-4A18-B3A4-F7B46198CCB0}" type="slidenum">
              <a:rPr lang="en-US" altLang="zh-CN"/>
              <a:pPr/>
              <a:t>116</a:t>
            </a:fld>
            <a:endParaRPr lang="en-US" altLang="zh-CN"/>
          </a:p>
        </p:txBody>
      </p:sp>
      <p:sp>
        <p:nvSpPr>
          <p:cNvPr id="168962" name="Rectangle 2"/>
          <p:cNvSpPr>
            <a:spLocks noGrp="1" noChangeArrowheads="1"/>
          </p:cNvSpPr>
          <p:nvPr>
            <p:ph type="title"/>
          </p:nvPr>
        </p:nvSpPr>
        <p:spPr/>
        <p:txBody>
          <a:bodyPr/>
          <a:lstStyle/>
          <a:p>
            <a:r>
              <a:rPr lang="en-US" altLang="zh-CN" sz="3200" smtClean="0">
                <a:solidFill>
                  <a:srgbClr val="CC0000"/>
                </a:solidFill>
              </a:rPr>
              <a:t>8.5.2 </a:t>
            </a:r>
            <a:r>
              <a:rPr lang="en-US" altLang="zh-CN" sz="3200">
                <a:solidFill>
                  <a:srgbClr val="CC0000"/>
                </a:solidFill>
              </a:rPr>
              <a:t>X.25</a:t>
            </a:r>
            <a:r>
              <a:rPr lang="zh-CN" altLang="en-US" sz="3200">
                <a:solidFill>
                  <a:srgbClr val="CC0000"/>
                </a:solidFill>
              </a:rPr>
              <a:t>的分组格式</a:t>
            </a:r>
            <a:r>
              <a:rPr lang="zh-CN" altLang="en-US"/>
              <a:t> </a:t>
            </a:r>
          </a:p>
        </p:txBody>
      </p:sp>
      <p:sp>
        <p:nvSpPr>
          <p:cNvPr id="168963" name="Rectangle 3"/>
          <p:cNvSpPr>
            <a:spLocks noGrp="1" noChangeArrowheads="1"/>
          </p:cNvSpPr>
          <p:nvPr>
            <p:ph type="body" idx="1"/>
          </p:nvPr>
        </p:nvSpPr>
        <p:spPr>
          <a:xfrm>
            <a:off x="1066800" y="1411288"/>
            <a:ext cx="7620000" cy="4897437"/>
          </a:xfrm>
        </p:spPr>
        <p:txBody>
          <a:bodyPr/>
          <a:lstStyle/>
          <a:p>
            <a:pPr marL="269875" indent="-269875">
              <a:buClr>
                <a:srgbClr val="000099"/>
              </a:buClr>
              <a:buFont typeface="Wingdings" pitchFamily="2" charset="2"/>
              <a:buNone/>
            </a:pPr>
            <a:r>
              <a:rPr lang="en-US" altLang="zh-CN" sz="3200">
                <a:solidFill>
                  <a:srgbClr val="0000CC"/>
                </a:solidFill>
                <a:effectLst>
                  <a:outerShdw blurRad="38100" dist="38100" dir="2700000" algn="tl">
                    <a:srgbClr val="000000"/>
                  </a:outerShdw>
                </a:effectLst>
              </a:rPr>
              <a:t>1</a:t>
            </a:r>
            <a:r>
              <a:rPr lang="zh-CN" altLang="en-US" sz="3200">
                <a:solidFill>
                  <a:srgbClr val="0000CC"/>
                </a:solidFill>
                <a:effectLst>
                  <a:outerShdw blurRad="38100" dist="38100" dir="2700000" algn="tl">
                    <a:srgbClr val="000000"/>
                  </a:outerShdw>
                </a:effectLst>
              </a:rPr>
              <a:t>．分组头格式</a:t>
            </a:r>
            <a:r>
              <a:rPr lang="zh-CN" altLang="en-US">
                <a:solidFill>
                  <a:srgbClr val="0000CC"/>
                </a:solidFill>
                <a:effectLst>
                  <a:outerShdw blurRad="38100" dist="38100" dir="2700000" algn="tl">
                    <a:srgbClr val="000000"/>
                  </a:outerShdw>
                </a:effectLst>
              </a:rPr>
              <a:t> </a:t>
            </a:r>
            <a:endParaRPr lang="en-US" altLang="zh-CN">
              <a:solidFill>
                <a:srgbClr val="0000CC"/>
              </a:solidFill>
              <a:effectLst>
                <a:outerShdw blurRad="38100" dist="38100" dir="2700000" algn="tl">
                  <a:srgbClr val="000000"/>
                </a:outerShdw>
              </a:effectLst>
            </a:endParaRPr>
          </a:p>
          <a:p>
            <a:pPr marL="269875" indent="-269875">
              <a:buClr>
                <a:srgbClr val="000099"/>
              </a:buClr>
            </a:pPr>
            <a:r>
              <a:rPr lang="en-US" altLang="zh-CN"/>
              <a:t>X.25</a:t>
            </a:r>
            <a:r>
              <a:rPr lang="zh-CN" altLang="en-US"/>
              <a:t>的分组可分为：</a:t>
            </a:r>
            <a:r>
              <a:rPr lang="zh-CN" altLang="en-US">
                <a:solidFill>
                  <a:srgbClr val="FF0000"/>
                </a:solidFill>
                <a:effectLst>
                  <a:outerShdw blurRad="38100" dist="38100" dir="2700000" algn="tl">
                    <a:srgbClr val="000000"/>
                  </a:outerShdw>
                </a:effectLst>
              </a:rPr>
              <a:t>控制分组和数据分组</a:t>
            </a:r>
          </a:p>
          <a:p>
            <a:pPr marL="269875" indent="-269875">
              <a:buClr>
                <a:srgbClr val="000099"/>
              </a:buClr>
            </a:pPr>
            <a:r>
              <a:rPr lang="zh-CN" altLang="en-US"/>
              <a:t>每个分组都是由分组头和数据信息两部分组成</a:t>
            </a:r>
            <a:endParaRPr lang="en-US" altLang="zh-CN"/>
          </a:p>
          <a:p>
            <a:pPr marL="269875" indent="-269875">
              <a:buClr>
                <a:srgbClr val="000099"/>
              </a:buClr>
            </a:pPr>
            <a:r>
              <a:rPr lang="zh-CN" altLang="en-US"/>
              <a:t>一般分组格式主要是指</a:t>
            </a:r>
            <a:r>
              <a:rPr lang="zh-CN" altLang="en-US">
                <a:solidFill>
                  <a:srgbClr val="FF0000"/>
                </a:solidFill>
                <a:effectLst>
                  <a:outerShdw blurRad="38100" dist="38100" dir="2700000" algn="tl">
                    <a:srgbClr val="000000"/>
                  </a:outerShdw>
                </a:effectLst>
              </a:rPr>
              <a:t>分组头的组成</a:t>
            </a:r>
          </a:p>
          <a:p>
            <a:pPr marL="269875" indent="-269875">
              <a:buClr>
                <a:srgbClr val="000099"/>
              </a:buClr>
            </a:pPr>
            <a:r>
              <a:rPr lang="zh-CN" altLang="en-US"/>
              <a:t>分组头用于网络控制，主要包括</a:t>
            </a:r>
            <a:r>
              <a:rPr lang="en-US" altLang="zh-CN"/>
              <a:t>DTE/DCE</a:t>
            </a:r>
            <a:r>
              <a:rPr lang="zh-CN" altLang="en-US"/>
              <a:t>的局部控制信息</a:t>
            </a:r>
          </a:p>
        </p:txBody>
      </p:sp>
      <p:pic>
        <p:nvPicPr>
          <p:cNvPr id="168984" name="Picture 24"/>
          <p:cNvPicPr>
            <a:picLocks noChangeAspect="1" noChangeArrowheads="1"/>
          </p:cNvPicPr>
          <p:nvPr/>
        </p:nvPicPr>
        <p:blipFill>
          <a:blip r:embed="rId2"/>
          <a:srcRect/>
          <a:stretch>
            <a:fillRect/>
          </a:stretch>
        </p:blipFill>
        <p:spPr bwMode="auto">
          <a:xfrm>
            <a:off x="3924300" y="4221163"/>
            <a:ext cx="4824413" cy="2392362"/>
          </a:xfrm>
          <a:prstGeom prst="rect">
            <a:avLst/>
          </a:prstGeom>
          <a:noFill/>
          <a:ln w="9525">
            <a:noFill/>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157D3B54-866B-4B73-B2D2-A857964BFB17}" type="slidenum">
              <a:rPr lang="en-US" altLang="zh-CN"/>
              <a:pPr/>
              <a:t>117</a:t>
            </a:fld>
            <a:endParaRPr lang="en-US" altLang="zh-CN"/>
          </a:p>
        </p:txBody>
      </p:sp>
      <p:sp>
        <p:nvSpPr>
          <p:cNvPr id="294914" name="Rectangle 2"/>
          <p:cNvSpPr>
            <a:spLocks noGrp="1" noChangeArrowheads="1"/>
          </p:cNvSpPr>
          <p:nvPr>
            <p:ph type="title"/>
          </p:nvPr>
        </p:nvSpPr>
        <p:spPr/>
        <p:txBody>
          <a:bodyPr/>
          <a:lstStyle/>
          <a:p>
            <a:r>
              <a:rPr lang="zh-CN" altLang="en-US" sz="3200"/>
              <a:t>说明</a:t>
            </a:r>
          </a:p>
        </p:txBody>
      </p:sp>
      <p:sp>
        <p:nvSpPr>
          <p:cNvPr id="294915" name="Rectangle 3"/>
          <p:cNvSpPr>
            <a:spLocks noGrp="1" noChangeArrowheads="1"/>
          </p:cNvSpPr>
          <p:nvPr>
            <p:ph type="body" idx="1"/>
          </p:nvPr>
        </p:nvSpPr>
        <p:spPr/>
        <p:txBody>
          <a:bodyPr/>
          <a:lstStyle/>
          <a:p>
            <a:pPr>
              <a:buFont typeface="Wingdings" pitchFamily="2" charset="2"/>
              <a:buNone/>
            </a:pPr>
            <a:r>
              <a:rPr lang="zh-CN" altLang="en-US" sz="2400">
                <a:solidFill>
                  <a:srgbClr val="CC0000"/>
                </a:solidFill>
                <a:effectLst>
                  <a:outerShdw blurRad="38100" dist="38100" dir="2700000" algn="tl">
                    <a:srgbClr val="000000"/>
                  </a:outerShdw>
                </a:effectLst>
              </a:rPr>
              <a:t>（</a:t>
            </a:r>
            <a:r>
              <a:rPr lang="en-US" altLang="zh-CN" sz="2400">
                <a:solidFill>
                  <a:srgbClr val="CC0000"/>
                </a:solidFill>
                <a:effectLst>
                  <a:outerShdw blurRad="38100" dist="38100" dir="2700000" algn="tl">
                    <a:srgbClr val="000000"/>
                  </a:outerShdw>
                </a:effectLst>
              </a:rPr>
              <a:t>1</a:t>
            </a:r>
            <a:r>
              <a:rPr lang="zh-CN" altLang="en-US" sz="2400">
                <a:solidFill>
                  <a:srgbClr val="CC0000"/>
                </a:solidFill>
                <a:effectLst>
                  <a:outerShdw blurRad="38100" dist="38100" dir="2700000" algn="tl">
                    <a:srgbClr val="000000"/>
                  </a:outerShdw>
                </a:effectLst>
              </a:rPr>
              <a:t>）一般格式标识符（</a:t>
            </a:r>
            <a:r>
              <a:rPr lang="en-US" altLang="zh-CN" sz="2400">
                <a:solidFill>
                  <a:srgbClr val="CC0000"/>
                </a:solidFill>
                <a:effectLst>
                  <a:outerShdw blurRad="38100" dist="38100" dir="2700000" algn="tl">
                    <a:srgbClr val="000000"/>
                  </a:outerShdw>
                </a:effectLst>
              </a:rPr>
              <a:t>GFI</a:t>
            </a:r>
            <a:r>
              <a:rPr lang="zh-CN" altLang="en-US" sz="2400">
                <a:solidFill>
                  <a:srgbClr val="CC0000"/>
                </a:solidFill>
                <a:effectLst>
                  <a:outerShdw blurRad="38100" dist="38100" dir="2700000" algn="tl">
                    <a:srgbClr val="000000"/>
                  </a:outerShdw>
                </a:effectLst>
              </a:rPr>
              <a:t>）</a:t>
            </a:r>
          </a:p>
          <a:p>
            <a:r>
              <a:rPr lang="en-US" altLang="zh-CN" sz="2400"/>
              <a:t>GFI</a:t>
            </a:r>
            <a:r>
              <a:rPr lang="zh-CN" altLang="en-US" sz="2400"/>
              <a:t>的格式为</a:t>
            </a:r>
            <a:r>
              <a:rPr lang="zh-CN" altLang="en-US" sz="2400">
                <a:latin typeface="Arial"/>
              </a:rPr>
              <a:t>“</a:t>
            </a:r>
            <a:r>
              <a:rPr lang="en-US" altLang="zh-CN" sz="2400"/>
              <a:t>QDSS</a:t>
            </a:r>
            <a:r>
              <a:rPr lang="en-US" altLang="zh-CN" sz="2400">
                <a:latin typeface="Arial"/>
              </a:rPr>
              <a:t>”</a:t>
            </a:r>
            <a:r>
              <a:rPr lang="zh-CN" altLang="en-US" sz="2400"/>
              <a:t>。</a:t>
            </a:r>
          </a:p>
          <a:p>
            <a:r>
              <a:rPr lang="en-US" altLang="zh-CN" sz="2400"/>
              <a:t>Q</a:t>
            </a:r>
            <a:r>
              <a:rPr lang="zh-CN" altLang="en-US" sz="2400"/>
              <a:t>是限定位。只在数据分组中使用，用来区分分组是包含用户数据的数据分组（</a:t>
            </a:r>
            <a:r>
              <a:rPr lang="en-US" altLang="zh-CN" sz="2400"/>
              <a:t>Q=0</a:t>
            </a:r>
            <a:r>
              <a:rPr lang="zh-CN" altLang="en-US" sz="2400"/>
              <a:t>），还是包含控制信息的数据分组（</a:t>
            </a:r>
            <a:r>
              <a:rPr lang="en-US" altLang="zh-CN" sz="2400"/>
              <a:t>Q=1</a:t>
            </a:r>
            <a:r>
              <a:rPr lang="zh-CN" altLang="en-US" sz="2400"/>
              <a:t>）；</a:t>
            </a:r>
          </a:p>
          <a:p>
            <a:r>
              <a:rPr lang="en-US" altLang="zh-CN" sz="2400"/>
              <a:t>D</a:t>
            </a:r>
            <a:r>
              <a:rPr lang="zh-CN" altLang="en-US" sz="2400"/>
              <a:t>是传送确认位。</a:t>
            </a:r>
            <a:r>
              <a:rPr lang="en-US" altLang="zh-CN" sz="2400"/>
              <a:t>D=0</a:t>
            </a:r>
            <a:r>
              <a:rPr lang="zh-CN" altLang="en-US" sz="2400"/>
              <a:t>：表示数据分组由本地确认（</a:t>
            </a:r>
            <a:r>
              <a:rPr lang="en-US" altLang="zh-CN" sz="2400"/>
              <a:t>DTE-DCE</a:t>
            </a:r>
            <a:r>
              <a:rPr lang="zh-CN" altLang="en-US" sz="2400"/>
              <a:t>接口之间确认），</a:t>
            </a:r>
            <a:r>
              <a:rPr lang="en-US" altLang="zh-CN" sz="2400"/>
              <a:t>D=1</a:t>
            </a:r>
            <a:r>
              <a:rPr lang="zh-CN" altLang="en-US" sz="2400"/>
              <a:t>表示数据分组进行端到端确认（</a:t>
            </a:r>
            <a:r>
              <a:rPr lang="en-US" altLang="zh-CN" sz="2400"/>
              <a:t>DTE</a:t>
            </a:r>
            <a:r>
              <a:rPr lang="zh-CN" altLang="en-US" sz="2400"/>
              <a:t>和</a:t>
            </a:r>
            <a:r>
              <a:rPr lang="en-US" altLang="zh-CN" sz="2400"/>
              <a:t>DCE</a:t>
            </a:r>
            <a:r>
              <a:rPr lang="zh-CN" altLang="en-US" sz="2400"/>
              <a:t>确认）；</a:t>
            </a:r>
          </a:p>
          <a:p>
            <a:r>
              <a:rPr lang="en-US" altLang="zh-CN" sz="2400"/>
              <a:t>SS</a:t>
            </a:r>
            <a:r>
              <a:rPr lang="zh-CN" altLang="en-US" sz="2400"/>
              <a:t>确定工作模式。</a:t>
            </a:r>
            <a:r>
              <a:rPr lang="en-US" altLang="zh-CN" sz="2400"/>
              <a:t>SS=</a:t>
            </a:r>
            <a:r>
              <a:rPr lang="en-US" altLang="zh-CN" sz="2400">
                <a:latin typeface="Arial"/>
              </a:rPr>
              <a:t>“</a:t>
            </a:r>
            <a:r>
              <a:rPr lang="en-US" altLang="zh-CN" sz="2400"/>
              <a:t>01</a:t>
            </a:r>
            <a:r>
              <a:rPr lang="en-US" altLang="zh-CN" sz="2400">
                <a:latin typeface="Arial"/>
              </a:rPr>
              <a:t>”</a:t>
            </a:r>
            <a:r>
              <a:rPr lang="zh-CN" altLang="en-US" sz="2400"/>
              <a:t>表示分组的顺序编号按模</a:t>
            </a:r>
            <a:r>
              <a:rPr lang="en-US" altLang="zh-CN" sz="2400"/>
              <a:t>8</a:t>
            </a:r>
            <a:r>
              <a:rPr lang="zh-CN" altLang="en-US" sz="2400"/>
              <a:t>方式工作，</a:t>
            </a:r>
            <a:r>
              <a:rPr lang="en-US" altLang="zh-CN" sz="2400"/>
              <a:t>SS=</a:t>
            </a:r>
            <a:r>
              <a:rPr lang="en-US" altLang="zh-CN" sz="2400">
                <a:latin typeface="Arial"/>
              </a:rPr>
              <a:t>“</a:t>
            </a:r>
            <a:r>
              <a:rPr lang="en-US" altLang="zh-CN" sz="2400"/>
              <a:t>10</a:t>
            </a:r>
            <a:r>
              <a:rPr lang="en-US" altLang="zh-CN" sz="2400">
                <a:latin typeface="Arial"/>
              </a:rPr>
              <a:t>”</a:t>
            </a:r>
            <a:r>
              <a:rPr lang="zh-CN" altLang="en-US" sz="2400"/>
              <a:t>表示按模</a:t>
            </a:r>
            <a:r>
              <a:rPr lang="en-US" altLang="zh-CN" sz="2400"/>
              <a:t>128</a:t>
            </a:r>
            <a:r>
              <a:rPr lang="zh-CN" altLang="en-US" sz="2400"/>
              <a:t>方式工作。</a:t>
            </a:r>
          </a:p>
        </p:txBody>
      </p:sp>
    </p:spTree>
  </p:cSld>
  <p:clrMapOvr>
    <a:masterClrMapping/>
  </p:clrMapOvr>
  <p:transition spd="slow">
    <p:random/>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E3321DB6-F7D8-4D36-BFC3-BAB1F8F503F4}" type="slidenum">
              <a:rPr lang="en-US" altLang="zh-CN"/>
              <a:pPr/>
              <a:t>118</a:t>
            </a:fld>
            <a:endParaRPr lang="en-US" altLang="zh-CN"/>
          </a:p>
        </p:txBody>
      </p:sp>
      <p:sp>
        <p:nvSpPr>
          <p:cNvPr id="295938" name="Rectangle 2"/>
          <p:cNvSpPr>
            <a:spLocks noGrp="1" noChangeArrowheads="1"/>
          </p:cNvSpPr>
          <p:nvPr>
            <p:ph type="title"/>
          </p:nvPr>
        </p:nvSpPr>
        <p:spPr/>
        <p:txBody>
          <a:bodyPr/>
          <a:lstStyle/>
          <a:p>
            <a:r>
              <a:rPr lang="zh-CN" altLang="en-US" sz="3200">
                <a:solidFill>
                  <a:srgbClr val="CC0000"/>
                </a:solidFill>
              </a:rPr>
              <a:t>（</a:t>
            </a:r>
            <a:r>
              <a:rPr lang="en-US" altLang="zh-CN" sz="3200">
                <a:solidFill>
                  <a:srgbClr val="CC0000"/>
                </a:solidFill>
              </a:rPr>
              <a:t>2</a:t>
            </a:r>
            <a:r>
              <a:rPr lang="zh-CN" altLang="en-US" sz="3200">
                <a:solidFill>
                  <a:srgbClr val="CC0000"/>
                </a:solidFill>
              </a:rPr>
              <a:t>）逻辑信道标识符</a:t>
            </a:r>
          </a:p>
        </p:txBody>
      </p:sp>
      <p:sp>
        <p:nvSpPr>
          <p:cNvPr id="295939" name="Rectangle 3"/>
          <p:cNvSpPr>
            <a:spLocks noGrp="1" noChangeArrowheads="1"/>
          </p:cNvSpPr>
          <p:nvPr>
            <p:ph type="body" idx="1"/>
          </p:nvPr>
        </p:nvSpPr>
        <p:spPr>
          <a:xfrm>
            <a:off x="1042988" y="1484313"/>
            <a:ext cx="7777162" cy="4594225"/>
          </a:xfrm>
        </p:spPr>
        <p:txBody>
          <a:bodyPr/>
          <a:lstStyle/>
          <a:p>
            <a:pPr>
              <a:lnSpc>
                <a:spcPct val="160000"/>
              </a:lnSpc>
            </a:pPr>
            <a:r>
              <a:rPr lang="zh-CN" altLang="en-US"/>
              <a:t>由</a:t>
            </a:r>
            <a:r>
              <a:rPr lang="en-US" altLang="zh-CN"/>
              <a:t>LCGN</a:t>
            </a:r>
            <a:r>
              <a:rPr lang="zh-CN" altLang="en-US"/>
              <a:t>（逻辑信道组号）和</a:t>
            </a:r>
            <a:r>
              <a:rPr lang="en-US" altLang="zh-CN"/>
              <a:t>LCN</a:t>
            </a:r>
            <a:r>
              <a:rPr lang="zh-CN" altLang="en-US"/>
              <a:t>（逻辑信道号）组成</a:t>
            </a:r>
          </a:p>
          <a:p>
            <a:pPr>
              <a:lnSpc>
                <a:spcPct val="160000"/>
              </a:lnSpc>
            </a:pPr>
            <a:r>
              <a:rPr lang="zh-CN" altLang="en-US"/>
              <a:t>可以组成</a:t>
            </a:r>
            <a:r>
              <a:rPr lang="en-US" altLang="zh-CN"/>
              <a:t>16*256=4096</a:t>
            </a:r>
            <a:r>
              <a:rPr lang="zh-CN" altLang="en-US"/>
              <a:t>条逻辑信道</a:t>
            </a:r>
          </a:p>
          <a:p>
            <a:pPr>
              <a:lnSpc>
                <a:spcPct val="160000"/>
              </a:lnSpc>
            </a:pPr>
            <a:r>
              <a:rPr lang="zh-CN" altLang="en-US"/>
              <a:t>其中</a:t>
            </a:r>
            <a:r>
              <a:rPr lang="en-US" altLang="zh-CN"/>
              <a:t>0</a:t>
            </a:r>
            <a:r>
              <a:rPr lang="zh-CN" altLang="en-US"/>
              <a:t>号</a:t>
            </a:r>
            <a:r>
              <a:rPr lang="en-US" altLang="zh-CN"/>
              <a:t>LCN</a:t>
            </a:r>
            <a:r>
              <a:rPr lang="zh-CN" altLang="en-US"/>
              <a:t>被保留，只开放</a:t>
            </a:r>
            <a:r>
              <a:rPr lang="en-US" altLang="zh-CN"/>
              <a:t>4095</a:t>
            </a:r>
            <a:r>
              <a:rPr lang="zh-CN" altLang="en-US"/>
              <a:t>条</a:t>
            </a:r>
            <a:r>
              <a:rPr lang="en-US" altLang="zh-CN"/>
              <a:t>LCN</a:t>
            </a:r>
            <a:r>
              <a:rPr lang="zh-CN" altLang="en-US"/>
              <a:t>。</a:t>
            </a:r>
          </a:p>
        </p:txBody>
      </p:sp>
    </p:spTree>
  </p:cSld>
  <p:clrMapOvr>
    <a:masterClrMapping/>
  </p:clrMapOvr>
  <p:transition spd="slow">
    <p:random/>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a:spLocks noGrp="1"/>
          </p:cNvSpPr>
          <p:nvPr>
            <p:ph type="sldNum" sz="quarter" idx="10"/>
          </p:nvPr>
        </p:nvSpPr>
        <p:spPr/>
        <p:txBody>
          <a:bodyPr/>
          <a:lstStyle/>
          <a:p>
            <a:r>
              <a:rPr lang="en-US" altLang="zh-CN"/>
              <a:t>Page </a:t>
            </a:r>
            <a:fld id="{EA3EE290-0827-458D-BAF3-6DC428B882F6}" type="slidenum">
              <a:rPr lang="en-US" altLang="zh-CN"/>
              <a:pPr/>
              <a:t>119</a:t>
            </a:fld>
            <a:endParaRPr lang="en-US" altLang="zh-CN"/>
          </a:p>
        </p:txBody>
      </p:sp>
      <p:sp>
        <p:nvSpPr>
          <p:cNvPr id="150530" name="Rectangle 2"/>
          <p:cNvSpPr>
            <a:spLocks noGrp="1" noChangeArrowheads="1"/>
          </p:cNvSpPr>
          <p:nvPr>
            <p:ph type="title"/>
          </p:nvPr>
        </p:nvSpPr>
        <p:spPr/>
        <p:txBody>
          <a:bodyPr/>
          <a:lstStyle/>
          <a:p>
            <a:r>
              <a:rPr lang="zh-CN" altLang="en-US" sz="3200">
                <a:solidFill>
                  <a:srgbClr val="CC0000"/>
                </a:solidFill>
              </a:rPr>
              <a:t>（</a:t>
            </a:r>
            <a:r>
              <a:rPr lang="en-US" altLang="zh-CN" sz="3200">
                <a:solidFill>
                  <a:srgbClr val="CC0000"/>
                </a:solidFill>
              </a:rPr>
              <a:t>3</a:t>
            </a:r>
            <a:r>
              <a:rPr lang="zh-CN" altLang="en-US" sz="3200">
                <a:solidFill>
                  <a:srgbClr val="CC0000"/>
                </a:solidFill>
              </a:rPr>
              <a:t>）分组类型标识符</a:t>
            </a:r>
            <a:endParaRPr lang="en-US" altLang="zh-CN" sz="3200">
              <a:solidFill>
                <a:srgbClr val="CC0000"/>
              </a:solidFill>
            </a:endParaRPr>
          </a:p>
        </p:txBody>
      </p:sp>
      <p:graphicFrame>
        <p:nvGraphicFramePr>
          <p:cNvPr id="150636" name="Group 108"/>
          <p:cNvGraphicFramePr>
            <a:graphicFrameLocks noGrp="1"/>
          </p:cNvGraphicFramePr>
          <p:nvPr/>
        </p:nvGraphicFramePr>
        <p:xfrm>
          <a:off x="1042988" y="1773238"/>
          <a:ext cx="7634287" cy="4094164"/>
        </p:xfrm>
        <a:graphic>
          <a:graphicData uri="http://schemas.openxmlformats.org/drawingml/2006/table">
            <a:tbl>
              <a:tblPr/>
              <a:tblGrid>
                <a:gridCol w="866775"/>
                <a:gridCol w="2232025"/>
                <a:gridCol w="2303462"/>
                <a:gridCol w="2232025"/>
              </a:tblGrid>
              <a:tr h="525463">
                <a:tc rowSpan="2">
                  <a:txBody>
                    <a:bodyPr/>
                    <a:lstStyle/>
                    <a:p>
                      <a:pPr marL="0" marR="0" lvl="0" indent="0"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分组类型</a:t>
                      </a:r>
                    </a:p>
                  </a:txBody>
                  <a:tcPr marL="18000" marR="18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分组类型名称</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tab pos="0" algn="l"/>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分组类型编号</a:t>
                      </a:r>
                      <a:endPar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18000" marR="18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463">
                <a:tc vMerge="1">
                  <a:txBody>
                    <a:bodyPr/>
                    <a:lstStyle/>
                    <a:p>
                      <a:endParaRPr lang="zh-CN" altLang="en-US"/>
                    </a:p>
                  </a:txBody>
                  <a:tcPr/>
                </a:tc>
                <a:tc>
                  <a:txBody>
                    <a:bodyPr/>
                    <a:lstStyle/>
                    <a:p>
                      <a:pPr marL="363538" marR="0" lvl="0" indent="-363538"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DTE→DCE</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DCE→DTE</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87654321(</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位</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a:t>
                      </a:r>
                    </a:p>
                  </a:txBody>
                  <a:tcPr marL="18000" marR="18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08150">
                <a:tc>
                  <a:txBody>
                    <a:bodyPr/>
                    <a:lstStyle/>
                    <a:p>
                      <a:pPr marL="0" marR="0" lvl="0" indent="0"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呼叫建立和清除</a:t>
                      </a:r>
                    </a:p>
                  </a:txBody>
                  <a:tcPr marL="18000" marR="18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呼叫请求</a:t>
                      </a:r>
                    </a:p>
                    <a:p>
                      <a:pPr marL="0" marR="0" lvl="0" indent="0"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呼叫接受</a:t>
                      </a:r>
                    </a:p>
                    <a:p>
                      <a:pPr marL="0" marR="0" lvl="0" indent="0"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释放请求</a:t>
                      </a:r>
                    </a:p>
                    <a:p>
                      <a:pPr marL="0" marR="0" lvl="0" indent="0"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DTE</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释放确认</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呼叫指示</a:t>
                      </a:r>
                    </a:p>
                    <a:p>
                      <a:pPr marL="363538" marR="0" lvl="0" indent="-363538"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呼叫接通</a:t>
                      </a:r>
                    </a:p>
                    <a:p>
                      <a:pPr marL="363538" marR="0" lvl="0" indent="-363538"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释放指示</a:t>
                      </a:r>
                    </a:p>
                    <a:p>
                      <a:pPr marL="363538" marR="0" lvl="0" indent="-363538"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DTE</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释放确认</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0000101</a:t>
                      </a:r>
                      <a:r>
                        <a:rPr kumimoji="0"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1</a:t>
                      </a:r>
                    </a:p>
                    <a:p>
                      <a:pPr marL="363538" marR="0" lvl="0" indent="-363538"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00001</a:t>
                      </a:r>
                      <a:r>
                        <a:rPr kumimoji="0" lang="en-US" altLang="zh-CN" sz="2400" b="1" i="0" u="none" strike="noStrike" cap="none" normalizeH="0" baseline="0" smtClean="0">
                          <a:ln>
                            <a:noFill/>
                          </a:ln>
                          <a:solidFill>
                            <a:srgbClr val="0000FF"/>
                          </a:solidFill>
                          <a:effectLst>
                            <a:outerShdw blurRad="38100" dist="38100" dir="2700000" algn="tl">
                              <a:srgbClr val="000000"/>
                            </a:outerShdw>
                          </a:effectLst>
                          <a:latin typeface="Times New Roman" pitchFamily="18" charset="0"/>
                          <a:ea typeface="宋体" pitchFamily="2" charset="-122"/>
                        </a:rPr>
                        <a:t>111</a:t>
                      </a:r>
                    </a:p>
                    <a:p>
                      <a:pPr marL="363538" marR="0" lvl="0" indent="-363538"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0001001</a:t>
                      </a:r>
                      <a:r>
                        <a:rPr kumimoji="0"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1</a:t>
                      </a:r>
                    </a:p>
                    <a:p>
                      <a:pPr marL="363538" marR="0" lvl="0" indent="-363538"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00010</a:t>
                      </a:r>
                      <a:r>
                        <a:rPr kumimoji="0" lang="en-US" altLang="zh-CN" sz="2400" b="1" i="0" u="none" strike="noStrike" cap="none" normalizeH="0" baseline="0" smtClean="0">
                          <a:ln>
                            <a:noFill/>
                          </a:ln>
                          <a:solidFill>
                            <a:srgbClr val="0000FF"/>
                          </a:solidFill>
                          <a:effectLst>
                            <a:outerShdw blurRad="38100" dist="38100" dir="2700000" algn="tl">
                              <a:srgbClr val="000000"/>
                            </a:outerShdw>
                          </a:effectLst>
                          <a:latin typeface="Times New Roman" pitchFamily="18" charset="0"/>
                          <a:ea typeface="宋体" pitchFamily="2" charset="-122"/>
                        </a:rPr>
                        <a:t>111</a:t>
                      </a:r>
                    </a:p>
                  </a:txBody>
                  <a:tcPr marL="18000" marR="18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35088">
                <a:tc>
                  <a:txBody>
                    <a:bodyPr/>
                    <a:lstStyle/>
                    <a:p>
                      <a:pPr marL="0" marR="0" lvl="0" indent="0"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数据和中断</a:t>
                      </a:r>
                    </a:p>
                  </a:txBody>
                  <a:tcPr marL="18000" marR="18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DTE</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数据</a:t>
                      </a:r>
                    </a:p>
                    <a:p>
                      <a:pPr marL="363538" marR="0" lvl="0" indent="-363538"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DTE</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中断请求</a:t>
                      </a:r>
                    </a:p>
                    <a:p>
                      <a:pPr marL="363538" marR="0" lvl="0" indent="-363538"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DTE</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中断确认</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DCE</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数据</a:t>
                      </a:r>
                    </a:p>
                    <a:p>
                      <a:pPr marL="363538" marR="0" lvl="0" indent="-363538"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DCE</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中断请求</a:t>
                      </a:r>
                    </a:p>
                    <a:p>
                      <a:pPr marL="363538" marR="0" lvl="0" indent="-363538"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DCE</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中断确认</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P(R)</a:t>
                      </a:r>
                      <a:r>
                        <a:rPr kumimoji="0"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M</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P(S) </a:t>
                      </a:r>
                      <a:r>
                        <a:rPr kumimoji="0"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0</a:t>
                      </a:r>
                    </a:p>
                    <a:p>
                      <a:pPr marL="363538" marR="0" lvl="0" indent="-363538"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0010001</a:t>
                      </a:r>
                      <a:r>
                        <a:rPr kumimoji="0"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1</a:t>
                      </a:r>
                    </a:p>
                    <a:p>
                      <a:pPr marL="363538" marR="0" lvl="0" indent="-363538" algn="ctr" defTabSz="914400" rtl="0" eaLnBrk="1" fontAlgn="base" latinLnBrk="0" hangingPunct="1">
                        <a:lnSpc>
                          <a:spcPct val="11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00100</a:t>
                      </a:r>
                      <a:r>
                        <a:rPr kumimoji="0" lang="en-US" altLang="zh-CN" sz="2400" b="1" i="0" u="none" strike="noStrike" cap="none" normalizeH="0" baseline="0" smtClean="0">
                          <a:ln>
                            <a:noFill/>
                          </a:ln>
                          <a:solidFill>
                            <a:srgbClr val="0000FF"/>
                          </a:solidFill>
                          <a:effectLst>
                            <a:outerShdw blurRad="38100" dist="38100" dir="2700000" algn="tl">
                              <a:srgbClr val="000000"/>
                            </a:outerShdw>
                          </a:effectLst>
                          <a:latin typeface="Times New Roman" pitchFamily="18" charset="0"/>
                          <a:ea typeface="宋体" pitchFamily="2" charset="-122"/>
                        </a:rPr>
                        <a:t>111</a:t>
                      </a:r>
                    </a:p>
                  </a:txBody>
                  <a:tcPr marL="18000" marR="18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07DEA27F-6856-47C8-B963-01D954225534}" type="slidenum">
              <a:rPr lang="en-US" altLang="zh-CN"/>
              <a:pPr/>
              <a:t>12</a:t>
            </a:fld>
            <a:endParaRPr lang="en-US" altLang="zh-CN"/>
          </a:p>
        </p:txBody>
      </p:sp>
      <p:sp>
        <p:nvSpPr>
          <p:cNvPr id="225282" name="Rectangle 2"/>
          <p:cNvSpPr>
            <a:spLocks noGrp="1" noChangeArrowheads="1"/>
          </p:cNvSpPr>
          <p:nvPr>
            <p:ph type="title"/>
          </p:nvPr>
        </p:nvSpPr>
        <p:spPr/>
        <p:txBody>
          <a:bodyPr/>
          <a:lstStyle/>
          <a:p>
            <a:r>
              <a:rPr lang="en-US" altLang="zh-CN" sz="3200">
                <a:solidFill>
                  <a:srgbClr val="FF0000"/>
                </a:solidFill>
              </a:rPr>
              <a:t>2. IP</a:t>
            </a:r>
            <a:r>
              <a:rPr lang="zh-CN" altLang="en-US" sz="3200">
                <a:solidFill>
                  <a:srgbClr val="FF0000"/>
                </a:solidFill>
              </a:rPr>
              <a:t>数据报各字段含义</a:t>
            </a:r>
          </a:p>
        </p:txBody>
      </p:sp>
      <p:sp>
        <p:nvSpPr>
          <p:cNvPr id="225283" name="Rectangle 3"/>
          <p:cNvSpPr>
            <a:spLocks noGrp="1" noChangeArrowheads="1"/>
          </p:cNvSpPr>
          <p:nvPr>
            <p:ph type="body" idx="1"/>
          </p:nvPr>
        </p:nvSpPr>
        <p:spPr>
          <a:xfrm>
            <a:off x="1042988" y="1484313"/>
            <a:ext cx="7620000" cy="4824412"/>
          </a:xfrm>
        </p:spPr>
        <p:txBody>
          <a:bodyPr/>
          <a:lstStyle/>
          <a:p>
            <a:pPr>
              <a:lnSpc>
                <a:spcPct val="130000"/>
              </a:lnSpc>
              <a:buFont typeface="Wingdings" pitchFamily="2" charset="2"/>
              <a:buNone/>
            </a:pPr>
            <a:r>
              <a:rPr lang="zh-CN" altLang="en-US" sz="2400"/>
              <a:t>（</a:t>
            </a:r>
            <a:r>
              <a:rPr lang="en-US" altLang="zh-CN" sz="2400"/>
              <a:t>5</a:t>
            </a:r>
            <a:r>
              <a:rPr lang="zh-CN" altLang="en-US" sz="2400"/>
              <a:t>）</a:t>
            </a:r>
            <a:r>
              <a:rPr lang="zh-CN" altLang="en-US" sz="2400">
                <a:solidFill>
                  <a:srgbClr val="FF0000"/>
                </a:solidFill>
                <a:effectLst>
                  <a:outerShdw blurRad="38100" dist="38100" dir="2700000" algn="tl">
                    <a:srgbClr val="000000"/>
                  </a:outerShdw>
                </a:effectLst>
              </a:rPr>
              <a:t>标识</a:t>
            </a:r>
            <a:r>
              <a:rPr lang="zh-CN" altLang="en-US" sz="2400"/>
              <a:t>：</a:t>
            </a:r>
            <a:r>
              <a:rPr lang="en-US" altLang="zh-CN" sz="2400"/>
              <a:t>16</a:t>
            </a:r>
            <a:r>
              <a:rPr lang="zh-CN" altLang="en-US" sz="2400"/>
              <a:t>位。</a:t>
            </a:r>
            <a:r>
              <a:rPr lang="en-US" altLang="zh-CN" sz="2400"/>
              <a:t>IP</a:t>
            </a:r>
            <a:r>
              <a:rPr lang="zh-CN" altLang="en-US" sz="2400"/>
              <a:t>层维持一个计数器，每产生一个数据报，计数器就加</a:t>
            </a:r>
            <a:r>
              <a:rPr lang="en-US" altLang="zh-CN" sz="2400"/>
              <a:t>1</a:t>
            </a:r>
            <a:r>
              <a:rPr lang="zh-CN" altLang="en-US" sz="2400"/>
              <a:t>，并将此值赋给标识</a:t>
            </a:r>
            <a:r>
              <a:rPr lang="zh-CN" altLang="en-US" sz="2400" smtClean="0"/>
              <a:t>字段</a:t>
            </a:r>
            <a:endParaRPr lang="zh-CN" altLang="en-US" sz="2400"/>
          </a:p>
          <a:p>
            <a:pPr>
              <a:lnSpc>
                <a:spcPct val="130000"/>
              </a:lnSpc>
            </a:pPr>
            <a:r>
              <a:rPr lang="zh-CN" altLang="en-US" sz="2400">
                <a:latin typeface="Arial"/>
              </a:rPr>
              <a:t>“</a:t>
            </a:r>
            <a:r>
              <a:rPr lang="zh-CN" altLang="en-US" sz="2400"/>
              <a:t>标识</a:t>
            </a:r>
            <a:r>
              <a:rPr lang="zh-CN" altLang="en-US" sz="2400">
                <a:latin typeface="Arial"/>
              </a:rPr>
              <a:t>”</a:t>
            </a:r>
            <a:r>
              <a:rPr lang="zh-CN" altLang="en-US" sz="2400"/>
              <a:t>并不是序号，因为</a:t>
            </a:r>
            <a:r>
              <a:rPr lang="en-US" altLang="zh-CN" sz="2400"/>
              <a:t>IP</a:t>
            </a:r>
            <a:r>
              <a:rPr lang="zh-CN" altLang="en-US" sz="2400"/>
              <a:t>是无连接服务，数据报不存在按序接收的</a:t>
            </a:r>
            <a:r>
              <a:rPr lang="zh-CN" altLang="en-US" sz="2400" smtClean="0"/>
              <a:t>问题</a:t>
            </a:r>
            <a:endParaRPr lang="zh-CN" altLang="en-US" sz="2400"/>
          </a:p>
          <a:p>
            <a:pPr>
              <a:lnSpc>
                <a:spcPct val="130000"/>
              </a:lnSpc>
            </a:pPr>
            <a:r>
              <a:rPr lang="zh-CN" altLang="en-US" sz="2400"/>
              <a:t>当数据报在传输过程中由于网络传输限制需要分片时，这个标识字段的值就被复制到所有的数据报分片的标识字段中。具有相同标识值的数据报分片最后在目的站重装成初始的数据报。标识是为保证数据报分片后进行正确重装而</a:t>
            </a:r>
            <a:r>
              <a:rPr lang="zh-CN" altLang="en-US" sz="2400" smtClean="0"/>
              <a:t>设置</a:t>
            </a:r>
            <a:endParaRPr lang="zh-CN" altLang="en-US" sz="2400"/>
          </a:p>
        </p:txBody>
      </p:sp>
    </p:spTree>
  </p:cSld>
  <p:clrMapOvr>
    <a:masterClrMapping/>
  </p:clrMapOvr>
  <p:transition spd="slow">
    <p:random/>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
          <p:cNvSpPr>
            <a:spLocks noGrp="1"/>
          </p:cNvSpPr>
          <p:nvPr>
            <p:ph type="sldNum" sz="quarter" idx="10"/>
          </p:nvPr>
        </p:nvSpPr>
        <p:spPr/>
        <p:txBody>
          <a:bodyPr/>
          <a:lstStyle/>
          <a:p>
            <a:r>
              <a:rPr lang="en-US" altLang="zh-CN"/>
              <a:t>Page </a:t>
            </a:r>
            <a:fld id="{1A03FF11-10B1-4BE3-B5EE-CF2393F8E768}" type="slidenum">
              <a:rPr lang="en-US" altLang="zh-CN"/>
              <a:pPr/>
              <a:t>120</a:t>
            </a:fld>
            <a:endParaRPr lang="en-US" altLang="zh-CN"/>
          </a:p>
        </p:txBody>
      </p:sp>
      <p:sp>
        <p:nvSpPr>
          <p:cNvPr id="138242" name="Rectangle 2"/>
          <p:cNvSpPr>
            <a:spLocks noGrp="1" noChangeArrowheads="1"/>
          </p:cNvSpPr>
          <p:nvPr>
            <p:ph type="title"/>
          </p:nvPr>
        </p:nvSpPr>
        <p:spPr/>
        <p:txBody>
          <a:bodyPr/>
          <a:lstStyle/>
          <a:p>
            <a:r>
              <a:rPr lang="zh-CN" altLang="en-US" sz="3200">
                <a:solidFill>
                  <a:srgbClr val="CC0000"/>
                </a:solidFill>
              </a:rPr>
              <a:t>（</a:t>
            </a:r>
            <a:r>
              <a:rPr lang="en-US" altLang="zh-CN" sz="3200">
                <a:solidFill>
                  <a:srgbClr val="CC0000"/>
                </a:solidFill>
              </a:rPr>
              <a:t>3</a:t>
            </a:r>
            <a:r>
              <a:rPr lang="zh-CN" altLang="en-US" sz="3200">
                <a:solidFill>
                  <a:srgbClr val="CC0000"/>
                </a:solidFill>
              </a:rPr>
              <a:t>）分组类型标识符</a:t>
            </a:r>
          </a:p>
        </p:txBody>
      </p:sp>
      <p:graphicFrame>
        <p:nvGraphicFramePr>
          <p:cNvPr id="138347" name="Group 107"/>
          <p:cNvGraphicFramePr>
            <a:graphicFrameLocks noGrp="1"/>
          </p:cNvGraphicFramePr>
          <p:nvPr/>
        </p:nvGraphicFramePr>
        <p:xfrm>
          <a:off x="1116013" y="1700213"/>
          <a:ext cx="7634287" cy="4386240"/>
        </p:xfrm>
        <a:graphic>
          <a:graphicData uri="http://schemas.openxmlformats.org/drawingml/2006/table">
            <a:tbl>
              <a:tblPr/>
              <a:tblGrid>
                <a:gridCol w="1081087"/>
                <a:gridCol w="2376488"/>
                <a:gridCol w="2303462"/>
                <a:gridCol w="1873250"/>
              </a:tblGrid>
              <a:tr h="360363">
                <a:tc rowSpan="2">
                  <a:txBody>
                    <a:bodyPr/>
                    <a:lstStyle/>
                    <a:p>
                      <a:pPr marL="0" marR="0" lvl="0" indent="0"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分组类型</a:t>
                      </a:r>
                    </a:p>
                  </a:txBody>
                  <a:tcPr marL="18000" marR="18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分组类型名称</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分组类型编号</a:t>
                      </a:r>
                      <a:endPar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18000" marR="18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vMerge="1">
                  <a:txBody>
                    <a:bodyPr/>
                    <a:lstStyle/>
                    <a:p>
                      <a:endParaRPr lang="zh-CN" altLang="en-US"/>
                    </a:p>
                  </a:txBody>
                  <a:tcPr/>
                </a:tc>
                <a:tc>
                  <a:txBody>
                    <a:bodyPr/>
                    <a:lstStyle/>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DTE→DCE</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DCE→DTE</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87654321(</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位</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a:t>
                      </a:r>
                    </a:p>
                  </a:txBody>
                  <a:tcPr marL="18000" marR="18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流量控制和复位</a:t>
                      </a:r>
                    </a:p>
                  </a:txBody>
                  <a:tcPr marL="18000" marR="18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DTE  RR</a:t>
                      </a:r>
                    </a:p>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DTE  RNR</a:t>
                      </a:r>
                    </a:p>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DTE</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复位请求</a:t>
                      </a:r>
                    </a:p>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DTE </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复位确认</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DCE  RR</a:t>
                      </a:r>
                    </a:p>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DCE  RNR</a:t>
                      </a:r>
                    </a:p>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DCE</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复位请求</a:t>
                      </a:r>
                    </a:p>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DCE</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复位确认</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P(R) 0000</a:t>
                      </a:r>
                      <a:r>
                        <a:rPr kumimoji="0"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1</a:t>
                      </a:r>
                    </a:p>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P(R) 0010</a:t>
                      </a:r>
                      <a:r>
                        <a:rPr kumimoji="0"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1</a:t>
                      </a:r>
                    </a:p>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0001101</a:t>
                      </a:r>
                      <a:r>
                        <a:rPr kumimoji="0"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1</a:t>
                      </a:r>
                    </a:p>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00011</a:t>
                      </a:r>
                      <a:r>
                        <a:rPr kumimoji="0" lang="en-US" altLang="zh-CN" sz="2400" b="1" i="0" u="none" strike="noStrike" cap="none" normalizeH="0" baseline="0" smtClean="0">
                          <a:ln>
                            <a:noFill/>
                          </a:ln>
                          <a:solidFill>
                            <a:srgbClr val="0000FF"/>
                          </a:solidFill>
                          <a:effectLst>
                            <a:outerShdw blurRad="38100" dist="38100" dir="2700000" algn="tl">
                              <a:srgbClr val="000000"/>
                            </a:outerShdw>
                          </a:effectLst>
                          <a:latin typeface="Times New Roman" pitchFamily="18" charset="0"/>
                          <a:ea typeface="宋体" pitchFamily="2" charset="-122"/>
                        </a:rPr>
                        <a:t>111</a:t>
                      </a:r>
                    </a:p>
                  </a:txBody>
                  <a:tcPr marL="18000" marR="18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重新启动</a:t>
                      </a:r>
                    </a:p>
                  </a:txBody>
                  <a:tcPr marL="18000" marR="18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DTE</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重启动请求</a:t>
                      </a:r>
                    </a:p>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DTE</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重启动确认</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DCE</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重启动指示</a:t>
                      </a:r>
                    </a:p>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DCE</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重启动确认</a:t>
                      </a:r>
                      <a:endPar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1111101</a:t>
                      </a:r>
                      <a:r>
                        <a:rPr kumimoji="0"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1</a:t>
                      </a:r>
                    </a:p>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11111</a:t>
                      </a:r>
                      <a:r>
                        <a:rPr kumimoji="0" lang="en-US" altLang="zh-CN" sz="2400" b="1" i="0" u="none" strike="noStrike" cap="none" normalizeH="0" baseline="0" smtClean="0">
                          <a:ln>
                            <a:noFill/>
                          </a:ln>
                          <a:solidFill>
                            <a:srgbClr val="0000FF"/>
                          </a:solidFill>
                          <a:effectLst>
                            <a:outerShdw blurRad="38100" dist="38100" dir="2700000" algn="tl">
                              <a:srgbClr val="000000"/>
                            </a:outerShdw>
                          </a:effectLst>
                          <a:latin typeface="Times New Roman" pitchFamily="18" charset="0"/>
                          <a:ea typeface="宋体" pitchFamily="2" charset="-122"/>
                        </a:rPr>
                        <a:t>111</a:t>
                      </a:r>
                    </a:p>
                  </a:txBody>
                  <a:tcPr marL="18000" marR="18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登记</a:t>
                      </a:r>
                    </a:p>
                  </a:txBody>
                  <a:tcPr marL="18000" marR="18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登记证实</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登记证实</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15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P(R) 0100</a:t>
                      </a:r>
                      <a:r>
                        <a:rPr kumimoji="0"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1</a:t>
                      </a:r>
                    </a:p>
                  </a:txBody>
                  <a:tcPr marL="18000" marR="18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random/>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4EB95E9F-0F72-467B-A251-BC16D09D5725}" type="slidenum">
              <a:rPr lang="en-US" altLang="zh-CN"/>
              <a:pPr/>
              <a:t>121</a:t>
            </a:fld>
            <a:endParaRPr lang="en-US" altLang="zh-CN"/>
          </a:p>
        </p:txBody>
      </p:sp>
      <p:sp>
        <p:nvSpPr>
          <p:cNvPr id="136194" name="Rectangle 2"/>
          <p:cNvSpPr>
            <a:spLocks noGrp="1" noChangeArrowheads="1"/>
          </p:cNvSpPr>
          <p:nvPr>
            <p:ph type="title"/>
          </p:nvPr>
        </p:nvSpPr>
        <p:spPr/>
        <p:txBody>
          <a:bodyPr/>
          <a:lstStyle/>
          <a:p>
            <a:r>
              <a:rPr lang="en-US" altLang="zh-CN" sz="3200"/>
              <a:t>2</a:t>
            </a:r>
            <a:r>
              <a:rPr lang="zh-CN" altLang="en-US" sz="3200"/>
              <a:t>．控制分组格式</a:t>
            </a:r>
          </a:p>
        </p:txBody>
      </p:sp>
      <p:pic>
        <p:nvPicPr>
          <p:cNvPr id="136302" name="Picture 110"/>
          <p:cNvPicPr>
            <a:picLocks noChangeAspect="1" noChangeArrowheads="1"/>
          </p:cNvPicPr>
          <p:nvPr/>
        </p:nvPicPr>
        <p:blipFill>
          <a:blip r:embed="rId2"/>
          <a:srcRect/>
          <a:stretch>
            <a:fillRect/>
          </a:stretch>
        </p:blipFill>
        <p:spPr bwMode="auto">
          <a:xfrm>
            <a:off x="2771775" y="1989138"/>
            <a:ext cx="4032250" cy="3122612"/>
          </a:xfrm>
          <a:prstGeom prst="rect">
            <a:avLst/>
          </a:prstGeom>
          <a:noFill/>
          <a:ln w="9525">
            <a:noFill/>
            <a:miter lim="800000"/>
            <a:headEnd/>
            <a:tailEnd/>
          </a:ln>
          <a:effectLst/>
        </p:spPr>
      </p:pic>
      <p:sp>
        <p:nvSpPr>
          <p:cNvPr id="136304" name="Oval 112"/>
          <p:cNvSpPr>
            <a:spLocks noChangeArrowheads="1"/>
          </p:cNvSpPr>
          <p:nvPr/>
        </p:nvSpPr>
        <p:spPr bwMode="auto">
          <a:xfrm>
            <a:off x="6084888" y="3573463"/>
            <a:ext cx="574675" cy="503237"/>
          </a:xfrm>
          <a:prstGeom prst="ellipse">
            <a:avLst/>
          </a:prstGeom>
          <a:noFill/>
          <a:ln w="38100">
            <a:solidFill>
              <a:srgbClr val="FF0000"/>
            </a:solidFill>
            <a:round/>
            <a:headEnd/>
            <a:tailEnd/>
          </a:ln>
          <a:effectLst/>
        </p:spPr>
        <p:txBody>
          <a:bodyPr wrap="none" anchor="ctr"/>
          <a:lstStyle/>
          <a:p>
            <a:endParaRPr lang="zh-CN" altLang="en-US"/>
          </a:p>
        </p:txBody>
      </p:sp>
    </p:spTree>
  </p:cSld>
  <p:clrMapOvr>
    <a:masterClrMapping/>
  </p:clrMapOvr>
  <p:transition spd="slow">
    <p:random/>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灯片编号占位符 3"/>
          <p:cNvSpPr>
            <a:spLocks noGrp="1"/>
          </p:cNvSpPr>
          <p:nvPr>
            <p:ph type="sldNum" sz="quarter" idx="10"/>
          </p:nvPr>
        </p:nvSpPr>
        <p:spPr/>
        <p:txBody>
          <a:bodyPr/>
          <a:lstStyle/>
          <a:p>
            <a:r>
              <a:rPr lang="en-US" altLang="zh-CN"/>
              <a:t>Page </a:t>
            </a:r>
            <a:fld id="{735593D4-B35B-4E9A-8B5B-9D1903E6744A}" type="slidenum">
              <a:rPr lang="en-US" altLang="zh-CN"/>
              <a:pPr/>
              <a:t>122</a:t>
            </a:fld>
            <a:endParaRPr lang="en-US" altLang="zh-CN"/>
          </a:p>
        </p:txBody>
      </p:sp>
      <p:sp>
        <p:nvSpPr>
          <p:cNvPr id="137218" name="Rectangle 2"/>
          <p:cNvSpPr>
            <a:spLocks noGrp="1" noChangeArrowheads="1"/>
          </p:cNvSpPr>
          <p:nvPr>
            <p:ph type="title"/>
          </p:nvPr>
        </p:nvSpPr>
        <p:spPr/>
        <p:txBody>
          <a:bodyPr/>
          <a:lstStyle/>
          <a:p>
            <a:r>
              <a:rPr lang="en-US" altLang="zh-CN" sz="3200"/>
              <a:t>3</a:t>
            </a:r>
            <a:r>
              <a:rPr lang="zh-CN" altLang="en-US" sz="3200"/>
              <a:t>．数据分组格式</a:t>
            </a:r>
            <a:r>
              <a:rPr lang="zh-CN" altLang="en-US"/>
              <a:t> </a:t>
            </a:r>
          </a:p>
        </p:txBody>
      </p:sp>
      <p:sp>
        <p:nvSpPr>
          <p:cNvPr id="137219" name="Rectangle 3"/>
          <p:cNvSpPr>
            <a:spLocks noGrp="1" noChangeArrowheads="1"/>
          </p:cNvSpPr>
          <p:nvPr>
            <p:ph type="body" idx="1"/>
          </p:nvPr>
        </p:nvSpPr>
        <p:spPr>
          <a:xfrm>
            <a:off x="1931988" y="1546225"/>
            <a:ext cx="1871662" cy="515938"/>
          </a:xfrm>
        </p:spPr>
        <p:txBody>
          <a:bodyPr/>
          <a:lstStyle/>
          <a:p>
            <a:pPr>
              <a:lnSpc>
                <a:spcPct val="110000"/>
              </a:lnSpc>
            </a:pPr>
            <a:r>
              <a:rPr lang="zh-CN" altLang="en-US" sz="2400"/>
              <a:t>按模</a:t>
            </a:r>
            <a:r>
              <a:rPr lang="en-US" altLang="zh-CN" sz="2400"/>
              <a:t>8</a:t>
            </a:r>
            <a:r>
              <a:rPr lang="zh-CN" altLang="en-US" sz="2400"/>
              <a:t>编号</a:t>
            </a:r>
          </a:p>
        </p:txBody>
      </p:sp>
      <p:graphicFrame>
        <p:nvGraphicFramePr>
          <p:cNvPr id="137485" name="Group 269"/>
          <p:cNvGraphicFramePr>
            <a:graphicFrameLocks noGrp="1"/>
          </p:cNvGraphicFramePr>
          <p:nvPr/>
        </p:nvGraphicFramePr>
        <p:xfrm>
          <a:off x="1116013" y="2060575"/>
          <a:ext cx="3600450" cy="2414590"/>
        </p:xfrm>
        <a:graphic>
          <a:graphicData uri="http://schemas.openxmlformats.org/drawingml/2006/table">
            <a:tbl>
              <a:tblPr/>
              <a:tblGrid>
                <a:gridCol w="449262"/>
                <a:gridCol w="452438"/>
                <a:gridCol w="447675"/>
                <a:gridCol w="452437"/>
                <a:gridCol w="449263"/>
                <a:gridCol w="449262"/>
                <a:gridCol w="450850"/>
                <a:gridCol w="449263"/>
              </a:tblGrid>
              <a:tr h="471488">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8</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7</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6</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5</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1</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LCGN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71488">
                <a:tc gridSpan="8">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LCN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28638">
                <a:tc gridSpan="3">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P(R)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gridSpan="8">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用户数据</a:t>
                      </a: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Arial"/>
                          <a:ea typeface="宋体" pitchFamily="2" charset="-122"/>
                        </a:rPr>
                        <a:t>……</a:t>
                      </a:r>
                      <a:endPar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137488" name="Line 272"/>
          <p:cNvSpPr>
            <a:spLocks noChangeShapeType="1"/>
          </p:cNvSpPr>
          <p:nvPr/>
        </p:nvSpPr>
        <p:spPr bwMode="auto">
          <a:xfrm flipH="1" flipV="1">
            <a:off x="4500563" y="3860800"/>
            <a:ext cx="2447925" cy="936625"/>
          </a:xfrm>
          <a:prstGeom prst="line">
            <a:avLst/>
          </a:prstGeom>
          <a:noFill/>
          <a:ln w="9525">
            <a:solidFill>
              <a:schemeClr val="tx1"/>
            </a:solidFill>
            <a:round/>
            <a:headEnd/>
            <a:tailEnd type="triangle" w="med" len="med"/>
          </a:ln>
          <a:effectLst/>
        </p:spPr>
        <p:txBody>
          <a:bodyPr wrap="none"/>
          <a:lstStyle/>
          <a:p>
            <a:endParaRPr lang="zh-CN" altLang="en-US"/>
          </a:p>
        </p:txBody>
      </p:sp>
      <p:sp>
        <p:nvSpPr>
          <p:cNvPr id="137489" name="Line 273"/>
          <p:cNvSpPr>
            <a:spLocks noChangeShapeType="1"/>
          </p:cNvSpPr>
          <p:nvPr/>
        </p:nvSpPr>
        <p:spPr bwMode="auto">
          <a:xfrm flipV="1">
            <a:off x="7308850" y="3573463"/>
            <a:ext cx="1008063" cy="1150937"/>
          </a:xfrm>
          <a:prstGeom prst="line">
            <a:avLst/>
          </a:prstGeom>
          <a:noFill/>
          <a:ln w="9525">
            <a:solidFill>
              <a:schemeClr val="tx1"/>
            </a:solidFill>
            <a:round/>
            <a:headEnd/>
            <a:tailEnd type="triangle" w="med" len="med"/>
          </a:ln>
          <a:effectLst/>
        </p:spPr>
        <p:txBody>
          <a:bodyPr wrap="none"/>
          <a:lstStyle/>
          <a:p>
            <a:endParaRPr lang="zh-CN" altLang="en-US"/>
          </a:p>
        </p:txBody>
      </p:sp>
      <p:sp>
        <p:nvSpPr>
          <p:cNvPr id="137490" name="Text Box 274"/>
          <p:cNvSpPr txBox="1">
            <a:spLocks noChangeArrowheads="1"/>
          </p:cNvSpPr>
          <p:nvPr/>
        </p:nvSpPr>
        <p:spPr bwMode="auto">
          <a:xfrm>
            <a:off x="6516688" y="4724400"/>
            <a:ext cx="1655762" cy="457200"/>
          </a:xfrm>
          <a:prstGeom prst="rect">
            <a:avLst/>
          </a:prstGeom>
          <a:noFill/>
          <a:ln w="9525">
            <a:noFill/>
            <a:miter lim="800000"/>
            <a:headEnd/>
            <a:tailEnd/>
          </a:ln>
          <a:effectLst/>
        </p:spPr>
        <p:txBody>
          <a:bodyPr>
            <a:spAutoFit/>
          </a:bodyPr>
          <a:lstStyle/>
          <a:p>
            <a:pPr>
              <a:spcBef>
                <a:spcPct val="50000"/>
              </a:spcBef>
            </a:pPr>
            <a:r>
              <a:rPr lang="zh-CN" altLang="en-US" sz="2400"/>
              <a:t>数据分组</a:t>
            </a:r>
          </a:p>
        </p:txBody>
      </p:sp>
      <p:sp>
        <p:nvSpPr>
          <p:cNvPr id="137492" name="Rectangle 276"/>
          <p:cNvSpPr>
            <a:spLocks noChangeArrowheads="1"/>
          </p:cNvSpPr>
          <p:nvPr/>
        </p:nvSpPr>
        <p:spPr bwMode="auto">
          <a:xfrm>
            <a:off x="5795963" y="1557338"/>
            <a:ext cx="2305050" cy="433387"/>
          </a:xfrm>
          <a:prstGeom prst="rect">
            <a:avLst/>
          </a:prstGeom>
          <a:noFill/>
          <a:ln w="9525">
            <a:noFill/>
            <a:miter lim="800000"/>
            <a:headEnd/>
            <a:tailEnd/>
          </a:ln>
          <a:effectLst/>
        </p:spPr>
        <p:txBody>
          <a:bodyPr/>
          <a:lstStyle/>
          <a:p>
            <a:pPr marL="363538" indent="-363538">
              <a:lnSpc>
                <a:spcPct val="105000"/>
              </a:lnSpc>
              <a:buClr>
                <a:srgbClr val="3333FF"/>
              </a:buClr>
              <a:buSzPct val="85000"/>
              <a:buFont typeface="Wingdings" pitchFamily="2" charset="2"/>
              <a:buChar char="u"/>
            </a:pPr>
            <a:r>
              <a:rPr kumimoji="0" lang="zh-CN" altLang="en-US" sz="2400">
                <a:effectLst>
                  <a:outerShdw blurRad="38100" dist="38100" dir="2700000" algn="tl">
                    <a:srgbClr val="FFFFFF"/>
                  </a:outerShdw>
                </a:effectLst>
              </a:rPr>
              <a:t>按模</a:t>
            </a:r>
            <a:r>
              <a:rPr kumimoji="0" lang="en-US" altLang="zh-CN" sz="2400">
                <a:effectLst>
                  <a:outerShdw blurRad="38100" dist="38100" dir="2700000" algn="tl">
                    <a:srgbClr val="FFFFFF"/>
                  </a:outerShdw>
                </a:effectLst>
              </a:rPr>
              <a:t>128</a:t>
            </a:r>
            <a:r>
              <a:rPr kumimoji="0" lang="zh-CN" altLang="en-US" sz="2400">
                <a:effectLst>
                  <a:outerShdw blurRad="38100" dist="38100" dir="2700000" algn="tl">
                    <a:srgbClr val="FFFFFF"/>
                  </a:outerShdw>
                </a:effectLst>
              </a:rPr>
              <a:t>编号</a:t>
            </a:r>
          </a:p>
        </p:txBody>
      </p:sp>
      <p:graphicFrame>
        <p:nvGraphicFramePr>
          <p:cNvPr id="137869" name="Group 653"/>
          <p:cNvGraphicFramePr>
            <a:graphicFrameLocks noGrp="1"/>
          </p:cNvGraphicFramePr>
          <p:nvPr/>
        </p:nvGraphicFramePr>
        <p:xfrm>
          <a:off x="4932363" y="1989138"/>
          <a:ext cx="3671887" cy="2414270"/>
        </p:xfrm>
        <a:graphic>
          <a:graphicData uri="http://schemas.openxmlformats.org/drawingml/2006/table">
            <a:tbl>
              <a:tblPr/>
              <a:tblGrid>
                <a:gridCol w="457200"/>
                <a:gridCol w="452437"/>
                <a:gridCol w="452438"/>
                <a:gridCol w="452437"/>
                <a:gridCol w="452438"/>
                <a:gridCol w="452437"/>
                <a:gridCol w="454025"/>
                <a:gridCol w="498475"/>
              </a:tblGrid>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8</a:t>
                      </a:r>
                      <a:endPar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7</a:t>
                      </a:r>
                      <a:endPar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6</a:t>
                      </a:r>
                      <a:endPar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5</a:t>
                      </a:r>
                      <a:endPar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4</a:t>
                      </a:r>
                      <a:endPar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Q</a:t>
                      </a:r>
                      <a:endPar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D</a:t>
                      </a:r>
                      <a:endPar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LCGN</a:t>
                      </a:r>
                      <a:endPar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96875">
                <a:tc gridSpan="8">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LCN</a:t>
                      </a:r>
                      <a:endPar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95288">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P(S)</a:t>
                      </a:r>
                      <a:endPar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P(R)</a:t>
                      </a:r>
                      <a:endPar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cs typeface="Times New Roman" pitchFamily="18" charset="0"/>
                        </a:rPr>
                        <a:t>M</a:t>
                      </a:r>
                      <a:endParaRPr kumimoji="0" lang="en-US" altLang="zh-CN" sz="20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gridSpan="8">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用户数据</a:t>
                      </a: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Arial"/>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137868" name="Rectangle 652"/>
          <p:cNvSpPr>
            <a:spLocks noChangeArrowheads="1"/>
          </p:cNvSpPr>
          <p:nvPr/>
        </p:nvSpPr>
        <p:spPr bwMode="auto">
          <a:xfrm>
            <a:off x="1042988" y="4797425"/>
            <a:ext cx="5472112" cy="1187450"/>
          </a:xfrm>
          <a:prstGeom prst="rect">
            <a:avLst/>
          </a:prstGeom>
          <a:noFill/>
          <a:ln w="9525">
            <a:noFill/>
            <a:miter lim="800000"/>
            <a:headEnd/>
            <a:tailEnd/>
          </a:ln>
          <a:effectLst/>
        </p:spPr>
        <p:txBody>
          <a:bodyPr anchor="ctr">
            <a:spAutoFit/>
          </a:bodyPr>
          <a:lstStyle/>
          <a:p>
            <a:r>
              <a:rPr lang="en-US" altLang="zh-CN" sz="2400"/>
              <a:t>M</a:t>
            </a:r>
            <a:r>
              <a:rPr lang="zh-CN" altLang="en-US" sz="2400"/>
              <a:t>后续位，</a:t>
            </a:r>
            <a:r>
              <a:rPr lang="en-US" altLang="zh-CN" sz="2400"/>
              <a:t>M=0</a:t>
            </a:r>
            <a:r>
              <a:rPr lang="zh-CN" altLang="en-US" sz="2400"/>
              <a:t>表示该数据分组是最后一个分组，</a:t>
            </a:r>
            <a:r>
              <a:rPr lang="en-US" altLang="zh-CN" sz="2400"/>
              <a:t>M=1</a:t>
            </a:r>
            <a:r>
              <a:rPr lang="zh-CN" altLang="en-US" sz="2400"/>
              <a:t>表示该数据分组之后还有属于同一份报文的数据分组。 </a:t>
            </a:r>
          </a:p>
        </p:txBody>
      </p:sp>
      <p:sp>
        <p:nvSpPr>
          <p:cNvPr id="137870" name="Oval 654"/>
          <p:cNvSpPr>
            <a:spLocks noChangeArrowheads="1"/>
          </p:cNvSpPr>
          <p:nvPr/>
        </p:nvSpPr>
        <p:spPr bwMode="auto">
          <a:xfrm>
            <a:off x="6443663" y="4652963"/>
            <a:ext cx="1584325" cy="647700"/>
          </a:xfrm>
          <a:prstGeom prst="ellipse">
            <a:avLst/>
          </a:prstGeom>
          <a:noFill/>
          <a:ln w="38100">
            <a:solidFill>
              <a:srgbClr val="FF0000"/>
            </a:solidFill>
            <a:round/>
            <a:headEnd/>
            <a:tailEnd/>
          </a:ln>
          <a:effectLst/>
        </p:spPr>
        <p:txBody>
          <a:bodyPr wrap="none" anchor="ctr"/>
          <a:lstStyle/>
          <a:p>
            <a:endParaRPr lang="zh-CN" altLang="en-US"/>
          </a:p>
        </p:txBody>
      </p:sp>
      <p:sp>
        <p:nvSpPr>
          <p:cNvPr id="137871" name="Oval 655"/>
          <p:cNvSpPr>
            <a:spLocks noChangeArrowheads="1"/>
          </p:cNvSpPr>
          <p:nvPr/>
        </p:nvSpPr>
        <p:spPr bwMode="auto">
          <a:xfrm>
            <a:off x="1979613" y="2420938"/>
            <a:ext cx="1008062" cy="647700"/>
          </a:xfrm>
          <a:prstGeom prst="ellipse">
            <a:avLst/>
          </a:prstGeom>
          <a:noFill/>
          <a:ln w="38100">
            <a:solidFill>
              <a:srgbClr val="FF0000"/>
            </a:solidFill>
            <a:round/>
            <a:headEnd/>
            <a:tailEnd/>
          </a:ln>
          <a:effectLst/>
        </p:spPr>
        <p:txBody>
          <a:bodyPr wrap="none" anchor="ctr"/>
          <a:lstStyle/>
          <a:p>
            <a:endParaRPr lang="zh-CN" altLang="en-US"/>
          </a:p>
        </p:txBody>
      </p:sp>
      <p:sp>
        <p:nvSpPr>
          <p:cNvPr id="137872" name="Oval 656"/>
          <p:cNvSpPr>
            <a:spLocks noChangeArrowheads="1"/>
          </p:cNvSpPr>
          <p:nvPr/>
        </p:nvSpPr>
        <p:spPr bwMode="auto">
          <a:xfrm>
            <a:off x="5795963" y="2276475"/>
            <a:ext cx="1008062" cy="647700"/>
          </a:xfrm>
          <a:prstGeom prst="ellipse">
            <a:avLst/>
          </a:prstGeom>
          <a:noFill/>
          <a:ln w="38100">
            <a:solidFill>
              <a:srgbClr val="FF0000"/>
            </a:solidFill>
            <a:round/>
            <a:headEnd/>
            <a:tailEnd/>
          </a:ln>
          <a:effectLst/>
        </p:spPr>
        <p:txBody>
          <a:bodyPr wrap="none" anchor="ctr"/>
          <a:lstStyle/>
          <a:p>
            <a:endParaRPr lang="zh-CN" altLang="en-US"/>
          </a:p>
        </p:txBody>
      </p:sp>
    </p:spTree>
  </p:cSld>
  <p:clrMapOvr>
    <a:masterClrMapping/>
  </p:clrMapOvr>
  <p:transition spd="slow">
    <p:random/>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0"/>
          </p:nvPr>
        </p:nvSpPr>
        <p:spPr/>
        <p:txBody>
          <a:bodyPr/>
          <a:lstStyle/>
          <a:p>
            <a:r>
              <a:rPr lang="en-US" altLang="zh-CN"/>
              <a:t>Page </a:t>
            </a:r>
            <a:fld id="{C033BDBE-1A64-48B8-BB0F-8361C87DDEF6}" type="slidenum">
              <a:rPr lang="en-US" altLang="zh-CN"/>
              <a:pPr/>
              <a:t>123</a:t>
            </a:fld>
            <a:endParaRPr lang="en-US" altLang="zh-CN"/>
          </a:p>
        </p:txBody>
      </p:sp>
      <p:sp>
        <p:nvSpPr>
          <p:cNvPr id="296962" name="Rectangle 2"/>
          <p:cNvSpPr>
            <a:spLocks noGrp="1" noChangeArrowheads="1"/>
          </p:cNvSpPr>
          <p:nvPr>
            <p:ph type="title"/>
          </p:nvPr>
        </p:nvSpPr>
        <p:spPr/>
        <p:txBody>
          <a:bodyPr/>
          <a:lstStyle/>
          <a:p>
            <a:r>
              <a:rPr lang="en-US" altLang="zh-CN" sz="3200" smtClean="0">
                <a:solidFill>
                  <a:srgbClr val="FF0000"/>
                </a:solidFill>
              </a:rPr>
              <a:t>8.5.3 </a:t>
            </a:r>
            <a:r>
              <a:rPr lang="zh-CN" altLang="en-US" sz="3200">
                <a:solidFill>
                  <a:srgbClr val="FF0000"/>
                </a:solidFill>
              </a:rPr>
              <a:t>虚电路的建立和清除</a:t>
            </a:r>
            <a:r>
              <a:rPr lang="zh-CN" altLang="en-US"/>
              <a:t> </a:t>
            </a:r>
            <a:endParaRPr lang="en-US" altLang="zh-CN"/>
          </a:p>
        </p:txBody>
      </p:sp>
      <p:sp>
        <p:nvSpPr>
          <p:cNvPr id="296963" name="Rectangle 3"/>
          <p:cNvSpPr>
            <a:spLocks noGrp="1" noChangeArrowheads="1"/>
          </p:cNvSpPr>
          <p:nvPr>
            <p:ph type="body" idx="1"/>
          </p:nvPr>
        </p:nvSpPr>
        <p:spPr>
          <a:xfrm>
            <a:off x="1066800" y="1398588"/>
            <a:ext cx="7620000" cy="736600"/>
          </a:xfrm>
        </p:spPr>
        <p:txBody>
          <a:bodyPr/>
          <a:lstStyle/>
          <a:p>
            <a:pPr>
              <a:buFont typeface="Wingdings" pitchFamily="2" charset="2"/>
              <a:buNone/>
            </a:pPr>
            <a:r>
              <a:rPr lang="zh-CN" altLang="en-US">
                <a:solidFill>
                  <a:srgbClr val="0000CC"/>
                </a:solidFill>
                <a:effectLst>
                  <a:outerShdw blurRad="38100" dist="38100" dir="2700000" algn="tl">
                    <a:srgbClr val="000000"/>
                  </a:outerShdw>
                </a:effectLst>
              </a:rPr>
              <a:t>（</a:t>
            </a:r>
            <a:r>
              <a:rPr lang="en-US" altLang="zh-CN">
                <a:solidFill>
                  <a:srgbClr val="0000CC"/>
                </a:solidFill>
                <a:effectLst>
                  <a:outerShdw blurRad="38100" dist="38100" dir="2700000" algn="tl">
                    <a:srgbClr val="000000"/>
                  </a:outerShdw>
                </a:effectLst>
              </a:rPr>
              <a:t>1</a:t>
            </a:r>
            <a:r>
              <a:rPr lang="zh-CN" altLang="en-US">
                <a:solidFill>
                  <a:srgbClr val="0000CC"/>
                </a:solidFill>
                <a:effectLst>
                  <a:outerShdw blurRad="38100" dist="38100" dir="2700000" algn="tl">
                    <a:srgbClr val="000000"/>
                  </a:outerShdw>
                </a:effectLst>
              </a:rPr>
              <a:t>）呼叫建立阶段</a:t>
            </a:r>
            <a:endParaRPr lang="en-US" altLang="zh-CN">
              <a:solidFill>
                <a:srgbClr val="0000CC"/>
              </a:solidFill>
              <a:effectLst>
                <a:outerShdw blurRad="38100" dist="38100" dir="2700000" algn="tl">
                  <a:srgbClr val="000000"/>
                </a:outerShdw>
              </a:effectLst>
            </a:endParaRPr>
          </a:p>
        </p:txBody>
      </p:sp>
      <p:sp>
        <p:nvSpPr>
          <p:cNvPr id="296964" name="Rectangle 4"/>
          <p:cNvSpPr>
            <a:spLocks noChangeArrowheads="1"/>
          </p:cNvSpPr>
          <p:nvPr/>
        </p:nvSpPr>
        <p:spPr bwMode="auto">
          <a:xfrm>
            <a:off x="1474788" y="3355975"/>
            <a:ext cx="936625" cy="1441450"/>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2400"/>
              <a:t>主叫</a:t>
            </a:r>
          </a:p>
          <a:p>
            <a:pPr algn="ctr"/>
            <a:r>
              <a:rPr lang="en-US" altLang="zh-CN" sz="2400"/>
              <a:t>DTE</a:t>
            </a:r>
          </a:p>
        </p:txBody>
      </p:sp>
      <p:sp>
        <p:nvSpPr>
          <p:cNvPr id="296965" name="Rectangle 5"/>
          <p:cNvSpPr>
            <a:spLocks noChangeArrowheads="1"/>
          </p:cNvSpPr>
          <p:nvPr/>
        </p:nvSpPr>
        <p:spPr bwMode="auto">
          <a:xfrm>
            <a:off x="3419475" y="2636838"/>
            <a:ext cx="935038" cy="1441450"/>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2400"/>
              <a:t>主叫</a:t>
            </a:r>
          </a:p>
          <a:p>
            <a:pPr algn="ctr"/>
            <a:r>
              <a:rPr lang="en-US" altLang="zh-CN" sz="2400"/>
              <a:t>DCE</a:t>
            </a:r>
          </a:p>
        </p:txBody>
      </p:sp>
      <p:sp>
        <p:nvSpPr>
          <p:cNvPr id="296966" name="Rectangle 6"/>
          <p:cNvSpPr>
            <a:spLocks noChangeArrowheads="1"/>
          </p:cNvSpPr>
          <p:nvPr/>
        </p:nvSpPr>
        <p:spPr bwMode="auto">
          <a:xfrm>
            <a:off x="5075238" y="2636838"/>
            <a:ext cx="935037" cy="1441450"/>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2400"/>
              <a:t>被叫</a:t>
            </a:r>
          </a:p>
          <a:p>
            <a:pPr algn="ctr"/>
            <a:r>
              <a:rPr lang="en-US" altLang="zh-CN" sz="2400"/>
              <a:t>DCE</a:t>
            </a:r>
          </a:p>
        </p:txBody>
      </p:sp>
      <p:sp>
        <p:nvSpPr>
          <p:cNvPr id="296967" name="Rectangle 7"/>
          <p:cNvSpPr>
            <a:spLocks noChangeArrowheads="1"/>
          </p:cNvSpPr>
          <p:nvPr/>
        </p:nvSpPr>
        <p:spPr bwMode="auto">
          <a:xfrm>
            <a:off x="7164388" y="3284538"/>
            <a:ext cx="936625" cy="1439862"/>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2400"/>
              <a:t>被叫</a:t>
            </a:r>
          </a:p>
          <a:p>
            <a:pPr algn="ctr"/>
            <a:r>
              <a:rPr lang="en-US" altLang="zh-CN" sz="2400"/>
              <a:t>DTE</a:t>
            </a:r>
          </a:p>
        </p:txBody>
      </p:sp>
      <p:sp>
        <p:nvSpPr>
          <p:cNvPr id="296968" name="Line 8"/>
          <p:cNvSpPr>
            <a:spLocks noChangeShapeType="1"/>
          </p:cNvSpPr>
          <p:nvPr/>
        </p:nvSpPr>
        <p:spPr bwMode="auto">
          <a:xfrm flipV="1">
            <a:off x="2122488" y="3068638"/>
            <a:ext cx="1512887" cy="719137"/>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6969" name="Line 9"/>
          <p:cNvSpPr>
            <a:spLocks noChangeShapeType="1"/>
          </p:cNvSpPr>
          <p:nvPr/>
        </p:nvSpPr>
        <p:spPr bwMode="auto">
          <a:xfrm>
            <a:off x="4213225" y="3068638"/>
            <a:ext cx="1079500" cy="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6970" name="Line 10"/>
          <p:cNvSpPr>
            <a:spLocks noChangeShapeType="1"/>
          </p:cNvSpPr>
          <p:nvPr/>
        </p:nvSpPr>
        <p:spPr bwMode="auto">
          <a:xfrm>
            <a:off x="5867400" y="3140075"/>
            <a:ext cx="1441450" cy="576263"/>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6971" name="Line 11"/>
          <p:cNvSpPr>
            <a:spLocks noChangeShapeType="1"/>
          </p:cNvSpPr>
          <p:nvPr/>
        </p:nvSpPr>
        <p:spPr bwMode="auto">
          <a:xfrm flipH="1" flipV="1">
            <a:off x="5722938" y="3717925"/>
            <a:ext cx="1657350" cy="719138"/>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6972" name="Line 12"/>
          <p:cNvSpPr>
            <a:spLocks noChangeShapeType="1"/>
          </p:cNvSpPr>
          <p:nvPr/>
        </p:nvSpPr>
        <p:spPr bwMode="auto">
          <a:xfrm flipH="1">
            <a:off x="4168775" y="3717925"/>
            <a:ext cx="1079500" cy="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6973" name="Line 13"/>
          <p:cNvSpPr>
            <a:spLocks noChangeShapeType="1"/>
          </p:cNvSpPr>
          <p:nvPr/>
        </p:nvSpPr>
        <p:spPr bwMode="auto">
          <a:xfrm flipH="1">
            <a:off x="2266950" y="3716338"/>
            <a:ext cx="1295400" cy="6477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6974" name="Text Box 14"/>
          <p:cNvSpPr txBox="1">
            <a:spLocks noChangeArrowheads="1"/>
          </p:cNvSpPr>
          <p:nvPr/>
        </p:nvSpPr>
        <p:spPr bwMode="auto">
          <a:xfrm>
            <a:off x="4356100" y="2205038"/>
            <a:ext cx="935038" cy="457200"/>
          </a:xfrm>
          <a:prstGeom prst="rect">
            <a:avLst/>
          </a:prstGeom>
          <a:noFill/>
          <a:ln w="9525">
            <a:noFill/>
            <a:miter lim="800000"/>
            <a:headEnd/>
            <a:tailEnd/>
          </a:ln>
          <a:effectLst/>
        </p:spPr>
        <p:txBody>
          <a:bodyPr>
            <a:spAutoFit/>
          </a:bodyPr>
          <a:lstStyle/>
          <a:p>
            <a:pPr>
              <a:spcBef>
                <a:spcPct val="50000"/>
              </a:spcBef>
            </a:pPr>
            <a:r>
              <a:rPr lang="zh-CN" altLang="en-US" sz="2400"/>
              <a:t>网络</a:t>
            </a:r>
          </a:p>
        </p:txBody>
      </p:sp>
      <p:sp>
        <p:nvSpPr>
          <p:cNvPr id="296975" name="Text Box 15"/>
          <p:cNvSpPr txBox="1">
            <a:spLocks noChangeArrowheads="1"/>
          </p:cNvSpPr>
          <p:nvPr/>
        </p:nvSpPr>
        <p:spPr bwMode="auto">
          <a:xfrm>
            <a:off x="2051050" y="2781300"/>
            <a:ext cx="1511300" cy="457200"/>
          </a:xfrm>
          <a:prstGeom prst="rect">
            <a:avLst/>
          </a:prstGeom>
          <a:noFill/>
          <a:ln w="9525">
            <a:noFill/>
            <a:miter lim="800000"/>
            <a:headEnd/>
            <a:tailEnd/>
          </a:ln>
          <a:effectLst/>
        </p:spPr>
        <p:txBody>
          <a:bodyPr>
            <a:spAutoFit/>
          </a:bodyPr>
          <a:lstStyle/>
          <a:p>
            <a:pPr>
              <a:spcBef>
                <a:spcPct val="50000"/>
              </a:spcBef>
            </a:pPr>
            <a:r>
              <a:rPr lang="zh-CN" altLang="en-US" sz="2400"/>
              <a:t>呼叫请求</a:t>
            </a:r>
          </a:p>
        </p:txBody>
      </p:sp>
      <p:sp>
        <p:nvSpPr>
          <p:cNvPr id="296976" name="Text Box 16"/>
          <p:cNvSpPr txBox="1">
            <a:spLocks noChangeArrowheads="1"/>
          </p:cNvSpPr>
          <p:nvPr/>
        </p:nvSpPr>
        <p:spPr bwMode="auto">
          <a:xfrm>
            <a:off x="6156325" y="2900363"/>
            <a:ext cx="1511300" cy="457200"/>
          </a:xfrm>
          <a:prstGeom prst="rect">
            <a:avLst/>
          </a:prstGeom>
          <a:noFill/>
          <a:ln w="9525">
            <a:noFill/>
            <a:miter lim="800000"/>
            <a:headEnd/>
            <a:tailEnd/>
          </a:ln>
          <a:effectLst/>
        </p:spPr>
        <p:txBody>
          <a:bodyPr>
            <a:spAutoFit/>
          </a:bodyPr>
          <a:lstStyle/>
          <a:p>
            <a:pPr>
              <a:spcBef>
                <a:spcPct val="50000"/>
              </a:spcBef>
            </a:pPr>
            <a:r>
              <a:rPr lang="zh-CN" altLang="en-US" sz="2400"/>
              <a:t>入呼叫</a:t>
            </a:r>
          </a:p>
        </p:txBody>
      </p:sp>
      <p:sp>
        <p:nvSpPr>
          <p:cNvPr id="296977" name="Text Box 17"/>
          <p:cNvSpPr txBox="1">
            <a:spLocks noChangeArrowheads="1"/>
          </p:cNvSpPr>
          <p:nvPr/>
        </p:nvSpPr>
        <p:spPr bwMode="auto">
          <a:xfrm>
            <a:off x="5653088" y="4195763"/>
            <a:ext cx="1511300" cy="457200"/>
          </a:xfrm>
          <a:prstGeom prst="rect">
            <a:avLst/>
          </a:prstGeom>
          <a:noFill/>
          <a:ln w="9525">
            <a:noFill/>
            <a:miter lim="800000"/>
            <a:headEnd/>
            <a:tailEnd/>
          </a:ln>
          <a:effectLst/>
        </p:spPr>
        <p:txBody>
          <a:bodyPr>
            <a:spAutoFit/>
          </a:bodyPr>
          <a:lstStyle/>
          <a:p>
            <a:pPr>
              <a:spcBef>
                <a:spcPct val="50000"/>
              </a:spcBef>
            </a:pPr>
            <a:r>
              <a:rPr lang="zh-CN" altLang="en-US" sz="2400"/>
              <a:t>呼叫接收</a:t>
            </a:r>
          </a:p>
        </p:txBody>
      </p:sp>
      <p:sp>
        <p:nvSpPr>
          <p:cNvPr id="296978" name="Text Box 18"/>
          <p:cNvSpPr txBox="1">
            <a:spLocks noChangeArrowheads="1"/>
          </p:cNvSpPr>
          <p:nvPr/>
        </p:nvSpPr>
        <p:spPr bwMode="auto">
          <a:xfrm>
            <a:off x="2484438" y="4149725"/>
            <a:ext cx="1511300" cy="457200"/>
          </a:xfrm>
          <a:prstGeom prst="rect">
            <a:avLst/>
          </a:prstGeom>
          <a:noFill/>
          <a:ln w="9525">
            <a:noFill/>
            <a:miter lim="800000"/>
            <a:headEnd/>
            <a:tailEnd/>
          </a:ln>
          <a:effectLst/>
        </p:spPr>
        <p:txBody>
          <a:bodyPr>
            <a:spAutoFit/>
          </a:bodyPr>
          <a:lstStyle/>
          <a:p>
            <a:pPr>
              <a:spcBef>
                <a:spcPct val="50000"/>
              </a:spcBef>
            </a:pPr>
            <a:r>
              <a:rPr lang="zh-CN" altLang="en-US" sz="2400"/>
              <a:t>呼叫接通</a:t>
            </a:r>
          </a:p>
        </p:txBody>
      </p:sp>
    </p:spTree>
  </p:cSld>
  <p:clrMapOvr>
    <a:masterClrMapping/>
  </p:clrMapOvr>
  <p:transition spd="slow">
    <p:random/>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0"/>
          </p:nvPr>
        </p:nvSpPr>
        <p:spPr/>
        <p:txBody>
          <a:bodyPr/>
          <a:lstStyle/>
          <a:p>
            <a:r>
              <a:rPr lang="en-US" altLang="zh-CN"/>
              <a:t>Page </a:t>
            </a:r>
            <a:fld id="{EA282CCB-135F-44B2-9D26-F75AC9FCE895}" type="slidenum">
              <a:rPr lang="en-US" altLang="zh-CN"/>
              <a:pPr/>
              <a:t>124</a:t>
            </a:fld>
            <a:endParaRPr lang="en-US" altLang="zh-CN"/>
          </a:p>
        </p:txBody>
      </p:sp>
      <p:sp>
        <p:nvSpPr>
          <p:cNvPr id="297986" name="Rectangle 2"/>
          <p:cNvSpPr>
            <a:spLocks noGrp="1" noChangeArrowheads="1"/>
          </p:cNvSpPr>
          <p:nvPr>
            <p:ph type="title"/>
          </p:nvPr>
        </p:nvSpPr>
        <p:spPr/>
        <p:txBody>
          <a:bodyPr/>
          <a:lstStyle/>
          <a:p>
            <a:r>
              <a:rPr lang="zh-CN" altLang="en-US" sz="3200">
                <a:solidFill>
                  <a:srgbClr val="0000CC"/>
                </a:solidFill>
              </a:rPr>
              <a:t>（</a:t>
            </a:r>
            <a:r>
              <a:rPr lang="en-US" altLang="zh-CN" sz="3200">
                <a:solidFill>
                  <a:srgbClr val="0000CC"/>
                </a:solidFill>
              </a:rPr>
              <a:t>2</a:t>
            </a:r>
            <a:r>
              <a:rPr lang="zh-CN" altLang="en-US" sz="3200">
                <a:solidFill>
                  <a:srgbClr val="0000CC"/>
                </a:solidFill>
              </a:rPr>
              <a:t>）数据传送阶段</a:t>
            </a:r>
          </a:p>
        </p:txBody>
      </p:sp>
      <p:sp>
        <p:nvSpPr>
          <p:cNvPr id="297988" name="Rectangle 4"/>
          <p:cNvSpPr>
            <a:spLocks noChangeArrowheads="1"/>
          </p:cNvSpPr>
          <p:nvPr/>
        </p:nvSpPr>
        <p:spPr bwMode="auto">
          <a:xfrm>
            <a:off x="1476375" y="3140075"/>
            <a:ext cx="936625" cy="1441450"/>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2400"/>
              <a:t>主叫</a:t>
            </a:r>
          </a:p>
          <a:p>
            <a:pPr algn="ctr"/>
            <a:r>
              <a:rPr lang="en-US" altLang="zh-CN" sz="2400"/>
              <a:t>DTE</a:t>
            </a:r>
          </a:p>
        </p:txBody>
      </p:sp>
      <p:sp>
        <p:nvSpPr>
          <p:cNvPr id="297989" name="Rectangle 5"/>
          <p:cNvSpPr>
            <a:spLocks noChangeArrowheads="1"/>
          </p:cNvSpPr>
          <p:nvPr/>
        </p:nvSpPr>
        <p:spPr bwMode="auto">
          <a:xfrm>
            <a:off x="3421063" y="2420938"/>
            <a:ext cx="935037" cy="1441450"/>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2400"/>
              <a:t>主叫</a:t>
            </a:r>
          </a:p>
          <a:p>
            <a:pPr algn="ctr"/>
            <a:r>
              <a:rPr lang="en-US" altLang="zh-CN" sz="2400"/>
              <a:t>DCE</a:t>
            </a:r>
          </a:p>
        </p:txBody>
      </p:sp>
      <p:sp>
        <p:nvSpPr>
          <p:cNvPr id="297990" name="Rectangle 6"/>
          <p:cNvSpPr>
            <a:spLocks noChangeArrowheads="1"/>
          </p:cNvSpPr>
          <p:nvPr/>
        </p:nvSpPr>
        <p:spPr bwMode="auto">
          <a:xfrm>
            <a:off x="5076825" y="2420938"/>
            <a:ext cx="935038" cy="1441450"/>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2400"/>
              <a:t>被叫</a:t>
            </a:r>
          </a:p>
          <a:p>
            <a:pPr algn="ctr"/>
            <a:r>
              <a:rPr lang="en-US" altLang="zh-CN" sz="2400"/>
              <a:t>DCE</a:t>
            </a:r>
          </a:p>
        </p:txBody>
      </p:sp>
      <p:sp>
        <p:nvSpPr>
          <p:cNvPr id="297991" name="Rectangle 7"/>
          <p:cNvSpPr>
            <a:spLocks noChangeArrowheads="1"/>
          </p:cNvSpPr>
          <p:nvPr/>
        </p:nvSpPr>
        <p:spPr bwMode="auto">
          <a:xfrm>
            <a:off x="6877050" y="2924175"/>
            <a:ext cx="936625" cy="1439863"/>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2400"/>
              <a:t>被叫</a:t>
            </a:r>
          </a:p>
          <a:p>
            <a:pPr algn="ctr"/>
            <a:r>
              <a:rPr lang="en-US" altLang="zh-CN" sz="2400"/>
              <a:t>DTE</a:t>
            </a:r>
          </a:p>
        </p:txBody>
      </p:sp>
      <p:sp>
        <p:nvSpPr>
          <p:cNvPr id="297992" name="Line 8"/>
          <p:cNvSpPr>
            <a:spLocks noChangeShapeType="1"/>
          </p:cNvSpPr>
          <p:nvPr/>
        </p:nvSpPr>
        <p:spPr bwMode="auto">
          <a:xfrm flipV="1">
            <a:off x="2124075" y="2852738"/>
            <a:ext cx="1512888" cy="719137"/>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7993" name="Line 9"/>
          <p:cNvSpPr>
            <a:spLocks noChangeShapeType="1"/>
          </p:cNvSpPr>
          <p:nvPr/>
        </p:nvSpPr>
        <p:spPr bwMode="auto">
          <a:xfrm>
            <a:off x="4214813" y="2852738"/>
            <a:ext cx="1079500" cy="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7994" name="Line 10"/>
          <p:cNvSpPr>
            <a:spLocks noChangeShapeType="1"/>
          </p:cNvSpPr>
          <p:nvPr/>
        </p:nvSpPr>
        <p:spPr bwMode="auto">
          <a:xfrm>
            <a:off x="5868988" y="2924175"/>
            <a:ext cx="1079500" cy="4318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7995" name="Line 11"/>
          <p:cNvSpPr>
            <a:spLocks noChangeShapeType="1"/>
          </p:cNvSpPr>
          <p:nvPr/>
        </p:nvSpPr>
        <p:spPr bwMode="auto">
          <a:xfrm flipH="1" flipV="1">
            <a:off x="5724525" y="3502025"/>
            <a:ext cx="1296988" cy="576263"/>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7996" name="Line 12"/>
          <p:cNvSpPr>
            <a:spLocks noChangeShapeType="1"/>
          </p:cNvSpPr>
          <p:nvPr/>
        </p:nvSpPr>
        <p:spPr bwMode="auto">
          <a:xfrm flipH="1">
            <a:off x="4170363" y="3502025"/>
            <a:ext cx="1079500" cy="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7997" name="Line 13"/>
          <p:cNvSpPr>
            <a:spLocks noChangeShapeType="1"/>
          </p:cNvSpPr>
          <p:nvPr/>
        </p:nvSpPr>
        <p:spPr bwMode="auto">
          <a:xfrm flipH="1">
            <a:off x="2268538" y="3500438"/>
            <a:ext cx="1295400" cy="6477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7998" name="Text Box 14"/>
          <p:cNvSpPr txBox="1">
            <a:spLocks noChangeArrowheads="1"/>
          </p:cNvSpPr>
          <p:nvPr/>
        </p:nvSpPr>
        <p:spPr bwMode="auto">
          <a:xfrm>
            <a:off x="4357688" y="1989138"/>
            <a:ext cx="935037" cy="457200"/>
          </a:xfrm>
          <a:prstGeom prst="rect">
            <a:avLst/>
          </a:prstGeom>
          <a:noFill/>
          <a:ln w="9525">
            <a:noFill/>
            <a:miter lim="800000"/>
            <a:headEnd/>
            <a:tailEnd/>
          </a:ln>
          <a:effectLst/>
        </p:spPr>
        <p:txBody>
          <a:bodyPr>
            <a:spAutoFit/>
          </a:bodyPr>
          <a:lstStyle/>
          <a:p>
            <a:pPr>
              <a:spcBef>
                <a:spcPct val="50000"/>
              </a:spcBef>
            </a:pPr>
            <a:r>
              <a:rPr lang="zh-CN" altLang="en-US" sz="2400"/>
              <a:t>网络</a:t>
            </a:r>
          </a:p>
        </p:txBody>
      </p:sp>
      <p:sp>
        <p:nvSpPr>
          <p:cNvPr id="297999" name="Text Box 15"/>
          <p:cNvSpPr txBox="1">
            <a:spLocks noChangeArrowheads="1"/>
          </p:cNvSpPr>
          <p:nvPr/>
        </p:nvSpPr>
        <p:spPr bwMode="auto">
          <a:xfrm>
            <a:off x="2413000" y="2565400"/>
            <a:ext cx="1152525" cy="457200"/>
          </a:xfrm>
          <a:prstGeom prst="rect">
            <a:avLst/>
          </a:prstGeom>
          <a:noFill/>
          <a:ln w="9525">
            <a:noFill/>
            <a:miter lim="800000"/>
            <a:headEnd/>
            <a:tailEnd/>
          </a:ln>
          <a:effectLst/>
        </p:spPr>
        <p:txBody>
          <a:bodyPr>
            <a:spAutoFit/>
          </a:bodyPr>
          <a:lstStyle/>
          <a:p>
            <a:pPr>
              <a:spcBef>
                <a:spcPct val="50000"/>
              </a:spcBef>
            </a:pPr>
            <a:r>
              <a:rPr lang="zh-CN" altLang="en-US" sz="2400"/>
              <a:t>数据</a:t>
            </a:r>
          </a:p>
        </p:txBody>
      </p:sp>
      <p:sp>
        <p:nvSpPr>
          <p:cNvPr id="298000" name="Text Box 16"/>
          <p:cNvSpPr txBox="1">
            <a:spLocks noChangeArrowheads="1"/>
          </p:cNvSpPr>
          <p:nvPr/>
        </p:nvSpPr>
        <p:spPr bwMode="auto">
          <a:xfrm>
            <a:off x="2557463" y="3933825"/>
            <a:ext cx="1152525" cy="457200"/>
          </a:xfrm>
          <a:prstGeom prst="rect">
            <a:avLst/>
          </a:prstGeom>
          <a:noFill/>
          <a:ln w="9525">
            <a:noFill/>
            <a:miter lim="800000"/>
            <a:headEnd/>
            <a:tailEnd/>
          </a:ln>
          <a:effectLst/>
        </p:spPr>
        <p:txBody>
          <a:bodyPr>
            <a:spAutoFit/>
          </a:bodyPr>
          <a:lstStyle/>
          <a:p>
            <a:pPr>
              <a:spcBef>
                <a:spcPct val="50000"/>
              </a:spcBef>
            </a:pPr>
            <a:r>
              <a:rPr lang="zh-CN" altLang="en-US" sz="2400"/>
              <a:t>数据</a:t>
            </a:r>
          </a:p>
        </p:txBody>
      </p:sp>
      <p:sp>
        <p:nvSpPr>
          <p:cNvPr id="298001" name="Text Box 17"/>
          <p:cNvSpPr txBox="1">
            <a:spLocks noChangeArrowheads="1"/>
          </p:cNvSpPr>
          <p:nvPr/>
        </p:nvSpPr>
        <p:spPr bwMode="auto">
          <a:xfrm>
            <a:off x="6157913" y="2565400"/>
            <a:ext cx="1152525" cy="457200"/>
          </a:xfrm>
          <a:prstGeom prst="rect">
            <a:avLst/>
          </a:prstGeom>
          <a:noFill/>
          <a:ln w="9525">
            <a:noFill/>
            <a:miter lim="800000"/>
            <a:headEnd/>
            <a:tailEnd/>
          </a:ln>
          <a:effectLst/>
        </p:spPr>
        <p:txBody>
          <a:bodyPr>
            <a:spAutoFit/>
          </a:bodyPr>
          <a:lstStyle/>
          <a:p>
            <a:pPr>
              <a:spcBef>
                <a:spcPct val="50000"/>
              </a:spcBef>
            </a:pPr>
            <a:r>
              <a:rPr lang="zh-CN" altLang="en-US" sz="2400"/>
              <a:t>数据</a:t>
            </a:r>
          </a:p>
        </p:txBody>
      </p:sp>
      <p:sp>
        <p:nvSpPr>
          <p:cNvPr id="298002" name="Text Box 18"/>
          <p:cNvSpPr txBox="1">
            <a:spLocks noChangeArrowheads="1"/>
          </p:cNvSpPr>
          <p:nvPr/>
        </p:nvSpPr>
        <p:spPr bwMode="auto">
          <a:xfrm>
            <a:off x="5942013" y="3933825"/>
            <a:ext cx="1152525" cy="457200"/>
          </a:xfrm>
          <a:prstGeom prst="rect">
            <a:avLst/>
          </a:prstGeom>
          <a:noFill/>
          <a:ln w="9525">
            <a:noFill/>
            <a:miter lim="800000"/>
            <a:headEnd/>
            <a:tailEnd/>
          </a:ln>
          <a:effectLst/>
        </p:spPr>
        <p:txBody>
          <a:bodyPr>
            <a:spAutoFit/>
          </a:bodyPr>
          <a:lstStyle/>
          <a:p>
            <a:pPr>
              <a:spcBef>
                <a:spcPct val="50000"/>
              </a:spcBef>
            </a:pPr>
            <a:r>
              <a:rPr lang="zh-CN" altLang="en-US" sz="2400"/>
              <a:t>数据</a:t>
            </a:r>
          </a:p>
        </p:txBody>
      </p:sp>
    </p:spTree>
  </p:cSld>
  <p:clrMapOvr>
    <a:masterClrMapping/>
  </p:clrMapOvr>
  <p:transition spd="slow">
    <p:random/>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0"/>
          </p:nvPr>
        </p:nvSpPr>
        <p:spPr/>
        <p:txBody>
          <a:bodyPr/>
          <a:lstStyle/>
          <a:p>
            <a:r>
              <a:rPr lang="en-US" altLang="zh-CN"/>
              <a:t>Page </a:t>
            </a:r>
            <a:fld id="{08977F58-98C2-4A59-ADF4-C2D8C44C7802}" type="slidenum">
              <a:rPr lang="en-US" altLang="zh-CN"/>
              <a:pPr/>
              <a:t>125</a:t>
            </a:fld>
            <a:endParaRPr lang="en-US" altLang="zh-CN"/>
          </a:p>
        </p:txBody>
      </p:sp>
      <p:sp>
        <p:nvSpPr>
          <p:cNvPr id="299010" name="Rectangle 2"/>
          <p:cNvSpPr>
            <a:spLocks noGrp="1" noChangeArrowheads="1"/>
          </p:cNvSpPr>
          <p:nvPr>
            <p:ph type="title"/>
          </p:nvPr>
        </p:nvSpPr>
        <p:spPr/>
        <p:txBody>
          <a:bodyPr/>
          <a:lstStyle/>
          <a:p>
            <a:r>
              <a:rPr lang="zh-CN" altLang="en-US" sz="3200">
                <a:solidFill>
                  <a:srgbClr val="0000CC"/>
                </a:solidFill>
              </a:rPr>
              <a:t>（</a:t>
            </a:r>
            <a:r>
              <a:rPr lang="en-US" altLang="zh-CN" sz="3200">
                <a:solidFill>
                  <a:srgbClr val="0000CC"/>
                </a:solidFill>
              </a:rPr>
              <a:t>3</a:t>
            </a:r>
            <a:r>
              <a:rPr lang="zh-CN" altLang="en-US" sz="3200">
                <a:solidFill>
                  <a:srgbClr val="0000CC"/>
                </a:solidFill>
              </a:rPr>
              <a:t>）虚电路释放阶段</a:t>
            </a:r>
          </a:p>
        </p:txBody>
      </p:sp>
      <p:sp>
        <p:nvSpPr>
          <p:cNvPr id="299012" name="Rectangle 4"/>
          <p:cNvSpPr>
            <a:spLocks noChangeArrowheads="1"/>
          </p:cNvSpPr>
          <p:nvPr/>
        </p:nvSpPr>
        <p:spPr bwMode="auto">
          <a:xfrm>
            <a:off x="1330325" y="3068638"/>
            <a:ext cx="936625" cy="1441450"/>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2400"/>
              <a:t>主叫</a:t>
            </a:r>
          </a:p>
          <a:p>
            <a:pPr algn="ctr"/>
            <a:r>
              <a:rPr lang="en-US" altLang="zh-CN" sz="2400"/>
              <a:t>DTE</a:t>
            </a:r>
          </a:p>
        </p:txBody>
      </p:sp>
      <p:sp>
        <p:nvSpPr>
          <p:cNvPr id="299013" name="Rectangle 5"/>
          <p:cNvSpPr>
            <a:spLocks noChangeArrowheads="1"/>
          </p:cNvSpPr>
          <p:nvPr/>
        </p:nvSpPr>
        <p:spPr bwMode="auto">
          <a:xfrm>
            <a:off x="3275013" y="2349500"/>
            <a:ext cx="935037" cy="1441450"/>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2400"/>
              <a:t>主叫</a:t>
            </a:r>
          </a:p>
          <a:p>
            <a:pPr algn="ctr"/>
            <a:r>
              <a:rPr lang="en-US" altLang="zh-CN" sz="2400"/>
              <a:t>DCE</a:t>
            </a:r>
          </a:p>
        </p:txBody>
      </p:sp>
      <p:sp>
        <p:nvSpPr>
          <p:cNvPr id="299014" name="Rectangle 6"/>
          <p:cNvSpPr>
            <a:spLocks noChangeArrowheads="1"/>
          </p:cNvSpPr>
          <p:nvPr/>
        </p:nvSpPr>
        <p:spPr bwMode="auto">
          <a:xfrm>
            <a:off x="4930775" y="2349500"/>
            <a:ext cx="935038" cy="1441450"/>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2400"/>
              <a:t>被叫</a:t>
            </a:r>
          </a:p>
          <a:p>
            <a:pPr algn="ctr"/>
            <a:r>
              <a:rPr lang="en-US" altLang="zh-CN" sz="2400"/>
              <a:t>DCE</a:t>
            </a:r>
          </a:p>
        </p:txBody>
      </p:sp>
      <p:sp>
        <p:nvSpPr>
          <p:cNvPr id="299015" name="Rectangle 7"/>
          <p:cNvSpPr>
            <a:spLocks noChangeArrowheads="1"/>
          </p:cNvSpPr>
          <p:nvPr/>
        </p:nvSpPr>
        <p:spPr bwMode="auto">
          <a:xfrm>
            <a:off x="7019925" y="2997200"/>
            <a:ext cx="936625" cy="1439863"/>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2400"/>
              <a:t>被叫</a:t>
            </a:r>
          </a:p>
          <a:p>
            <a:pPr algn="ctr"/>
            <a:r>
              <a:rPr lang="en-US" altLang="zh-CN" sz="2400"/>
              <a:t>DTE</a:t>
            </a:r>
          </a:p>
        </p:txBody>
      </p:sp>
      <p:sp>
        <p:nvSpPr>
          <p:cNvPr id="299016" name="Line 8"/>
          <p:cNvSpPr>
            <a:spLocks noChangeShapeType="1"/>
          </p:cNvSpPr>
          <p:nvPr/>
        </p:nvSpPr>
        <p:spPr bwMode="auto">
          <a:xfrm flipV="1">
            <a:off x="1978025" y="2781300"/>
            <a:ext cx="1512888" cy="719138"/>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9017" name="Line 9"/>
          <p:cNvSpPr>
            <a:spLocks noChangeShapeType="1"/>
          </p:cNvSpPr>
          <p:nvPr/>
        </p:nvSpPr>
        <p:spPr bwMode="auto">
          <a:xfrm>
            <a:off x="4068763" y="2781300"/>
            <a:ext cx="1079500" cy="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9018" name="Line 10"/>
          <p:cNvSpPr>
            <a:spLocks noChangeShapeType="1"/>
          </p:cNvSpPr>
          <p:nvPr/>
        </p:nvSpPr>
        <p:spPr bwMode="auto">
          <a:xfrm>
            <a:off x="5722938" y="2852738"/>
            <a:ext cx="1441450" cy="576262"/>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9019" name="Line 11"/>
          <p:cNvSpPr>
            <a:spLocks noChangeShapeType="1"/>
          </p:cNvSpPr>
          <p:nvPr/>
        </p:nvSpPr>
        <p:spPr bwMode="auto">
          <a:xfrm flipH="1" flipV="1">
            <a:off x="5578475" y="3430588"/>
            <a:ext cx="1657350" cy="719137"/>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9020" name="Line 12"/>
          <p:cNvSpPr>
            <a:spLocks noChangeShapeType="1"/>
          </p:cNvSpPr>
          <p:nvPr/>
        </p:nvSpPr>
        <p:spPr bwMode="auto">
          <a:xfrm flipH="1">
            <a:off x="4024313" y="3430588"/>
            <a:ext cx="1079500" cy="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9021" name="Line 13"/>
          <p:cNvSpPr>
            <a:spLocks noChangeShapeType="1"/>
          </p:cNvSpPr>
          <p:nvPr/>
        </p:nvSpPr>
        <p:spPr bwMode="auto">
          <a:xfrm flipH="1">
            <a:off x="2122488" y="3429000"/>
            <a:ext cx="1295400" cy="6477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99022" name="Text Box 14"/>
          <p:cNvSpPr txBox="1">
            <a:spLocks noChangeArrowheads="1"/>
          </p:cNvSpPr>
          <p:nvPr/>
        </p:nvSpPr>
        <p:spPr bwMode="auto">
          <a:xfrm>
            <a:off x="4211638" y="1917700"/>
            <a:ext cx="935037" cy="457200"/>
          </a:xfrm>
          <a:prstGeom prst="rect">
            <a:avLst/>
          </a:prstGeom>
          <a:noFill/>
          <a:ln w="9525">
            <a:noFill/>
            <a:miter lim="800000"/>
            <a:headEnd/>
            <a:tailEnd/>
          </a:ln>
          <a:effectLst/>
        </p:spPr>
        <p:txBody>
          <a:bodyPr>
            <a:spAutoFit/>
          </a:bodyPr>
          <a:lstStyle/>
          <a:p>
            <a:pPr>
              <a:spcBef>
                <a:spcPct val="50000"/>
              </a:spcBef>
            </a:pPr>
            <a:r>
              <a:rPr lang="zh-CN" altLang="en-US" sz="2400"/>
              <a:t>网络</a:t>
            </a:r>
          </a:p>
        </p:txBody>
      </p:sp>
      <p:sp>
        <p:nvSpPr>
          <p:cNvPr id="299023" name="Text Box 15"/>
          <p:cNvSpPr txBox="1">
            <a:spLocks noChangeArrowheads="1"/>
          </p:cNvSpPr>
          <p:nvPr/>
        </p:nvSpPr>
        <p:spPr bwMode="auto">
          <a:xfrm>
            <a:off x="1906588" y="2493963"/>
            <a:ext cx="1511300" cy="457200"/>
          </a:xfrm>
          <a:prstGeom prst="rect">
            <a:avLst/>
          </a:prstGeom>
          <a:noFill/>
          <a:ln w="9525">
            <a:noFill/>
            <a:miter lim="800000"/>
            <a:headEnd/>
            <a:tailEnd/>
          </a:ln>
          <a:effectLst/>
        </p:spPr>
        <p:txBody>
          <a:bodyPr>
            <a:spAutoFit/>
          </a:bodyPr>
          <a:lstStyle/>
          <a:p>
            <a:pPr>
              <a:spcBef>
                <a:spcPct val="50000"/>
              </a:spcBef>
            </a:pPr>
            <a:r>
              <a:rPr lang="zh-CN" altLang="en-US" sz="2400"/>
              <a:t>释放请求</a:t>
            </a:r>
          </a:p>
        </p:txBody>
      </p:sp>
      <p:sp>
        <p:nvSpPr>
          <p:cNvPr id="299024" name="Text Box 16"/>
          <p:cNvSpPr txBox="1">
            <a:spLocks noChangeArrowheads="1"/>
          </p:cNvSpPr>
          <p:nvPr/>
        </p:nvSpPr>
        <p:spPr bwMode="auto">
          <a:xfrm>
            <a:off x="6011863" y="2613025"/>
            <a:ext cx="1511300" cy="457200"/>
          </a:xfrm>
          <a:prstGeom prst="rect">
            <a:avLst/>
          </a:prstGeom>
          <a:noFill/>
          <a:ln w="9525">
            <a:noFill/>
            <a:miter lim="800000"/>
            <a:headEnd/>
            <a:tailEnd/>
          </a:ln>
          <a:effectLst/>
        </p:spPr>
        <p:txBody>
          <a:bodyPr>
            <a:spAutoFit/>
          </a:bodyPr>
          <a:lstStyle/>
          <a:p>
            <a:pPr>
              <a:spcBef>
                <a:spcPct val="50000"/>
              </a:spcBef>
            </a:pPr>
            <a:r>
              <a:rPr lang="zh-CN" altLang="en-US" sz="2400"/>
              <a:t>释放指示</a:t>
            </a:r>
          </a:p>
        </p:txBody>
      </p:sp>
      <p:sp>
        <p:nvSpPr>
          <p:cNvPr id="299025" name="Text Box 17"/>
          <p:cNvSpPr txBox="1">
            <a:spLocks noChangeArrowheads="1"/>
          </p:cNvSpPr>
          <p:nvPr/>
        </p:nvSpPr>
        <p:spPr bwMode="auto">
          <a:xfrm>
            <a:off x="5508625" y="3908425"/>
            <a:ext cx="1511300" cy="457200"/>
          </a:xfrm>
          <a:prstGeom prst="rect">
            <a:avLst/>
          </a:prstGeom>
          <a:noFill/>
          <a:ln w="9525">
            <a:noFill/>
            <a:miter lim="800000"/>
            <a:headEnd/>
            <a:tailEnd/>
          </a:ln>
          <a:effectLst/>
        </p:spPr>
        <p:txBody>
          <a:bodyPr>
            <a:spAutoFit/>
          </a:bodyPr>
          <a:lstStyle/>
          <a:p>
            <a:pPr>
              <a:spcBef>
                <a:spcPct val="50000"/>
              </a:spcBef>
            </a:pPr>
            <a:r>
              <a:rPr lang="zh-CN" altLang="en-US" sz="2400"/>
              <a:t>释放证实</a:t>
            </a:r>
          </a:p>
        </p:txBody>
      </p:sp>
      <p:sp>
        <p:nvSpPr>
          <p:cNvPr id="299026" name="Text Box 18"/>
          <p:cNvSpPr txBox="1">
            <a:spLocks noChangeArrowheads="1"/>
          </p:cNvSpPr>
          <p:nvPr/>
        </p:nvSpPr>
        <p:spPr bwMode="auto">
          <a:xfrm>
            <a:off x="2339975" y="3862388"/>
            <a:ext cx="1511300" cy="457200"/>
          </a:xfrm>
          <a:prstGeom prst="rect">
            <a:avLst/>
          </a:prstGeom>
          <a:noFill/>
          <a:ln w="9525">
            <a:noFill/>
            <a:miter lim="800000"/>
            <a:headEnd/>
            <a:tailEnd/>
          </a:ln>
          <a:effectLst/>
        </p:spPr>
        <p:txBody>
          <a:bodyPr>
            <a:spAutoFit/>
          </a:bodyPr>
          <a:lstStyle/>
          <a:p>
            <a:pPr>
              <a:spcBef>
                <a:spcPct val="50000"/>
              </a:spcBef>
            </a:pPr>
            <a:r>
              <a:rPr lang="zh-CN" altLang="en-US" sz="2400"/>
              <a:t>释放证实</a:t>
            </a:r>
          </a:p>
        </p:txBody>
      </p:sp>
    </p:spTree>
  </p:cSld>
  <p:clrMapOvr>
    <a:masterClrMapping/>
  </p:clrMapOvr>
  <p:transition spd="slow">
    <p:random/>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3DDD6C4A-B0F5-42D9-9964-4C0C752FDF72}" type="slidenum">
              <a:rPr lang="en-US" altLang="zh-CN"/>
              <a:pPr/>
              <a:t>126</a:t>
            </a:fld>
            <a:endParaRPr lang="en-US" altLang="zh-CN"/>
          </a:p>
        </p:txBody>
      </p:sp>
      <p:sp>
        <p:nvSpPr>
          <p:cNvPr id="130050" name="Rectangle 2"/>
          <p:cNvSpPr>
            <a:spLocks noGrp="1" noChangeArrowheads="1"/>
          </p:cNvSpPr>
          <p:nvPr>
            <p:ph type="title"/>
          </p:nvPr>
        </p:nvSpPr>
        <p:spPr/>
        <p:txBody>
          <a:bodyPr/>
          <a:lstStyle/>
          <a:p>
            <a:pPr algn="l"/>
            <a:r>
              <a:rPr lang="zh-CN" altLang="en-US" sz="4400">
                <a:solidFill>
                  <a:srgbClr val="CC00CC"/>
                </a:solidFill>
                <a:ea typeface="华文行楷" pitchFamily="2" charset="-122"/>
              </a:rPr>
              <a:t>     本章小结</a:t>
            </a:r>
          </a:p>
        </p:txBody>
      </p:sp>
      <p:sp>
        <p:nvSpPr>
          <p:cNvPr id="130051" name="Rectangle 3"/>
          <p:cNvSpPr>
            <a:spLocks noGrp="1" noChangeArrowheads="1"/>
          </p:cNvSpPr>
          <p:nvPr>
            <p:ph type="body" idx="1"/>
          </p:nvPr>
        </p:nvSpPr>
        <p:spPr>
          <a:xfrm>
            <a:off x="1354138" y="1398588"/>
            <a:ext cx="6026150" cy="4694237"/>
          </a:xfrm>
        </p:spPr>
        <p:txBody>
          <a:bodyPr/>
          <a:lstStyle/>
          <a:p>
            <a:pPr marL="360363" indent="-360363">
              <a:lnSpc>
                <a:spcPct val="140000"/>
              </a:lnSpc>
              <a:buFont typeface="Wingdings" pitchFamily="2" charset="2"/>
              <a:buNone/>
            </a:pPr>
            <a:r>
              <a:rPr lang="zh-CN" altLang="en-US"/>
              <a:t>以下各协议的格式、功能、特点等</a:t>
            </a:r>
          </a:p>
          <a:p>
            <a:pPr marL="360363" indent="-360363">
              <a:lnSpc>
                <a:spcPct val="140000"/>
              </a:lnSpc>
            </a:pPr>
            <a:r>
              <a:rPr lang="en-US" altLang="zh-CN"/>
              <a:t>IP</a:t>
            </a:r>
            <a:r>
              <a:rPr lang="zh-CN" altLang="en-US"/>
              <a:t>协议</a:t>
            </a:r>
          </a:p>
          <a:p>
            <a:pPr marL="360363" indent="-360363">
              <a:lnSpc>
                <a:spcPct val="140000"/>
              </a:lnSpc>
            </a:pPr>
            <a:r>
              <a:rPr lang="en-US" altLang="zh-CN"/>
              <a:t>ARP</a:t>
            </a:r>
            <a:r>
              <a:rPr lang="zh-CN" altLang="en-US"/>
              <a:t>协议</a:t>
            </a:r>
          </a:p>
          <a:p>
            <a:pPr marL="360363" indent="-360363">
              <a:lnSpc>
                <a:spcPct val="140000"/>
              </a:lnSpc>
            </a:pPr>
            <a:r>
              <a:rPr lang="en-US" altLang="zh-CN"/>
              <a:t>ICMP</a:t>
            </a:r>
            <a:r>
              <a:rPr lang="zh-CN" altLang="en-US"/>
              <a:t>协议</a:t>
            </a:r>
          </a:p>
          <a:p>
            <a:pPr marL="360363" indent="-360363">
              <a:lnSpc>
                <a:spcPct val="140000"/>
              </a:lnSpc>
            </a:pPr>
            <a:r>
              <a:rPr lang="en-US" altLang="zh-CN"/>
              <a:t>IGMP</a:t>
            </a:r>
            <a:r>
              <a:rPr lang="zh-CN" altLang="en-US"/>
              <a:t>协议</a:t>
            </a:r>
          </a:p>
          <a:p>
            <a:pPr marL="360363" indent="-360363">
              <a:lnSpc>
                <a:spcPct val="140000"/>
              </a:lnSpc>
            </a:pPr>
            <a:r>
              <a:rPr lang="en-US" altLang="zh-CN"/>
              <a:t>X.25</a:t>
            </a:r>
            <a:r>
              <a:rPr lang="zh-CN" altLang="en-US"/>
              <a:t>协议</a:t>
            </a:r>
          </a:p>
        </p:txBody>
      </p:sp>
      <p:pic>
        <p:nvPicPr>
          <p:cNvPr id="130053" name="Picture 5" descr="地球"/>
          <p:cNvPicPr>
            <a:picLocks noChangeAspect="1" noChangeArrowheads="1" noCrop="1"/>
          </p:cNvPicPr>
          <p:nvPr/>
        </p:nvPicPr>
        <p:blipFill>
          <a:blip r:embed="rId2"/>
          <a:srcRect/>
          <a:stretch>
            <a:fillRect/>
          </a:stretch>
        </p:blipFill>
        <p:spPr bwMode="auto">
          <a:xfrm>
            <a:off x="6300788" y="4365625"/>
            <a:ext cx="952500" cy="952500"/>
          </a:xfrm>
          <a:prstGeom prst="rect">
            <a:avLst/>
          </a:prstGeom>
          <a:noFill/>
        </p:spPr>
      </p:pic>
    </p:spTree>
  </p:cSld>
  <p:clrMapOvr>
    <a:masterClrMapping/>
  </p:clrMapOvr>
  <p:transition spd="slow">
    <p:random/>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Page </a:t>
            </a:r>
            <a:fld id="{03F278FE-C386-432E-91B4-205FF93BC515}" type="slidenum">
              <a:rPr lang="en-US" altLang="zh-CN"/>
              <a:pPr/>
              <a:t>127</a:t>
            </a:fld>
            <a:endParaRPr lang="en-US" altLang="zh-CN"/>
          </a:p>
        </p:txBody>
      </p:sp>
      <p:sp>
        <p:nvSpPr>
          <p:cNvPr id="131074" name="Rectangle 2"/>
          <p:cNvSpPr>
            <a:spLocks noGrp="1" noChangeArrowheads="1"/>
          </p:cNvSpPr>
          <p:nvPr>
            <p:ph type="title"/>
          </p:nvPr>
        </p:nvSpPr>
        <p:spPr/>
        <p:txBody>
          <a:bodyPr/>
          <a:lstStyle/>
          <a:p>
            <a:pPr algn="l"/>
            <a:r>
              <a:rPr lang="zh-CN" altLang="en-US" sz="4000">
                <a:solidFill>
                  <a:srgbClr val="FF0000"/>
                </a:solidFill>
                <a:ea typeface="楷体_GB2312" charset="-122"/>
              </a:rPr>
              <a:t>思考题</a:t>
            </a:r>
          </a:p>
        </p:txBody>
      </p:sp>
      <p:sp>
        <p:nvSpPr>
          <p:cNvPr id="131075" name="Rectangle 3"/>
          <p:cNvSpPr>
            <a:spLocks noGrp="1" noChangeArrowheads="1"/>
          </p:cNvSpPr>
          <p:nvPr>
            <p:ph type="body" idx="1"/>
          </p:nvPr>
        </p:nvSpPr>
        <p:spPr>
          <a:xfrm>
            <a:off x="1139825" y="1473200"/>
            <a:ext cx="7488238" cy="2722563"/>
          </a:xfrm>
        </p:spPr>
        <p:txBody>
          <a:bodyPr/>
          <a:lstStyle/>
          <a:p>
            <a:r>
              <a:rPr lang="en-US" altLang="zh-CN"/>
              <a:t>1</a:t>
            </a:r>
            <a:r>
              <a:rPr lang="zh-CN" altLang="en-US"/>
              <a:t>、试说明</a:t>
            </a:r>
            <a:r>
              <a:rPr lang="en-US" altLang="zh-CN"/>
              <a:t>IP</a:t>
            </a:r>
            <a:r>
              <a:rPr lang="zh-CN" altLang="en-US"/>
              <a:t>、</a:t>
            </a:r>
            <a:r>
              <a:rPr lang="en-US" altLang="zh-CN"/>
              <a:t>ARP</a:t>
            </a:r>
            <a:r>
              <a:rPr lang="zh-CN" altLang="en-US"/>
              <a:t>、</a:t>
            </a:r>
            <a:r>
              <a:rPr lang="en-US" altLang="zh-CN"/>
              <a:t>ICMP</a:t>
            </a:r>
            <a:r>
              <a:rPr lang="zh-CN" altLang="en-US"/>
              <a:t>、</a:t>
            </a:r>
            <a:r>
              <a:rPr lang="en-US" altLang="zh-CN"/>
              <a:t>IGMP</a:t>
            </a:r>
            <a:r>
              <a:rPr lang="zh-CN" altLang="en-US"/>
              <a:t>协议的作用。</a:t>
            </a:r>
          </a:p>
          <a:p>
            <a:r>
              <a:rPr lang="en-US" altLang="zh-CN"/>
              <a:t>2</a:t>
            </a:r>
            <a:r>
              <a:rPr lang="zh-CN" altLang="en-US"/>
              <a:t>、试简述</a:t>
            </a:r>
            <a:r>
              <a:rPr lang="en-US" altLang="zh-CN"/>
              <a:t>RIP</a:t>
            </a:r>
            <a:r>
              <a:rPr lang="zh-CN" altLang="en-US"/>
              <a:t>、</a:t>
            </a:r>
            <a:r>
              <a:rPr lang="en-US" altLang="zh-CN"/>
              <a:t>OSPF</a:t>
            </a:r>
            <a:r>
              <a:rPr lang="zh-CN" altLang="en-US"/>
              <a:t>、</a:t>
            </a:r>
            <a:r>
              <a:rPr lang="en-US" altLang="zh-CN"/>
              <a:t>BGP</a:t>
            </a:r>
            <a:r>
              <a:rPr lang="zh-CN" altLang="en-US"/>
              <a:t>协议的工作原理。</a:t>
            </a:r>
          </a:p>
        </p:txBody>
      </p:sp>
      <p:pic>
        <p:nvPicPr>
          <p:cNvPr id="131076" name="Picture 4" descr="gif228">
            <a:hlinkClick r:id="" action="ppaction://hlinkshowjump?jump=endshow"/>
          </p:cNvPr>
          <p:cNvPicPr>
            <a:picLocks noChangeAspect="1" noChangeArrowheads="1" noCrop="1"/>
          </p:cNvPicPr>
          <p:nvPr/>
        </p:nvPicPr>
        <p:blipFill>
          <a:blip r:embed="rId2"/>
          <a:srcRect/>
          <a:stretch>
            <a:fillRect/>
          </a:stretch>
        </p:blipFill>
        <p:spPr bwMode="auto">
          <a:xfrm>
            <a:off x="7451725" y="5084763"/>
            <a:ext cx="720725" cy="700087"/>
          </a:xfrm>
          <a:prstGeom prst="rect">
            <a:avLst/>
          </a:prstGeom>
          <a:noFill/>
        </p:spPr>
      </p:pic>
      <p:pic>
        <p:nvPicPr>
          <p:cNvPr id="131084" name="Picture 12" descr="gif007"/>
          <p:cNvPicPr>
            <a:picLocks noChangeAspect="1" noChangeArrowheads="1" noCrop="1"/>
          </p:cNvPicPr>
          <p:nvPr/>
        </p:nvPicPr>
        <p:blipFill>
          <a:blip r:embed="rId3"/>
          <a:srcRect/>
          <a:stretch>
            <a:fillRect/>
          </a:stretch>
        </p:blipFill>
        <p:spPr bwMode="auto">
          <a:xfrm>
            <a:off x="1835150" y="4005263"/>
            <a:ext cx="1944688" cy="1781175"/>
          </a:xfrm>
          <a:prstGeom prst="rect">
            <a:avLst/>
          </a:prstGeom>
          <a:noFill/>
        </p:spPr>
      </p:pic>
    </p:spTree>
  </p:cSld>
  <p:clrMapOvr>
    <a:masterClrMapping/>
  </p:clrMapOvr>
  <p:transition spd="slow">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FC7C0E60-B54A-4AEA-8026-9BFDEDBA4D7B}" type="slidenum">
              <a:rPr lang="en-US" altLang="zh-CN"/>
              <a:pPr/>
              <a:t>13</a:t>
            </a:fld>
            <a:endParaRPr lang="en-US" altLang="zh-CN"/>
          </a:p>
        </p:txBody>
      </p:sp>
      <p:sp>
        <p:nvSpPr>
          <p:cNvPr id="212994" name="Rectangle 2"/>
          <p:cNvSpPr>
            <a:spLocks noGrp="1" noChangeArrowheads="1"/>
          </p:cNvSpPr>
          <p:nvPr>
            <p:ph type="title"/>
          </p:nvPr>
        </p:nvSpPr>
        <p:spPr/>
        <p:txBody>
          <a:bodyPr/>
          <a:lstStyle/>
          <a:p>
            <a:r>
              <a:rPr lang="en-US" altLang="zh-CN" sz="3200">
                <a:solidFill>
                  <a:srgbClr val="FF0000"/>
                </a:solidFill>
              </a:rPr>
              <a:t>2. IP</a:t>
            </a:r>
            <a:r>
              <a:rPr lang="zh-CN" altLang="en-US" sz="3200">
                <a:solidFill>
                  <a:srgbClr val="FF0000"/>
                </a:solidFill>
              </a:rPr>
              <a:t>数据报各字段含义</a:t>
            </a:r>
          </a:p>
        </p:txBody>
      </p:sp>
      <p:sp>
        <p:nvSpPr>
          <p:cNvPr id="212995" name="Rectangle 3"/>
          <p:cNvSpPr>
            <a:spLocks noGrp="1" noChangeArrowheads="1"/>
          </p:cNvSpPr>
          <p:nvPr>
            <p:ph type="body" idx="1"/>
          </p:nvPr>
        </p:nvSpPr>
        <p:spPr>
          <a:xfrm>
            <a:off x="1042988" y="1484313"/>
            <a:ext cx="7620000" cy="4608512"/>
          </a:xfrm>
        </p:spPr>
        <p:txBody>
          <a:bodyPr/>
          <a:lstStyle/>
          <a:p>
            <a:pPr>
              <a:buFont typeface="Wingdings" pitchFamily="2" charset="2"/>
              <a:buNone/>
            </a:pPr>
            <a:r>
              <a:rPr lang="zh-CN" altLang="en-US"/>
              <a:t>（</a:t>
            </a:r>
            <a:r>
              <a:rPr lang="en-US" altLang="zh-CN"/>
              <a:t>6</a:t>
            </a:r>
            <a:r>
              <a:rPr lang="zh-CN" altLang="en-US"/>
              <a:t>）</a:t>
            </a:r>
            <a:r>
              <a:rPr lang="zh-CN" altLang="en-US">
                <a:solidFill>
                  <a:srgbClr val="FF0000"/>
                </a:solidFill>
                <a:effectLst>
                  <a:outerShdw blurRad="38100" dist="38100" dir="2700000" algn="tl">
                    <a:srgbClr val="000000"/>
                  </a:outerShdw>
                </a:effectLst>
              </a:rPr>
              <a:t>标志</a:t>
            </a:r>
            <a:r>
              <a:rPr lang="zh-CN" altLang="en-US"/>
              <a:t>：</a:t>
            </a:r>
            <a:r>
              <a:rPr lang="en-US" altLang="zh-CN"/>
              <a:t>3</a:t>
            </a:r>
            <a:r>
              <a:rPr lang="zh-CN" altLang="en-US" smtClean="0"/>
              <a:t>位</a:t>
            </a:r>
            <a:endParaRPr lang="zh-CN" altLang="en-US"/>
          </a:p>
          <a:p>
            <a:r>
              <a:rPr lang="zh-CN" altLang="en-US"/>
              <a:t>第</a:t>
            </a:r>
            <a:r>
              <a:rPr lang="en-US" altLang="zh-CN"/>
              <a:t>1</a:t>
            </a:r>
            <a:r>
              <a:rPr lang="zh-CN" altLang="en-US"/>
              <a:t>位保留；</a:t>
            </a:r>
          </a:p>
          <a:p>
            <a:r>
              <a:rPr lang="zh-CN" altLang="en-US"/>
              <a:t>第</a:t>
            </a:r>
            <a:r>
              <a:rPr lang="en-US" altLang="zh-CN"/>
              <a:t>2</a:t>
            </a:r>
            <a:r>
              <a:rPr lang="zh-CN" altLang="en-US"/>
              <a:t>位为不分片标志，记为</a:t>
            </a:r>
            <a:r>
              <a:rPr lang="en-US" altLang="zh-CN"/>
              <a:t>DF</a:t>
            </a:r>
            <a:r>
              <a:rPr lang="zh-CN" altLang="en-US"/>
              <a:t>，表示此数据报不可以被分片，只有当</a:t>
            </a:r>
            <a:r>
              <a:rPr lang="en-US" altLang="zh-CN"/>
              <a:t>DF=0</a:t>
            </a:r>
            <a:r>
              <a:rPr lang="zh-CN" altLang="en-US"/>
              <a:t>时才可以分片；</a:t>
            </a:r>
          </a:p>
          <a:p>
            <a:r>
              <a:rPr lang="zh-CN" altLang="en-US"/>
              <a:t>第</a:t>
            </a:r>
            <a:r>
              <a:rPr lang="en-US" altLang="zh-CN"/>
              <a:t>3</a:t>
            </a:r>
            <a:r>
              <a:rPr lang="zh-CN" altLang="en-US"/>
              <a:t>位为更多分片标志，记为</a:t>
            </a:r>
            <a:r>
              <a:rPr lang="en-US" altLang="zh-CN"/>
              <a:t>MF</a:t>
            </a:r>
            <a:r>
              <a:rPr lang="zh-CN" altLang="en-US"/>
              <a:t>，表示还有分片，当</a:t>
            </a:r>
            <a:r>
              <a:rPr lang="en-US" altLang="zh-CN"/>
              <a:t>MF=0</a:t>
            </a:r>
            <a:r>
              <a:rPr lang="zh-CN" altLang="en-US"/>
              <a:t>时，表示此分片是最后分片，没有其他</a:t>
            </a:r>
            <a:r>
              <a:rPr lang="zh-CN" altLang="en-US" smtClean="0"/>
              <a:t>分片</a:t>
            </a:r>
            <a:endParaRPr lang="zh-CN" altLang="en-US"/>
          </a:p>
        </p:txBody>
      </p:sp>
    </p:spTree>
  </p:cSld>
  <p:clrMapOvr>
    <a:masterClrMapping/>
  </p:clrMapOvr>
  <p:transition spd="slow">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5365F498-274E-4601-94DC-430B2ED3A180}" type="slidenum">
              <a:rPr lang="en-US" altLang="zh-CN"/>
              <a:pPr/>
              <a:t>14</a:t>
            </a:fld>
            <a:endParaRPr lang="en-US" altLang="zh-CN"/>
          </a:p>
        </p:txBody>
      </p:sp>
      <p:sp>
        <p:nvSpPr>
          <p:cNvPr id="221186" name="Rectangle 2"/>
          <p:cNvSpPr>
            <a:spLocks noGrp="1" noChangeArrowheads="1"/>
          </p:cNvSpPr>
          <p:nvPr>
            <p:ph type="title"/>
          </p:nvPr>
        </p:nvSpPr>
        <p:spPr/>
        <p:txBody>
          <a:bodyPr/>
          <a:lstStyle/>
          <a:p>
            <a:r>
              <a:rPr lang="en-US" altLang="zh-CN" sz="3200">
                <a:solidFill>
                  <a:srgbClr val="FF0000"/>
                </a:solidFill>
              </a:rPr>
              <a:t>2. IP</a:t>
            </a:r>
            <a:r>
              <a:rPr lang="zh-CN" altLang="en-US" sz="3200">
                <a:solidFill>
                  <a:srgbClr val="FF0000"/>
                </a:solidFill>
              </a:rPr>
              <a:t>数据报各字段含义</a:t>
            </a:r>
          </a:p>
        </p:txBody>
      </p:sp>
      <p:sp>
        <p:nvSpPr>
          <p:cNvPr id="221187" name="Rectangle 3"/>
          <p:cNvSpPr>
            <a:spLocks noGrp="1" noChangeArrowheads="1"/>
          </p:cNvSpPr>
          <p:nvPr>
            <p:ph type="body" idx="1"/>
          </p:nvPr>
        </p:nvSpPr>
        <p:spPr/>
        <p:txBody>
          <a:bodyPr/>
          <a:lstStyle/>
          <a:p>
            <a:pPr>
              <a:lnSpc>
                <a:spcPct val="140000"/>
              </a:lnSpc>
            </a:pPr>
            <a:r>
              <a:rPr lang="zh-CN" altLang="en-US"/>
              <a:t>（</a:t>
            </a:r>
            <a:r>
              <a:rPr lang="en-US" altLang="zh-CN"/>
              <a:t>7</a:t>
            </a:r>
            <a:r>
              <a:rPr lang="zh-CN" altLang="en-US"/>
              <a:t>）</a:t>
            </a:r>
            <a:r>
              <a:rPr lang="zh-CN" altLang="en-US">
                <a:solidFill>
                  <a:srgbClr val="FF0000"/>
                </a:solidFill>
                <a:effectLst>
                  <a:outerShdw blurRad="38100" dist="38100" dir="2700000" algn="tl">
                    <a:srgbClr val="000000"/>
                  </a:outerShdw>
                </a:effectLst>
              </a:rPr>
              <a:t>片偏移</a:t>
            </a:r>
            <a:r>
              <a:rPr lang="zh-CN" altLang="en-US"/>
              <a:t>：</a:t>
            </a:r>
            <a:r>
              <a:rPr lang="en-US" altLang="zh-CN"/>
              <a:t>13</a:t>
            </a:r>
            <a:r>
              <a:rPr lang="zh-CN" altLang="en-US" smtClean="0"/>
              <a:t>位 </a:t>
            </a:r>
            <a:r>
              <a:rPr lang="en-US" altLang="zh-CN" smtClean="0"/>
              <a:t>(</a:t>
            </a:r>
            <a:r>
              <a:rPr lang="zh-CN" altLang="en-US"/>
              <a:t>详细见</a:t>
            </a:r>
            <a:r>
              <a:rPr lang="en-US" altLang="zh-CN"/>
              <a:t>RFC791)</a:t>
            </a:r>
          </a:p>
          <a:p>
            <a:pPr>
              <a:lnSpc>
                <a:spcPct val="140000"/>
              </a:lnSpc>
            </a:pPr>
            <a:r>
              <a:rPr lang="zh-CN" altLang="en-US"/>
              <a:t>指明当前分片在与其他分片被重新组装成一个单独数据报时，位于数据报的位置。该字段的值以</a:t>
            </a:r>
            <a:r>
              <a:rPr lang="en-US" altLang="zh-CN"/>
              <a:t>8</a:t>
            </a:r>
            <a:r>
              <a:rPr lang="zh-CN" altLang="en-US"/>
              <a:t>字节为</a:t>
            </a:r>
            <a:r>
              <a:rPr lang="zh-CN" altLang="en-US" smtClean="0"/>
              <a:t>单位</a:t>
            </a:r>
            <a:endParaRPr lang="zh-CN" altLang="en-US"/>
          </a:p>
          <a:p>
            <a:pPr>
              <a:lnSpc>
                <a:spcPct val="140000"/>
              </a:lnSpc>
            </a:pPr>
            <a:r>
              <a:rPr lang="en-US" altLang="zh-CN"/>
              <a:t>IP</a:t>
            </a:r>
            <a:r>
              <a:rPr lang="zh-CN" altLang="en-US"/>
              <a:t>数据报使用</a:t>
            </a:r>
            <a:r>
              <a:rPr lang="zh-CN" altLang="en-US">
                <a:solidFill>
                  <a:srgbClr val="FF0000"/>
                </a:solidFill>
                <a:effectLst>
                  <a:outerShdw blurRad="38100" dist="38100" dir="2700000" algn="tl">
                    <a:srgbClr val="000000"/>
                  </a:outerShdw>
                </a:effectLst>
              </a:rPr>
              <a:t>标识、标志和片偏移</a:t>
            </a:r>
            <a:r>
              <a:rPr lang="zh-CN" altLang="en-US"/>
              <a:t>三个字段对数据包的分片和重组进行</a:t>
            </a:r>
            <a:r>
              <a:rPr lang="zh-CN" altLang="en-US" smtClean="0"/>
              <a:t>控制</a:t>
            </a:r>
            <a:endParaRPr lang="zh-CN" altLang="en-US"/>
          </a:p>
        </p:txBody>
      </p:sp>
    </p:spTree>
  </p:cSld>
  <p:clrMapOvr>
    <a:masterClrMapping/>
  </p:clrMapOvr>
  <p:transition spd="slow">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F20C46C1-65CA-4E3E-8CDD-3565A710DC03}" type="slidenum">
              <a:rPr lang="en-US" altLang="zh-CN"/>
              <a:pPr/>
              <a:t>15</a:t>
            </a:fld>
            <a:endParaRPr lang="en-US" altLang="zh-CN"/>
          </a:p>
        </p:txBody>
      </p:sp>
      <p:sp>
        <p:nvSpPr>
          <p:cNvPr id="319490" name="Rectangle 2"/>
          <p:cNvSpPr>
            <a:spLocks noGrp="1" noChangeArrowheads="1"/>
          </p:cNvSpPr>
          <p:nvPr>
            <p:ph type="title"/>
          </p:nvPr>
        </p:nvSpPr>
        <p:spPr/>
        <p:txBody>
          <a:bodyPr/>
          <a:lstStyle/>
          <a:p>
            <a:r>
              <a:rPr lang="en-US" altLang="zh-CN"/>
              <a:t>IP</a:t>
            </a:r>
            <a:r>
              <a:rPr lang="zh-CN" altLang="en-US"/>
              <a:t>分片和</a:t>
            </a:r>
            <a:r>
              <a:rPr lang="en-US" altLang="zh-CN"/>
              <a:t>TCP</a:t>
            </a:r>
            <a:r>
              <a:rPr lang="zh-CN" altLang="en-US"/>
              <a:t>分段</a:t>
            </a:r>
          </a:p>
        </p:txBody>
      </p:sp>
      <p:sp>
        <p:nvSpPr>
          <p:cNvPr id="319491" name="Rectangle 3"/>
          <p:cNvSpPr>
            <a:spLocks noGrp="1" noChangeArrowheads="1"/>
          </p:cNvSpPr>
          <p:nvPr>
            <p:ph type="body" idx="1"/>
          </p:nvPr>
        </p:nvSpPr>
        <p:spPr>
          <a:xfrm>
            <a:off x="457200" y="1196975"/>
            <a:ext cx="8229600" cy="4525963"/>
          </a:xfrm>
        </p:spPr>
        <p:txBody>
          <a:bodyPr/>
          <a:lstStyle/>
          <a:p>
            <a:r>
              <a:rPr lang="en-US" altLang="zh-CN"/>
              <a:t>MTU</a:t>
            </a:r>
            <a:r>
              <a:rPr lang="zh-CN" altLang="en-US"/>
              <a:t>（</a:t>
            </a:r>
            <a:r>
              <a:rPr lang="en-US" altLang="zh-CN"/>
              <a:t>Maximum</a:t>
            </a:r>
            <a:r>
              <a:rPr lang="en-US" altLang="zh-CN">
                <a:latin typeface="Arial"/>
              </a:rPr>
              <a:t> </a:t>
            </a:r>
            <a:r>
              <a:rPr lang="en-US" altLang="zh-CN"/>
              <a:t>Transmission</a:t>
            </a:r>
            <a:r>
              <a:rPr lang="en-US" altLang="zh-CN">
                <a:latin typeface="Arial"/>
              </a:rPr>
              <a:t> </a:t>
            </a:r>
            <a:r>
              <a:rPr lang="en-US" altLang="zh-CN"/>
              <a:t>Unit</a:t>
            </a:r>
            <a:r>
              <a:rPr lang="zh-CN" altLang="en-US"/>
              <a:t>）</a:t>
            </a:r>
          </a:p>
          <a:p>
            <a:r>
              <a:rPr lang="en-US" altLang="zh-CN"/>
              <a:t>MSS</a:t>
            </a:r>
            <a:r>
              <a:rPr lang="zh-CN" altLang="en-US"/>
              <a:t>（</a:t>
            </a:r>
            <a:r>
              <a:rPr lang="en-US" altLang="zh-CN"/>
              <a:t>Maxitum</a:t>
            </a:r>
            <a:r>
              <a:rPr lang="en-US" altLang="zh-CN">
                <a:latin typeface="Arial"/>
              </a:rPr>
              <a:t> </a:t>
            </a:r>
            <a:r>
              <a:rPr lang="en-US" altLang="zh-CN"/>
              <a:t>Segment</a:t>
            </a:r>
            <a:r>
              <a:rPr lang="en-US" altLang="zh-CN">
                <a:latin typeface="Arial"/>
              </a:rPr>
              <a:t> </a:t>
            </a:r>
            <a:r>
              <a:rPr lang="en-US" altLang="zh-CN"/>
              <a:t>Size</a:t>
            </a:r>
            <a:r>
              <a:rPr lang="zh-CN" altLang="en-US"/>
              <a:t>）</a:t>
            </a:r>
          </a:p>
        </p:txBody>
      </p:sp>
      <p:pic>
        <p:nvPicPr>
          <p:cNvPr id="319492" name="Picture 4" descr="23849526_1303046594XGX1"/>
          <p:cNvPicPr>
            <a:picLocks noChangeAspect="1" noChangeArrowheads="1"/>
          </p:cNvPicPr>
          <p:nvPr/>
        </p:nvPicPr>
        <p:blipFill>
          <a:blip r:embed="rId2"/>
          <a:srcRect/>
          <a:stretch>
            <a:fillRect/>
          </a:stretch>
        </p:blipFill>
        <p:spPr bwMode="auto">
          <a:xfrm>
            <a:off x="1042988" y="2205038"/>
            <a:ext cx="7489825" cy="5213350"/>
          </a:xfrm>
          <a:prstGeom prst="rect">
            <a:avLst/>
          </a:prstGeom>
          <a:noFill/>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9492"/>
                                        </p:tgtEl>
                                        <p:attrNameLst>
                                          <p:attrName>style.visibility</p:attrName>
                                        </p:attrNameLst>
                                      </p:cBhvr>
                                      <p:to>
                                        <p:strVal val="visible"/>
                                      </p:to>
                                    </p:set>
                                    <p:animEffect transition="in" filter="blinds(horizontal)">
                                      <p:cBhvr>
                                        <p:cTn id="7" dur="500"/>
                                        <p:tgtEl>
                                          <p:spTgt spid="319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3F4099FA-E0AC-40C5-99E6-229BDDB5AFA9}" type="slidenum">
              <a:rPr lang="en-US" altLang="zh-CN"/>
              <a:pPr/>
              <a:t>16</a:t>
            </a:fld>
            <a:endParaRPr lang="en-US" altLang="zh-CN"/>
          </a:p>
        </p:txBody>
      </p:sp>
      <p:sp>
        <p:nvSpPr>
          <p:cNvPr id="220162" name="Rectangle 2"/>
          <p:cNvSpPr>
            <a:spLocks noGrp="1" noChangeArrowheads="1"/>
          </p:cNvSpPr>
          <p:nvPr>
            <p:ph type="title"/>
          </p:nvPr>
        </p:nvSpPr>
        <p:spPr/>
        <p:txBody>
          <a:bodyPr/>
          <a:lstStyle/>
          <a:p>
            <a:r>
              <a:rPr lang="en-US" altLang="zh-CN" sz="3200">
                <a:solidFill>
                  <a:srgbClr val="FF0000"/>
                </a:solidFill>
              </a:rPr>
              <a:t>2. IP</a:t>
            </a:r>
            <a:r>
              <a:rPr lang="zh-CN" altLang="en-US" sz="3200">
                <a:solidFill>
                  <a:srgbClr val="FF0000"/>
                </a:solidFill>
              </a:rPr>
              <a:t>数据报各字段含义</a:t>
            </a:r>
          </a:p>
        </p:txBody>
      </p:sp>
      <p:sp>
        <p:nvSpPr>
          <p:cNvPr id="220163" name="Rectangle 3"/>
          <p:cNvSpPr>
            <a:spLocks noGrp="1" noChangeArrowheads="1"/>
          </p:cNvSpPr>
          <p:nvPr>
            <p:ph type="body" idx="1"/>
          </p:nvPr>
        </p:nvSpPr>
        <p:spPr/>
        <p:txBody>
          <a:bodyPr/>
          <a:lstStyle/>
          <a:p>
            <a:pPr>
              <a:lnSpc>
                <a:spcPct val="130000"/>
              </a:lnSpc>
            </a:pPr>
            <a:r>
              <a:rPr lang="zh-CN" altLang="en-US" sz="2400"/>
              <a:t>（</a:t>
            </a:r>
            <a:r>
              <a:rPr lang="en-US" altLang="zh-CN" sz="2400"/>
              <a:t>8</a:t>
            </a:r>
            <a:r>
              <a:rPr lang="zh-CN" altLang="en-US" sz="2400"/>
              <a:t>）</a:t>
            </a:r>
            <a:r>
              <a:rPr lang="zh-CN" altLang="en-US" sz="2400">
                <a:solidFill>
                  <a:srgbClr val="FF0000"/>
                </a:solidFill>
                <a:effectLst>
                  <a:outerShdw blurRad="38100" dist="38100" dir="2700000" algn="tl">
                    <a:srgbClr val="000000"/>
                  </a:outerShdw>
                </a:effectLst>
              </a:rPr>
              <a:t>寿命</a:t>
            </a:r>
            <a:r>
              <a:rPr lang="en-US" altLang="zh-CN" sz="2400">
                <a:solidFill>
                  <a:srgbClr val="FF0000"/>
                </a:solidFill>
                <a:effectLst>
                  <a:outerShdw blurRad="38100" dist="38100" dir="2700000" algn="tl">
                    <a:srgbClr val="000000"/>
                  </a:outerShdw>
                </a:effectLst>
              </a:rPr>
              <a:t>TTL</a:t>
            </a:r>
            <a:r>
              <a:rPr lang="zh-CN" altLang="en-US" sz="2400"/>
              <a:t>：生存时间，</a:t>
            </a:r>
            <a:r>
              <a:rPr lang="en-US" altLang="zh-CN" sz="2400"/>
              <a:t>8</a:t>
            </a:r>
            <a:r>
              <a:rPr lang="zh-CN" altLang="en-US" sz="2400"/>
              <a:t>位。设置了该数据报在互联网中允许存在的时间，以秒为</a:t>
            </a:r>
            <a:r>
              <a:rPr lang="zh-CN" altLang="en-US" sz="2400" smtClean="0"/>
              <a:t>单位</a:t>
            </a:r>
            <a:endParaRPr lang="zh-CN" altLang="en-US" sz="2400"/>
          </a:p>
          <a:p>
            <a:pPr>
              <a:lnSpc>
                <a:spcPct val="130000"/>
              </a:lnSpc>
            </a:pPr>
            <a:r>
              <a:rPr lang="zh-CN" altLang="en-US" sz="2400"/>
              <a:t>（</a:t>
            </a:r>
            <a:r>
              <a:rPr lang="en-US" altLang="zh-CN" sz="2400"/>
              <a:t>9</a:t>
            </a:r>
            <a:r>
              <a:rPr lang="zh-CN" altLang="en-US" sz="2400"/>
              <a:t>）</a:t>
            </a:r>
            <a:r>
              <a:rPr lang="zh-CN" altLang="en-US" sz="2400">
                <a:solidFill>
                  <a:srgbClr val="FF0000"/>
                </a:solidFill>
                <a:effectLst>
                  <a:outerShdw blurRad="38100" dist="38100" dir="2700000" algn="tl">
                    <a:srgbClr val="000000"/>
                  </a:outerShdw>
                </a:effectLst>
              </a:rPr>
              <a:t>协议</a:t>
            </a:r>
            <a:r>
              <a:rPr lang="zh-CN" altLang="en-US" sz="2400"/>
              <a:t>：</a:t>
            </a:r>
            <a:r>
              <a:rPr lang="en-US" altLang="zh-CN" sz="2400"/>
              <a:t>8</a:t>
            </a:r>
            <a:r>
              <a:rPr lang="zh-CN" altLang="en-US" sz="2400"/>
              <a:t>位，指定数据报携带的数据属于哪一种高层协议，该字段的值是</a:t>
            </a:r>
            <a:r>
              <a:rPr lang="zh-CN" altLang="en-US" sz="2400">
                <a:solidFill>
                  <a:srgbClr val="FF0000"/>
                </a:solidFill>
                <a:effectLst>
                  <a:outerShdw blurRad="38100" dist="38100" dir="2700000" algn="tl">
                    <a:srgbClr val="000000"/>
                  </a:outerShdw>
                </a:effectLst>
              </a:rPr>
              <a:t>高层协议对应的编号</a:t>
            </a:r>
            <a:r>
              <a:rPr lang="zh-CN" altLang="en-US" sz="2400"/>
              <a:t>。如</a:t>
            </a:r>
            <a:r>
              <a:rPr lang="en-US" altLang="zh-CN" sz="2400"/>
              <a:t>IP</a:t>
            </a:r>
            <a:r>
              <a:rPr lang="zh-CN" altLang="en-US" sz="2400"/>
              <a:t>数据报可以封装</a:t>
            </a:r>
            <a:r>
              <a:rPr lang="en-US" altLang="zh-CN" sz="2400"/>
              <a:t>TCP</a:t>
            </a:r>
            <a:r>
              <a:rPr lang="zh-CN" altLang="en-US" sz="2400"/>
              <a:t>、</a:t>
            </a:r>
            <a:r>
              <a:rPr lang="en-US" altLang="zh-CN" sz="2400"/>
              <a:t>UDP</a:t>
            </a:r>
            <a:r>
              <a:rPr lang="zh-CN" altLang="en-US" sz="2400"/>
              <a:t>、</a:t>
            </a:r>
            <a:r>
              <a:rPr lang="en-US" altLang="zh-CN" sz="2400"/>
              <a:t>OSPF</a:t>
            </a:r>
            <a:r>
              <a:rPr lang="zh-CN" altLang="en-US" sz="2400"/>
              <a:t>、</a:t>
            </a:r>
            <a:r>
              <a:rPr lang="en-US" altLang="zh-CN" sz="2400"/>
              <a:t>ICMP</a:t>
            </a:r>
            <a:r>
              <a:rPr lang="zh-CN" altLang="en-US" sz="2400"/>
              <a:t>、</a:t>
            </a:r>
            <a:r>
              <a:rPr lang="en-US" altLang="zh-CN" sz="2400"/>
              <a:t>IGMP</a:t>
            </a:r>
            <a:r>
              <a:rPr lang="zh-CN" altLang="en-US" sz="2400"/>
              <a:t>等协议的数据，协议字段对应的值分别为</a:t>
            </a:r>
            <a:r>
              <a:rPr lang="en-US" altLang="zh-CN" sz="2400"/>
              <a:t>6</a:t>
            </a:r>
            <a:r>
              <a:rPr lang="zh-CN" altLang="en-US" sz="2400"/>
              <a:t>、</a:t>
            </a:r>
            <a:r>
              <a:rPr lang="en-US" altLang="zh-CN" sz="2400"/>
              <a:t>17</a:t>
            </a:r>
            <a:r>
              <a:rPr lang="zh-CN" altLang="en-US" sz="2400"/>
              <a:t>、</a:t>
            </a:r>
            <a:r>
              <a:rPr lang="en-US" altLang="zh-CN" sz="2400"/>
              <a:t>89</a:t>
            </a:r>
            <a:r>
              <a:rPr lang="zh-CN" altLang="en-US" sz="2400"/>
              <a:t>、</a:t>
            </a:r>
            <a:r>
              <a:rPr lang="en-US" altLang="zh-CN" sz="2400"/>
              <a:t>1</a:t>
            </a:r>
            <a:r>
              <a:rPr lang="zh-CN" altLang="en-US" sz="2400"/>
              <a:t>、</a:t>
            </a:r>
            <a:r>
              <a:rPr lang="en-US" altLang="zh-CN" sz="2400"/>
              <a:t>2</a:t>
            </a:r>
            <a:r>
              <a:rPr lang="zh-CN" altLang="en-US" sz="2400"/>
              <a:t>。目的主机收到数据后，根据该字段的值决定应该把数据报中的数据交给哪个协议模块进行</a:t>
            </a:r>
            <a:r>
              <a:rPr lang="zh-CN" altLang="en-US" sz="2400" smtClean="0"/>
              <a:t>处理</a:t>
            </a:r>
            <a:endParaRPr lang="zh-CN" altLang="en-US" sz="2400"/>
          </a:p>
        </p:txBody>
      </p:sp>
    </p:spTree>
  </p:cSld>
  <p:clrMapOvr>
    <a:masterClrMapping/>
  </p:clrMapOvr>
  <p:transition spd="slow">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73D23194-6D53-4E77-9A17-D01577B4C14B}" type="slidenum">
              <a:rPr lang="en-US" altLang="zh-CN"/>
              <a:pPr/>
              <a:t>17</a:t>
            </a:fld>
            <a:endParaRPr lang="en-US" altLang="zh-CN"/>
          </a:p>
        </p:txBody>
      </p:sp>
      <p:sp>
        <p:nvSpPr>
          <p:cNvPr id="219138" name="Rectangle 2"/>
          <p:cNvSpPr>
            <a:spLocks noGrp="1" noChangeArrowheads="1"/>
          </p:cNvSpPr>
          <p:nvPr>
            <p:ph type="title"/>
          </p:nvPr>
        </p:nvSpPr>
        <p:spPr/>
        <p:txBody>
          <a:bodyPr/>
          <a:lstStyle/>
          <a:p>
            <a:r>
              <a:rPr lang="en-US" altLang="zh-CN" sz="3200">
                <a:solidFill>
                  <a:srgbClr val="FF0000"/>
                </a:solidFill>
              </a:rPr>
              <a:t>2. IP</a:t>
            </a:r>
            <a:r>
              <a:rPr lang="zh-CN" altLang="en-US" sz="3200">
                <a:solidFill>
                  <a:srgbClr val="FF0000"/>
                </a:solidFill>
              </a:rPr>
              <a:t>数据报各字段含义</a:t>
            </a:r>
          </a:p>
        </p:txBody>
      </p:sp>
      <p:sp>
        <p:nvSpPr>
          <p:cNvPr id="219139" name="Rectangle 3"/>
          <p:cNvSpPr>
            <a:spLocks noGrp="1" noChangeArrowheads="1"/>
          </p:cNvSpPr>
          <p:nvPr>
            <p:ph type="body" idx="1"/>
          </p:nvPr>
        </p:nvSpPr>
        <p:spPr>
          <a:xfrm>
            <a:off x="1042988" y="1484313"/>
            <a:ext cx="7620000" cy="5040312"/>
          </a:xfrm>
        </p:spPr>
        <p:txBody>
          <a:bodyPr/>
          <a:lstStyle/>
          <a:p>
            <a:pPr>
              <a:lnSpc>
                <a:spcPct val="130000"/>
              </a:lnSpc>
            </a:pPr>
            <a:r>
              <a:rPr lang="zh-CN" altLang="en-US"/>
              <a:t>（</a:t>
            </a:r>
            <a:r>
              <a:rPr lang="en-US" altLang="zh-CN"/>
              <a:t>10</a:t>
            </a:r>
            <a:r>
              <a:rPr lang="zh-CN" altLang="en-US"/>
              <a:t>）</a:t>
            </a:r>
            <a:r>
              <a:rPr lang="zh-CN" altLang="en-US">
                <a:solidFill>
                  <a:srgbClr val="FF0000"/>
                </a:solidFill>
                <a:effectLst>
                  <a:outerShdw blurRad="38100" dist="38100" dir="2700000" algn="tl">
                    <a:srgbClr val="000000"/>
                  </a:outerShdw>
                </a:effectLst>
              </a:rPr>
              <a:t>首部校验和</a:t>
            </a:r>
            <a:r>
              <a:rPr lang="zh-CN" altLang="en-US"/>
              <a:t>：</a:t>
            </a:r>
            <a:r>
              <a:rPr lang="en-US" altLang="zh-CN"/>
              <a:t>16</a:t>
            </a:r>
            <a:r>
              <a:rPr lang="zh-CN" altLang="en-US"/>
              <a:t>位。用来保证首部数据的完整性。其计算方法是把首部看作一个</a:t>
            </a:r>
            <a:r>
              <a:rPr lang="en-US" altLang="zh-CN"/>
              <a:t>16</a:t>
            </a:r>
            <a:r>
              <a:rPr lang="zh-CN" altLang="en-US"/>
              <a:t>位的整数序列，对每个整数分别进行</a:t>
            </a:r>
            <a:r>
              <a:rPr lang="zh-CN" altLang="en-US">
                <a:solidFill>
                  <a:srgbClr val="FF0000"/>
                </a:solidFill>
                <a:effectLst>
                  <a:outerShdw blurRad="38100" dist="38100" dir="2700000" algn="tl">
                    <a:srgbClr val="000000"/>
                  </a:outerShdw>
                </a:effectLst>
              </a:rPr>
              <a:t>二进制反码加法运算</a:t>
            </a:r>
            <a:r>
              <a:rPr lang="zh-CN" altLang="en-US"/>
              <a:t>，再对计算的结果求反码。计算时，首部校验和取值为</a:t>
            </a:r>
            <a:r>
              <a:rPr lang="en-US" altLang="zh-CN"/>
              <a:t>0</a:t>
            </a:r>
            <a:r>
              <a:rPr lang="zh-CN" altLang="en-US"/>
              <a:t>。该字段只校验数据报的首部，不包括数据部分，</a:t>
            </a:r>
            <a:r>
              <a:rPr lang="zh-CN" altLang="en-US">
                <a:solidFill>
                  <a:srgbClr val="FF0000"/>
                </a:solidFill>
                <a:effectLst>
                  <a:outerShdw blurRad="38100" dist="38100" dir="2700000" algn="tl">
                    <a:srgbClr val="000000"/>
                  </a:outerShdw>
                </a:effectLst>
              </a:rPr>
              <a:t>其目的是减少路由器处理的开销</a:t>
            </a:r>
            <a:r>
              <a:rPr lang="zh-CN" altLang="en-US"/>
              <a:t>。数据区的完整性通过高层协议来</a:t>
            </a:r>
            <a:r>
              <a:rPr lang="zh-CN" altLang="en-US" smtClean="0"/>
              <a:t>校验</a:t>
            </a:r>
            <a:endParaRPr lang="zh-CN" altLang="en-US"/>
          </a:p>
        </p:txBody>
      </p:sp>
    </p:spTree>
  </p:cSld>
  <p:clrMapOvr>
    <a:masterClrMapping/>
  </p:clrMapOvr>
  <p:transition spd="slow">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40752DC1-9A1C-48ED-AB6B-930D0CAAD1B6}" type="slidenum">
              <a:rPr lang="en-US" altLang="zh-CN"/>
              <a:pPr/>
              <a:t>18</a:t>
            </a:fld>
            <a:endParaRPr lang="en-US" altLang="zh-CN"/>
          </a:p>
        </p:txBody>
      </p:sp>
      <p:sp>
        <p:nvSpPr>
          <p:cNvPr id="300034" name="Rectangle 2"/>
          <p:cNvSpPr>
            <a:spLocks noGrp="1" noChangeArrowheads="1"/>
          </p:cNvSpPr>
          <p:nvPr>
            <p:ph type="title"/>
          </p:nvPr>
        </p:nvSpPr>
        <p:spPr/>
        <p:txBody>
          <a:bodyPr/>
          <a:lstStyle/>
          <a:p>
            <a:r>
              <a:rPr lang="zh-CN" altLang="en-US" sz="2800"/>
              <a:t>二进制反码加法运算过程</a:t>
            </a:r>
            <a:r>
              <a:rPr lang="zh-CN" altLang="en-US"/>
              <a:t> </a:t>
            </a:r>
          </a:p>
        </p:txBody>
      </p:sp>
      <p:sp>
        <p:nvSpPr>
          <p:cNvPr id="300035" name="Rectangle 3"/>
          <p:cNvSpPr>
            <a:spLocks noGrp="1" noChangeArrowheads="1"/>
          </p:cNvSpPr>
          <p:nvPr>
            <p:ph type="body" idx="1"/>
          </p:nvPr>
        </p:nvSpPr>
        <p:spPr/>
        <p:txBody>
          <a:bodyPr/>
          <a:lstStyle/>
          <a:p>
            <a:endParaRPr lang="zh-CN" altLang="en-US"/>
          </a:p>
        </p:txBody>
      </p:sp>
      <p:pic>
        <p:nvPicPr>
          <p:cNvPr id="300036" name="Picture 4"/>
          <p:cNvPicPr>
            <a:picLocks noChangeAspect="1" noChangeArrowheads="1"/>
          </p:cNvPicPr>
          <p:nvPr/>
        </p:nvPicPr>
        <p:blipFill>
          <a:blip r:embed="rId2"/>
          <a:srcRect/>
          <a:stretch>
            <a:fillRect/>
          </a:stretch>
        </p:blipFill>
        <p:spPr bwMode="auto">
          <a:xfrm>
            <a:off x="1908175" y="1484313"/>
            <a:ext cx="5543550" cy="4476750"/>
          </a:xfrm>
          <a:prstGeom prst="rect">
            <a:avLst/>
          </a:prstGeom>
          <a:noFill/>
          <a:ln w="9525">
            <a:noFill/>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74791532-0F75-4994-B6CF-FD8D60DC3342}" type="slidenum">
              <a:rPr lang="en-US" altLang="zh-CN"/>
              <a:pPr/>
              <a:t>19</a:t>
            </a:fld>
            <a:endParaRPr lang="en-US" altLang="zh-CN"/>
          </a:p>
        </p:txBody>
      </p:sp>
      <p:sp>
        <p:nvSpPr>
          <p:cNvPr id="301058" name="Rectangle 2"/>
          <p:cNvSpPr>
            <a:spLocks noGrp="1" noChangeArrowheads="1"/>
          </p:cNvSpPr>
          <p:nvPr>
            <p:ph type="title"/>
          </p:nvPr>
        </p:nvSpPr>
        <p:spPr/>
        <p:txBody>
          <a:bodyPr/>
          <a:lstStyle/>
          <a:p>
            <a:r>
              <a:rPr lang="en-US" altLang="zh-CN" sz="3200"/>
              <a:t>IP</a:t>
            </a:r>
            <a:r>
              <a:rPr lang="zh-CN" altLang="en-US" sz="3200"/>
              <a:t>报文校验和举例</a:t>
            </a:r>
          </a:p>
        </p:txBody>
      </p:sp>
      <p:sp>
        <p:nvSpPr>
          <p:cNvPr id="301059" name="Rectangle 3"/>
          <p:cNvSpPr>
            <a:spLocks noGrp="1" noChangeArrowheads="1"/>
          </p:cNvSpPr>
          <p:nvPr>
            <p:ph type="body" idx="1"/>
          </p:nvPr>
        </p:nvSpPr>
        <p:spPr/>
        <p:txBody>
          <a:bodyPr/>
          <a:lstStyle/>
          <a:p>
            <a:r>
              <a:rPr lang="en-US" altLang="zh-CN" smtClean="0"/>
              <a:t>【</a:t>
            </a:r>
            <a:r>
              <a:rPr lang="zh-CN" altLang="en-US" smtClean="0"/>
              <a:t>例</a:t>
            </a:r>
            <a:r>
              <a:rPr lang="en-US" altLang="zh-CN" smtClean="0"/>
              <a:t>8-1</a:t>
            </a:r>
            <a:r>
              <a:rPr lang="en-US" altLang="zh-CN"/>
              <a:t>】</a:t>
            </a:r>
            <a:r>
              <a:rPr lang="zh-CN" altLang="en-US"/>
              <a:t>在发送端如下所示的</a:t>
            </a:r>
            <a:r>
              <a:rPr lang="en-US" altLang="zh-CN"/>
              <a:t>IP</a:t>
            </a:r>
            <a:r>
              <a:rPr lang="zh-CN" altLang="en-US"/>
              <a:t>数据报的校验和。</a:t>
            </a:r>
          </a:p>
        </p:txBody>
      </p:sp>
      <p:pic>
        <p:nvPicPr>
          <p:cNvPr id="301060" name="Picture 4"/>
          <p:cNvPicPr>
            <a:picLocks noChangeAspect="1" noChangeArrowheads="1"/>
          </p:cNvPicPr>
          <p:nvPr/>
        </p:nvPicPr>
        <p:blipFill>
          <a:blip r:embed="rId2"/>
          <a:srcRect/>
          <a:stretch>
            <a:fillRect/>
          </a:stretch>
        </p:blipFill>
        <p:spPr bwMode="auto">
          <a:xfrm>
            <a:off x="2051050" y="2781300"/>
            <a:ext cx="5905500" cy="3214688"/>
          </a:xfrm>
          <a:prstGeom prst="rect">
            <a:avLst/>
          </a:prstGeom>
          <a:noFill/>
          <a:ln w="9525">
            <a:noFill/>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F41C6E84-3FF2-4F6C-B186-0B49B1ABC478}" type="slidenum">
              <a:rPr lang="en-US" altLang="zh-CN"/>
              <a:pPr/>
              <a:t>2</a:t>
            </a:fld>
            <a:endParaRPr lang="en-US" altLang="zh-CN"/>
          </a:p>
        </p:txBody>
      </p:sp>
      <p:sp>
        <p:nvSpPr>
          <p:cNvPr id="120834" name="Rectangle 2"/>
          <p:cNvSpPr>
            <a:spLocks noGrp="1" noChangeArrowheads="1"/>
          </p:cNvSpPr>
          <p:nvPr>
            <p:ph type="title"/>
          </p:nvPr>
        </p:nvSpPr>
        <p:spPr/>
        <p:txBody>
          <a:bodyPr/>
          <a:lstStyle/>
          <a:p>
            <a:r>
              <a:rPr lang="en-US" altLang="zh-CN" smtClean="0"/>
              <a:t>8.1  </a:t>
            </a:r>
            <a:r>
              <a:rPr lang="en-US" altLang="zh-CN"/>
              <a:t>IP</a:t>
            </a:r>
            <a:r>
              <a:rPr lang="zh-CN" altLang="en-US"/>
              <a:t>协议</a:t>
            </a:r>
          </a:p>
        </p:txBody>
      </p:sp>
      <p:sp>
        <p:nvSpPr>
          <p:cNvPr id="120835" name="Rectangle 3"/>
          <p:cNvSpPr>
            <a:spLocks noGrp="1" noChangeArrowheads="1"/>
          </p:cNvSpPr>
          <p:nvPr>
            <p:ph type="body" idx="1"/>
          </p:nvPr>
        </p:nvSpPr>
        <p:spPr/>
        <p:txBody>
          <a:bodyPr/>
          <a:lstStyle/>
          <a:p>
            <a:pPr marL="360363" indent="-360363">
              <a:lnSpc>
                <a:spcPct val="110000"/>
              </a:lnSpc>
              <a:buClr>
                <a:srgbClr val="000099"/>
              </a:buClr>
            </a:pPr>
            <a:r>
              <a:rPr lang="en-US" altLang="zh-CN"/>
              <a:t>RFC 791</a:t>
            </a:r>
          </a:p>
          <a:p>
            <a:pPr marL="360363" indent="-360363">
              <a:lnSpc>
                <a:spcPct val="110000"/>
              </a:lnSpc>
              <a:buClr>
                <a:srgbClr val="000099"/>
              </a:buClr>
            </a:pPr>
            <a:r>
              <a:rPr lang="zh-CN" altLang="en-US"/>
              <a:t>网际协议（</a:t>
            </a:r>
            <a:r>
              <a:rPr lang="en-US" altLang="zh-CN"/>
              <a:t>IP</a:t>
            </a:r>
            <a:r>
              <a:rPr lang="zh-CN" altLang="en-US"/>
              <a:t>）提供对数据大小的重新组装功能，以适应不同网络对报文的</a:t>
            </a:r>
            <a:r>
              <a:rPr lang="zh-CN" altLang="en-US" smtClean="0"/>
              <a:t>要求</a:t>
            </a:r>
            <a:endParaRPr lang="zh-CN" altLang="en-US"/>
          </a:p>
          <a:p>
            <a:pPr marL="360363" indent="-360363">
              <a:lnSpc>
                <a:spcPct val="110000"/>
              </a:lnSpc>
              <a:buClr>
                <a:srgbClr val="000099"/>
              </a:buClr>
            </a:pPr>
            <a:r>
              <a:rPr lang="en-US" altLang="zh-CN"/>
              <a:t>IP</a:t>
            </a:r>
            <a:r>
              <a:rPr lang="zh-CN" altLang="en-US"/>
              <a:t>的责任是把数据从源端传送到目的地，不负责保证传送的可靠性和</a:t>
            </a:r>
            <a:r>
              <a:rPr lang="zh-CN" altLang="en-US" smtClean="0"/>
              <a:t>流量控制</a:t>
            </a:r>
            <a:endParaRPr lang="zh-CN" altLang="en-US"/>
          </a:p>
          <a:p>
            <a:pPr marL="360363" indent="-360363">
              <a:lnSpc>
                <a:spcPct val="110000"/>
              </a:lnSpc>
              <a:buClr>
                <a:srgbClr val="000099"/>
              </a:buClr>
            </a:pPr>
            <a:r>
              <a:rPr lang="en-US" altLang="zh-CN"/>
              <a:t>IP</a:t>
            </a:r>
            <a:r>
              <a:rPr lang="zh-CN" altLang="en-US"/>
              <a:t>模块是</a:t>
            </a:r>
            <a:r>
              <a:rPr lang="en-US" altLang="zh-CN"/>
              <a:t>TCP/IP</a:t>
            </a:r>
            <a:r>
              <a:rPr lang="zh-CN" altLang="en-US"/>
              <a:t>技术的核心，</a:t>
            </a:r>
            <a:r>
              <a:rPr lang="en-US" altLang="zh-CN"/>
              <a:t>IP</a:t>
            </a:r>
            <a:r>
              <a:rPr lang="zh-CN" altLang="en-US"/>
              <a:t>的关键部分是</a:t>
            </a:r>
            <a:r>
              <a:rPr lang="zh-CN" altLang="en-US">
                <a:solidFill>
                  <a:srgbClr val="FF0000"/>
                </a:solidFill>
                <a:effectLst>
                  <a:outerShdw blurRad="38100" dist="38100" dir="2700000" algn="tl">
                    <a:srgbClr val="000000"/>
                  </a:outerShdw>
                </a:effectLst>
              </a:rPr>
              <a:t>路由</a:t>
            </a:r>
            <a:r>
              <a:rPr lang="zh-CN" altLang="en-US" smtClean="0">
                <a:solidFill>
                  <a:srgbClr val="FF0000"/>
                </a:solidFill>
                <a:effectLst>
                  <a:outerShdw blurRad="38100" dist="38100" dir="2700000" algn="tl">
                    <a:srgbClr val="000000"/>
                  </a:outerShdw>
                </a:effectLst>
              </a:rPr>
              <a:t>表</a:t>
            </a:r>
            <a:endParaRPr lang="zh-CN" altLang="en-US"/>
          </a:p>
          <a:p>
            <a:pPr marL="360363" indent="-360363">
              <a:lnSpc>
                <a:spcPct val="110000"/>
              </a:lnSpc>
              <a:buClr>
                <a:srgbClr val="000099"/>
              </a:buClr>
            </a:pPr>
            <a:r>
              <a:rPr lang="en-US" altLang="zh-CN"/>
              <a:t>IP</a:t>
            </a:r>
            <a:r>
              <a:rPr lang="zh-CN" altLang="en-US"/>
              <a:t>地址是一个逻辑地址，它独立于任何特定的网络硬件和网络</a:t>
            </a:r>
            <a:r>
              <a:rPr lang="zh-CN" altLang="en-US" smtClean="0"/>
              <a:t>配置</a:t>
            </a:r>
            <a:endParaRPr lang="en-US" altLang="zh-CN"/>
          </a:p>
        </p:txBody>
      </p:sp>
    </p:spTree>
  </p:cSld>
  <p:clrMapOvr>
    <a:masterClrMapping/>
  </p:clrMapOvr>
  <p:transition spd="slow">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6D829BA2-263F-4608-A53D-2F4FD429EACB}" type="slidenum">
              <a:rPr lang="en-US" altLang="zh-CN"/>
              <a:pPr/>
              <a:t>20</a:t>
            </a:fld>
            <a:endParaRPr lang="en-US" altLang="zh-CN"/>
          </a:p>
        </p:txBody>
      </p:sp>
      <p:sp>
        <p:nvSpPr>
          <p:cNvPr id="302082" name="Rectangle 2"/>
          <p:cNvSpPr>
            <a:spLocks noGrp="1" noChangeArrowheads="1"/>
          </p:cNvSpPr>
          <p:nvPr>
            <p:ph type="title"/>
          </p:nvPr>
        </p:nvSpPr>
        <p:spPr/>
        <p:txBody>
          <a:bodyPr/>
          <a:lstStyle/>
          <a:p>
            <a:pPr algn="l"/>
            <a:r>
              <a:rPr lang="zh-CN" altLang="en-US"/>
              <a:t>解</a:t>
            </a:r>
          </a:p>
        </p:txBody>
      </p:sp>
      <p:sp>
        <p:nvSpPr>
          <p:cNvPr id="302083" name="Rectangle 3"/>
          <p:cNvSpPr>
            <a:spLocks noGrp="1" noChangeArrowheads="1"/>
          </p:cNvSpPr>
          <p:nvPr>
            <p:ph type="body" idx="1"/>
          </p:nvPr>
        </p:nvSpPr>
        <p:spPr/>
        <p:txBody>
          <a:bodyPr/>
          <a:lstStyle/>
          <a:p>
            <a:endParaRPr lang="zh-CN" altLang="en-US"/>
          </a:p>
        </p:txBody>
      </p:sp>
      <p:pic>
        <p:nvPicPr>
          <p:cNvPr id="302085" name="Picture 5"/>
          <p:cNvPicPr>
            <a:picLocks noChangeAspect="1" noChangeArrowheads="1"/>
          </p:cNvPicPr>
          <p:nvPr/>
        </p:nvPicPr>
        <p:blipFill>
          <a:blip r:embed="rId2"/>
          <a:srcRect/>
          <a:stretch>
            <a:fillRect/>
          </a:stretch>
        </p:blipFill>
        <p:spPr bwMode="auto">
          <a:xfrm>
            <a:off x="2051050" y="765175"/>
            <a:ext cx="5473700" cy="5343525"/>
          </a:xfrm>
          <a:prstGeom prst="rect">
            <a:avLst/>
          </a:prstGeom>
          <a:noFill/>
          <a:ln w="9525">
            <a:noFill/>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CDCF94E8-8E31-4CB0-90DD-EA532F34ECAA}" type="slidenum">
              <a:rPr lang="en-US" altLang="zh-CN"/>
              <a:pPr/>
              <a:t>21</a:t>
            </a:fld>
            <a:endParaRPr lang="en-US" altLang="zh-CN"/>
          </a:p>
        </p:txBody>
      </p:sp>
      <p:sp>
        <p:nvSpPr>
          <p:cNvPr id="303106" name="Rectangle 2"/>
          <p:cNvSpPr>
            <a:spLocks noGrp="1" noChangeArrowheads="1"/>
          </p:cNvSpPr>
          <p:nvPr>
            <p:ph type="title"/>
          </p:nvPr>
        </p:nvSpPr>
        <p:spPr/>
        <p:txBody>
          <a:bodyPr/>
          <a:lstStyle/>
          <a:p>
            <a:endParaRPr lang="zh-CN" altLang="en-US"/>
          </a:p>
        </p:txBody>
      </p:sp>
      <p:sp>
        <p:nvSpPr>
          <p:cNvPr id="303107" name="Rectangle 3"/>
          <p:cNvSpPr>
            <a:spLocks noGrp="1" noChangeArrowheads="1"/>
          </p:cNvSpPr>
          <p:nvPr>
            <p:ph type="body" idx="1"/>
          </p:nvPr>
        </p:nvSpPr>
        <p:spPr/>
        <p:txBody>
          <a:bodyPr/>
          <a:lstStyle/>
          <a:p>
            <a:endParaRPr lang="zh-CN" altLang="en-US"/>
          </a:p>
        </p:txBody>
      </p:sp>
      <p:pic>
        <p:nvPicPr>
          <p:cNvPr id="303108" name="Picture 4"/>
          <p:cNvPicPr>
            <a:picLocks noChangeAspect="1" noChangeArrowheads="1"/>
          </p:cNvPicPr>
          <p:nvPr/>
        </p:nvPicPr>
        <p:blipFill>
          <a:blip r:embed="rId2"/>
          <a:srcRect/>
          <a:stretch>
            <a:fillRect/>
          </a:stretch>
        </p:blipFill>
        <p:spPr bwMode="auto">
          <a:xfrm>
            <a:off x="2268538" y="692150"/>
            <a:ext cx="4959350" cy="5400675"/>
          </a:xfrm>
          <a:prstGeom prst="rect">
            <a:avLst/>
          </a:prstGeom>
          <a:noFill/>
          <a:ln w="9525">
            <a:noFill/>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6FF80FC2-4FDF-4FE6-9C50-B1C33339F908}" type="slidenum">
              <a:rPr lang="en-US" altLang="zh-CN"/>
              <a:pPr/>
              <a:t>22</a:t>
            </a:fld>
            <a:endParaRPr lang="en-US" altLang="zh-CN"/>
          </a:p>
        </p:txBody>
      </p:sp>
      <p:sp>
        <p:nvSpPr>
          <p:cNvPr id="226306" name="Rectangle 2"/>
          <p:cNvSpPr>
            <a:spLocks noGrp="1" noChangeArrowheads="1"/>
          </p:cNvSpPr>
          <p:nvPr>
            <p:ph type="title"/>
          </p:nvPr>
        </p:nvSpPr>
        <p:spPr/>
        <p:txBody>
          <a:bodyPr/>
          <a:lstStyle/>
          <a:p>
            <a:r>
              <a:rPr lang="en-US" altLang="zh-CN" sz="3200">
                <a:solidFill>
                  <a:srgbClr val="FF0000"/>
                </a:solidFill>
              </a:rPr>
              <a:t>2. IP</a:t>
            </a:r>
            <a:r>
              <a:rPr lang="zh-CN" altLang="en-US" sz="3200">
                <a:solidFill>
                  <a:srgbClr val="FF0000"/>
                </a:solidFill>
              </a:rPr>
              <a:t>数据报各字段含义</a:t>
            </a:r>
          </a:p>
        </p:txBody>
      </p:sp>
      <p:sp>
        <p:nvSpPr>
          <p:cNvPr id="226307" name="Rectangle 3"/>
          <p:cNvSpPr>
            <a:spLocks noGrp="1" noChangeArrowheads="1"/>
          </p:cNvSpPr>
          <p:nvPr>
            <p:ph type="body" idx="1"/>
          </p:nvPr>
        </p:nvSpPr>
        <p:spPr>
          <a:xfrm>
            <a:off x="1042988" y="1484313"/>
            <a:ext cx="7620000" cy="4824412"/>
          </a:xfrm>
        </p:spPr>
        <p:txBody>
          <a:bodyPr/>
          <a:lstStyle/>
          <a:p>
            <a:r>
              <a:rPr lang="zh-CN" altLang="en-US"/>
              <a:t>（</a:t>
            </a:r>
            <a:r>
              <a:rPr lang="en-US" altLang="zh-CN"/>
              <a:t>11</a:t>
            </a:r>
            <a:r>
              <a:rPr lang="zh-CN" altLang="en-US"/>
              <a:t>）</a:t>
            </a:r>
            <a:r>
              <a:rPr lang="zh-CN" altLang="en-US">
                <a:solidFill>
                  <a:srgbClr val="FF0000"/>
                </a:solidFill>
                <a:effectLst>
                  <a:outerShdw blurRad="38100" dist="38100" dir="2700000" algn="tl">
                    <a:srgbClr val="000000"/>
                  </a:outerShdw>
                </a:effectLst>
              </a:rPr>
              <a:t>源</a:t>
            </a:r>
            <a:r>
              <a:rPr lang="en-US" altLang="zh-CN">
                <a:solidFill>
                  <a:srgbClr val="FF0000"/>
                </a:solidFill>
                <a:effectLst>
                  <a:outerShdw blurRad="38100" dist="38100" dir="2700000" algn="tl">
                    <a:srgbClr val="000000"/>
                  </a:outerShdw>
                </a:effectLst>
              </a:rPr>
              <a:t>IP</a:t>
            </a:r>
            <a:r>
              <a:rPr lang="zh-CN" altLang="en-US">
                <a:solidFill>
                  <a:srgbClr val="FF0000"/>
                </a:solidFill>
                <a:effectLst>
                  <a:outerShdw blurRad="38100" dist="38100" dir="2700000" algn="tl">
                    <a:srgbClr val="000000"/>
                  </a:outerShdw>
                </a:effectLst>
              </a:rPr>
              <a:t>地址和目的</a:t>
            </a:r>
            <a:r>
              <a:rPr lang="en-US" altLang="zh-CN">
                <a:solidFill>
                  <a:srgbClr val="FF0000"/>
                </a:solidFill>
                <a:effectLst>
                  <a:outerShdw blurRad="38100" dist="38100" dir="2700000" algn="tl">
                    <a:srgbClr val="000000"/>
                  </a:outerShdw>
                </a:effectLst>
              </a:rPr>
              <a:t>IP</a:t>
            </a:r>
            <a:r>
              <a:rPr lang="zh-CN" altLang="en-US">
                <a:solidFill>
                  <a:srgbClr val="FF0000"/>
                </a:solidFill>
                <a:effectLst>
                  <a:outerShdw blurRad="38100" dist="38100" dir="2700000" algn="tl">
                    <a:srgbClr val="000000"/>
                  </a:outerShdw>
                </a:effectLst>
              </a:rPr>
              <a:t>地址</a:t>
            </a:r>
            <a:r>
              <a:rPr lang="zh-CN" altLang="en-US"/>
              <a:t>：各占</a:t>
            </a:r>
            <a:r>
              <a:rPr lang="en-US" altLang="zh-CN"/>
              <a:t>32</a:t>
            </a:r>
            <a:r>
              <a:rPr lang="zh-CN" altLang="en-US"/>
              <a:t>位。分别为发送主机的</a:t>
            </a:r>
            <a:r>
              <a:rPr lang="en-US" altLang="zh-CN"/>
              <a:t>IP</a:t>
            </a:r>
            <a:r>
              <a:rPr lang="zh-CN" altLang="en-US"/>
              <a:t>地址和接收主机的</a:t>
            </a:r>
            <a:r>
              <a:rPr lang="en-US" altLang="zh-CN"/>
              <a:t>IP</a:t>
            </a:r>
            <a:r>
              <a:rPr lang="zh-CN" altLang="en-US" smtClean="0"/>
              <a:t>地址</a:t>
            </a:r>
            <a:endParaRPr lang="zh-CN" altLang="en-US"/>
          </a:p>
          <a:p>
            <a:r>
              <a:rPr lang="zh-CN" altLang="en-US"/>
              <a:t>（</a:t>
            </a:r>
            <a:r>
              <a:rPr lang="en-US" altLang="zh-CN"/>
              <a:t>12</a:t>
            </a:r>
            <a:r>
              <a:rPr lang="zh-CN" altLang="en-US"/>
              <a:t>）</a:t>
            </a:r>
            <a:r>
              <a:rPr lang="en-US" altLang="zh-CN">
                <a:solidFill>
                  <a:srgbClr val="FF0000"/>
                </a:solidFill>
                <a:effectLst>
                  <a:outerShdw blurRad="38100" dist="38100" dir="2700000" algn="tl">
                    <a:srgbClr val="000000"/>
                  </a:outerShdw>
                </a:effectLst>
              </a:rPr>
              <a:t>IP</a:t>
            </a:r>
            <a:r>
              <a:rPr lang="zh-CN" altLang="en-US">
                <a:solidFill>
                  <a:srgbClr val="FF0000"/>
                </a:solidFill>
                <a:effectLst>
                  <a:outerShdw blurRad="38100" dist="38100" dir="2700000" algn="tl">
                    <a:srgbClr val="000000"/>
                  </a:outerShdw>
                </a:effectLst>
              </a:rPr>
              <a:t>选项</a:t>
            </a:r>
            <a:r>
              <a:rPr lang="zh-CN" altLang="en-US"/>
              <a:t>：可选项，且长度可变。通常用于网络测试和调试。目前常用的选项有记录路由选项、严格源路由选项、宽松源路由选项和时间戳选项</a:t>
            </a:r>
            <a:r>
              <a:rPr lang="zh-CN" altLang="en-US" smtClean="0"/>
              <a:t>等</a:t>
            </a:r>
            <a:endParaRPr lang="zh-CN" altLang="en-US"/>
          </a:p>
          <a:p>
            <a:r>
              <a:rPr lang="zh-CN" altLang="en-US"/>
              <a:t>（</a:t>
            </a:r>
            <a:r>
              <a:rPr lang="en-US" altLang="zh-CN"/>
              <a:t>13</a:t>
            </a:r>
            <a:r>
              <a:rPr lang="zh-CN" altLang="en-US"/>
              <a:t>）</a:t>
            </a:r>
            <a:r>
              <a:rPr lang="zh-CN" altLang="en-US">
                <a:solidFill>
                  <a:srgbClr val="FF0000"/>
                </a:solidFill>
                <a:effectLst>
                  <a:outerShdw blurRad="38100" dist="38100" dir="2700000" algn="tl">
                    <a:srgbClr val="000000"/>
                  </a:outerShdw>
                </a:effectLst>
              </a:rPr>
              <a:t>填充字段</a:t>
            </a:r>
            <a:r>
              <a:rPr lang="zh-CN" altLang="en-US"/>
              <a:t>：可选项，长度可变，其目的是保证数据报首部为</a:t>
            </a:r>
            <a:r>
              <a:rPr lang="en-US" altLang="zh-CN"/>
              <a:t>32</a:t>
            </a:r>
            <a:r>
              <a:rPr lang="zh-CN" altLang="en-US"/>
              <a:t>位的整数倍。填充时，填充内容为全</a:t>
            </a:r>
            <a:r>
              <a:rPr lang="zh-CN" altLang="en-US">
                <a:latin typeface="Arial"/>
              </a:rPr>
              <a:t>“</a:t>
            </a:r>
            <a:r>
              <a:rPr lang="en-US" altLang="zh-CN"/>
              <a:t>0</a:t>
            </a:r>
            <a:r>
              <a:rPr lang="en-US" altLang="zh-CN">
                <a:latin typeface="Arial"/>
              </a:rPr>
              <a:t>”</a:t>
            </a:r>
            <a:r>
              <a:rPr lang="zh-CN" altLang="en-US"/>
              <a:t>。</a:t>
            </a:r>
          </a:p>
        </p:txBody>
      </p:sp>
    </p:spTree>
  </p:cSld>
  <p:clrMapOvr>
    <a:masterClrMapping/>
  </p:clrMapOvr>
  <p:transition spd="slow">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CEFFF352-1D7B-4403-9877-F3900F643135}" type="slidenum">
              <a:rPr lang="en-US" altLang="zh-CN"/>
              <a:pPr/>
              <a:t>23</a:t>
            </a:fld>
            <a:endParaRPr lang="en-US" altLang="zh-CN"/>
          </a:p>
        </p:txBody>
      </p:sp>
      <p:sp>
        <p:nvSpPr>
          <p:cNvPr id="228354" name="Rectangle 2"/>
          <p:cNvSpPr>
            <a:spLocks noGrp="1" noChangeArrowheads="1"/>
          </p:cNvSpPr>
          <p:nvPr>
            <p:ph type="title"/>
          </p:nvPr>
        </p:nvSpPr>
        <p:spPr/>
        <p:txBody>
          <a:bodyPr/>
          <a:lstStyle/>
          <a:p>
            <a:r>
              <a:rPr lang="en-US" altLang="zh-CN" sz="3200" smtClean="0"/>
              <a:t>8.1.3 </a:t>
            </a:r>
            <a:r>
              <a:rPr lang="en-US" altLang="zh-CN" sz="3200"/>
              <a:t>IP</a:t>
            </a:r>
            <a:r>
              <a:rPr lang="zh-CN" altLang="en-US" sz="3200"/>
              <a:t>路由表</a:t>
            </a:r>
            <a:r>
              <a:rPr lang="zh-CN" altLang="en-US"/>
              <a:t> </a:t>
            </a:r>
          </a:p>
        </p:txBody>
      </p:sp>
      <p:sp>
        <p:nvSpPr>
          <p:cNvPr id="228355" name="Rectangle 3"/>
          <p:cNvSpPr>
            <a:spLocks noGrp="1" noChangeArrowheads="1"/>
          </p:cNvSpPr>
          <p:nvPr>
            <p:ph type="body" idx="1"/>
          </p:nvPr>
        </p:nvSpPr>
        <p:spPr/>
        <p:txBody>
          <a:bodyPr/>
          <a:lstStyle/>
          <a:p>
            <a:pPr>
              <a:buFont typeface="Wingdings" pitchFamily="2" charset="2"/>
              <a:buNone/>
            </a:pPr>
            <a:r>
              <a:rPr lang="en-US" altLang="zh-CN" sz="3200">
                <a:solidFill>
                  <a:srgbClr val="FF0000"/>
                </a:solidFill>
                <a:effectLst>
                  <a:outerShdw blurRad="38100" dist="38100" dir="2700000" algn="tl">
                    <a:srgbClr val="000000"/>
                  </a:outerShdw>
                </a:effectLst>
              </a:rPr>
              <a:t>1</a:t>
            </a:r>
            <a:r>
              <a:rPr lang="zh-CN" altLang="en-US" sz="3200">
                <a:solidFill>
                  <a:srgbClr val="FF0000"/>
                </a:solidFill>
                <a:effectLst>
                  <a:outerShdw blurRad="38100" dist="38100" dir="2700000" algn="tl">
                    <a:srgbClr val="000000"/>
                  </a:outerShdw>
                </a:effectLst>
              </a:rPr>
              <a:t>．</a:t>
            </a:r>
            <a:r>
              <a:rPr lang="en-US" altLang="zh-CN" sz="3200">
                <a:solidFill>
                  <a:srgbClr val="FF0000"/>
                </a:solidFill>
                <a:effectLst>
                  <a:outerShdw blurRad="38100" dist="38100" dir="2700000" algn="tl">
                    <a:srgbClr val="000000"/>
                  </a:outerShdw>
                </a:effectLst>
              </a:rPr>
              <a:t>IP</a:t>
            </a:r>
            <a:r>
              <a:rPr lang="zh-CN" altLang="en-US" sz="3200">
                <a:solidFill>
                  <a:srgbClr val="FF0000"/>
                </a:solidFill>
                <a:effectLst>
                  <a:outerShdw blurRad="38100" dist="38100" dir="2700000" algn="tl">
                    <a:srgbClr val="000000"/>
                  </a:outerShdw>
                </a:effectLst>
              </a:rPr>
              <a:t>路由表</a:t>
            </a:r>
          </a:p>
          <a:p>
            <a:r>
              <a:rPr lang="zh-CN" altLang="en-US"/>
              <a:t>路由表存储有关目的站以及怎样到达目的站的</a:t>
            </a:r>
            <a:r>
              <a:rPr lang="zh-CN" altLang="en-US" smtClean="0"/>
              <a:t>信息</a:t>
            </a:r>
            <a:endParaRPr lang="zh-CN" altLang="en-US"/>
          </a:p>
          <a:p>
            <a:r>
              <a:rPr lang="zh-CN" altLang="en-US"/>
              <a:t>主机和路由器上都有</a:t>
            </a:r>
            <a:r>
              <a:rPr lang="en-US" altLang="zh-CN"/>
              <a:t>IP</a:t>
            </a:r>
            <a:r>
              <a:rPr lang="zh-CN" altLang="en-US"/>
              <a:t>路由表，路由软件在传输数据报时，需要查询路由表来决定把数据报发往</a:t>
            </a:r>
            <a:r>
              <a:rPr lang="zh-CN" altLang="en-US" smtClean="0"/>
              <a:t>何处</a:t>
            </a:r>
            <a:endParaRPr lang="zh-CN" altLang="en-US"/>
          </a:p>
        </p:txBody>
      </p:sp>
    </p:spTree>
  </p:cSld>
  <p:clrMapOvr>
    <a:masterClrMapping/>
  </p:clrMapOvr>
  <p:transition spd="slow">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A7BC6845-671E-4C28-94FC-A5BC9A1FFD8F}" type="slidenum">
              <a:rPr lang="en-US" altLang="zh-CN"/>
              <a:pPr/>
              <a:t>24</a:t>
            </a:fld>
            <a:endParaRPr lang="en-US" altLang="zh-CN"/>
          </a:p>
        </p:txBody>
      </p:sp>
      <p:sp>
        <p:nvSpPr>
          <p:cNvPr id="227330" name="Rectangle 2"/>
          <p:cNvSpPr>
            <a:spLocks noGrp="1" noChangeArrowheads="1"/>
          </p:cNvSpPr>
          <p:nvPr>
            <p:ph type="title"/>
          </p:nvPr>
        </p:nvSpPr>
        <p:spPr/>
        <p:txBody>
          <a:bodyPr/>
          <a:lstStyle/>
          <a:p>
            <a:r>
              <a:rPr lang="zh-CN" altLang="en-US" sz="3200"/>
              <a:t>路由表的设计原则</a:t>
            </a:r>
            <a:r>
              <a:rPr lang="zh-CN" altLang="en-US"/>
              <a:t> </a:t>
            </a:r>
          </a:p>
        </p:txBody>
      </p:sp>
      <p:sp>
        <p:nvSpPr>
          <p:cNvPr id="227331" name="Rectangle 3"/>
          <p:cNvSpPr>
            <a:spLocks noGrp="1" noChangeArrowheads="1"/>
          </p:cNvSpPr>
          <p:nvPr>
            <p:ph type="body" idx="1"/>
          </p:nvPr>
        </p:nvSpPr>
        <p:spPr/>
        <p:txBody>
          <a:bodyPr/>
          <a:lstStyle/>
          <a:p>
            <a:r>
              <a:rPr lang="zh-CN" altLang="en-US"/>
              <a:t>路由表设计的原则是用尽量少的信息来满足路由的</a:t>
            </a:r>
            <a:r>
              <a:rPr lang="zh-CN" altLang="en-US" smtClean="0"/>
              <a:t>需要</a:t>
            </a:r>
            <a:endParaRPr lang="zh-CN" altLang="en-US"/>
          </a:p>
          <a:p>
            <a:pPr lvl="1"/>
            <a:r>
              <a:rPr lang="zh-CN" altLang="en-US" b="1"/>
              <a:t>（</a:t>
            </a:r>
            <a:r>
              <a:rPr lang="en-US" altLang="zh-CN" b="1"/>
              <a:t>1</a:t>
            </a:r>
            <a:r>
              <a:rPr lang="zh-CN" altLang="en-US" b="1"/>
              <a:t>）路由表中可以通过网络前缀信息来标识路由的目的地址，而不是完整的</a:t>
            </a:r>
            <a:r>
              <a:rPr lang="en-US" altLang="zh-CN" b="1"/>
              <a:t>IP</a:t>
            </a:r>
            <a:r>
              <a:rPr lang="zh-CN" altLang="en-US" b="1" smtClean="0"/>
              <a:t>地址</a:t>
            </a:r>
            <a:endParaRPr lang="zh-CN" altLang="en-US" b="1"/>
          </a:p>
          <a:p>
            <a:pPr lvl="1"/>
            <a:r>
              <a:rPr lang="zh-CN" altLang="en-US" b="1"/>
              <a:t>（</a:t>
            </a:r>
            <a:r>
              <a:rPr lang="en-US" altLang="zh-CN" b="1"/>
              <a:t>2</a:t>
            </a:r>
            <a:r>
              <a:rPr lang="zh-CN" altLang="en-US" b="1"/>
              <a:t>）采用了下一跳路由的</a:t>
            </a:r>
            <a:r>
              <a:rPr lang="zh-CN" altLang="en-US" b="1" smtClean="0"/>
              <a:t>思想</a:t>
            </a:r>
            <a:endParaRPr lang="zh-CN" altLang="en-US" b="1"/>
          </a:p>
          <a:p>
            <a:pPr lvl="1"/>
            <a:r>
              <a:rPr lang="zh-CN" altLang="en-US" b="1"/>
              <a:t>（</a:t>
            </a:r>
            <a:r>
              <a:rPr lang="en-US" altLang="zh-CN" b="1"/>
              <a:t>3</a:t>
            </a:r>
            <a:r>
              <a:rPr lang="zh-CN" altLang="en-US" b="1"/>
              <a:t>）默认路由。</a:t>
            </a:r>
            <a:r>
              <a:rPr lang="en-US" altLang="zh-CN" b="1"/>
              <a:t>IP</a:t>
            </a:r>
            <a:r>
              <a:rPr lang="zh-CN" altLang="en-US" b="1"/>
              <a:t>路由软件首先在路由表中查找目的网络。如果表中没有路由，则路由软件将数据报发送到一个默认的</a:t>
            </a:r>
            <a:r>
              <a:rPr lang="zh-CN" altLang="en-US" b="1" smtClean="0"/>
              <a:t>路由器 </a:t>
            </a:r>
            <a:endParaRPr lang="zh-CN" altLang="en-US" b="1"/>
          </a:p>
        </p:txBody>
      </p:sp>
    </p:spTree>
  </p:cSld>
  <p:clrMapOvr>
    <a:masterClrMapping/>
  </p:clrMapOvr>
  <p:transition spd="slow">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39800971-1E61-4AF3-B241-DC99B0F9B532}" type="slidenum">
              <a:rPr lang="en-US" altLang="zh-CN"/>
              <a:pPr/>
              <a:t>25</a:t>
            </a:fld>
            <a:endParaRPr lang="en-US" altLang="zh-CN"/>
          </a:p>
        </p:txBody>
      </p:sp>
      <p:sp>
        <p:nvSpPr>
          <p:cNvPr id="230402" name="Rectangle 2"/>
          <p:cNvSpPr>
            <a:spLocks noGrp="1" noChangeArrowheads="1"/>
          </p:cNvSpPr>
          <p:nvPr>
            <p:ph type="title"/>
          </p:nvPr>
        </p:nvSpPr>
        <p:spPr/>
        <p:txBody>
          <a:bodyPr/>
          <a:lstStyle/>
          <a:p>
            <a:r>
              <a:rPr lang="zh-CN" altLang="en-US" sz="3200"/>
              <a:t>路由表示例</a:t>
            </a:r>
            <a:r>
              <a:rPr lang="zh-CN" altLang="en-US"/>
              <a:t> </a:t>
            </a:r>
          </a:p>
        </p:txBody>
      </p:sp>
      <p:sp>
        <p:nvSpPr>
          <p:cNvPr id="230403" name="Rectangle 3"/>
          <p:cNvSpPr>
            <a:spLocks noGrp="1" noChangeArrowheads="1"/>
          </p:cNvSpPr>
          <p:nvPr>
            <p:ph type="body" idx="1"/>
          </p:nvPr>
        </p:nvSpPr>
        <p:spPr/>
        <p:txBody>
          <a:bodyPr/>
          <a:lstStyle/>
          <a:p>
            <a:endParaRPr lang="zh-CN" altLang="en-US"/>
          </a:p>
        </p:txBody>
      </p:sp>
      <p:pic>
        <p:nvPicPr>
          <p:cNvPr id="230404" name="Picture 4"/>
          <p:cNvPicPr>
            <a:picLocks noChangeAspect="1" noChangeArrowheads="1"/>
          </p:cNvPicPr>
          <p:nvPr/>
        </p:nvPicPr>
        <p:blipFill>
          <a:blip r:embed="rId2"/>
          <a:srcRect/>
          <a:stretch>
            <a:fillRect/>
          </a:stretch>
        </p:blipFill>
        <p:spPr bwMode="auto">
          <a:xfrm>
            <a:off x="1042988" y="1484313"/>
            <a:ext cx="7705725" cy="3424237"/>
          </a:xfrm>
          <a:prstGeom prst="rect">
            <a:avLst/>
          </a:prstGeom>
          <a:noFill/>
          <a:ln w="9525">
            <a:noFill/>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4BC71DDF-13A9-4755-8001-4068E5AF476E}" type="slidenum">
              <a:rPr lang="en-US" altLang="zh-CN"/>
              <a:pPr/>
              <a:t>26</a:t>
            </a:fld>
            <a:endParaRPr lang="en-US" altLang="zh-CN"/>
          </a:p>
        </p:txBody>
      </p:sp>
      <p:sp>
        <p:nvSpPr>
          <p:cNvPr id="232450" name="Rectangle 2"/>
          <p:cNvSpPr>
            <a:spLocks noGrp="1" noChangeArrowheads="1"/>
          </p:cNvSpPr>
          <p:nvPr>
            <p:ph type="title"/>
          </p:nvPr>
        </p:nvSpPr>
        <p:spPr/>
        <p:txBody>
          <a:bodyPr/>
          <a:lstStyle/>
          <a:p>
            <a:r>
              <a:rPr lang="en-US" altLang="zh-CN" sz="3200">
                <a:solidFill>
                  <a:srgbClr val="FF0000"/>
                </a:solidFill>
              </a:rPr>
              <a:t>2</a:t>
            </a:r>
            <a:r>
              <a:rPr lang="zh-CN" altLang="en-US" sz="3200">
                <a:solidFill>
                  <a:srgbClr val="FF0000"/>
                </a:solidFill>
              </a:rPr>
              <a:t>．</a:t>
            </a:r>
            <a:r>
              <a:rPr lang="en-US" altLang="zh-CN" sz="3200">
                <a:solidFill>
                  <a:srgbClr val="FF0000"/>
                </a:solidFill>
              </a:rPr>
              <a:t>IP</a:t>
            </a:r>
            <a:r>
              <a:rPr lang="zh-CN" altLang="en-US" sz="3200">
                <a:solidFill>
                  <a:srgbClr val="FF0000"/>
                </a:solidFill>
              </a:rPr>
              <a:t>路由算法</a:t>
            </a:r>
          </a:p>
        </p:txBody>
      </p:sp>
      <p:sp>
        <p:nvSpPr>
          <p:cNvPr id="232451" name="Rectangle 3"/>
          <p:cNvSpPr>
            <a:spLocks noGrp="1" noChangeArrowheads="1"/>
          </p:cNvSpPr>
          <p:nvPr>
            <p:ph type="body" idx="1"/>
          </p:nvPr>
        </p:nvSpPr>
        <p:spPr>
          <a:xfrm>
            <a:off x="1042988" y="1412875"/>
            <a:ext cx="7620000" cy="4679950"/>
          </a:xfrm>
        </p:spPr>
        <p:txBody>
          <a:bodyPr/>
          <a:lstStyle/>
          <a:p>
            <a:pPr>
              <a:lnSpc>
                <a:spcPct val="130000"/>
              </a:lnSpc>
            </a:pPr>
            <a:r>
              <a:rPr lang="zh-CN" altLang="en-US"/>
              <a:t>路由算法的核心是路由选择算法</a:t>
            </a:r>
          </a:p>
          <a:p>
            <a:pPr>
              <a:lnSpc>
                <a:spcPct val="130000"/>
              </a:lnSpc>
            </a:pPr>
            <a:r>
              <a:rPr lang="zh-CN" altLang="en-US"/>
              <a:t>设计路由算法时要考虑的技术要素：</a:t>
            </a:r>
          </a:p>
          <a:p>
            <a:pPr lvl="1">
              <a:lnSpc>
                <a:spcPct val="130000"/>
              </a:lnSpc>
              <a:buFont typeface="Wingdings" pitchFamily="2" charset="2"/>
              <a:buNone/>
            </a:pPr>
            <a:r>
              <a:rPr lang="zh-CN" altLang="en-US" b="1"/>
              <a:t>（</a:t>
            </a:r>
            <a:r>
              <a:rPr lang="en-US" altLang="zh-CN" b="1"/>
              <a:t>1</a:t>
            </a:r>
            <a:r>
              <a:rPr lang="zh-CN" altLang="en-US" b="1"/>
              <a:t>）选择最短路由还是最佳路由	</a:t>
            </a:r>
          </a:p>
          <a:p>
            <a:pPr lvl="1">
              <a:lnSpc>
                <a:spcPct val="130000"/>
              </a:lnSpc>
              <a:buFont typeface="Wingdings" pitchFamily="2" charset="2"/>
              <a:buNone/>
            </a:pPr>
            <a:r>
              <a:rPr lang="zh-CN" altLang="en-US" b="1"/>
              <a:t>（</a:t>
            </a:r>
            <a:r>
              <a:rPr lang="en-US" altLang="zh-CN" b="1"/>
              <a:t>2</a:t>
            </a:r>
            <a:r>
              <a:rPr lang="zh-CN" altLang="en-US" b="1"/>
              <a:t>）通信子网是采用虚电路操作方式还是数据报操作方式</a:t>
            </a:r>
          </a:p>
          <a:p>
            <a:pPr lvl="1">
              <a:lnSpc>
                <a:spcPct val="130000"/>
              </a:lnSpc>
              <a:buFont typeface="Wingdings" pitchFamily="2" charset="2"/>
              <a:buNone/>
            </a:pPr>
            <a:r>
              <a:rPr lang="zh-CN" altLang="en-US" b="1"/>
              <a:t>（</a:t>
            </a:r>
            <a:r>
              <a:rPr lang="en-US" altLang="zh-CN" b="1"/>
              <a:t>3</a:t>
            </a:r>
            <a:r>
              <a:rPr lang="zh-CN" altLang="en-US" b="1"/>
              <a:t>）采用分布式路由算法还是集中式路由算法</a:t>
            </a:r>
          </a:p>
          <a:p>
            <a:pPr lvl="1">
              <a:lnSpc>
                <a:spcPct val="130000"/>
              </a:lnSpc>
              <a:buFont typeface="Wingdings" pitchFamily="2" charset="2"/>
              <a:buNone/>
            </a:pPr>
            <a:r>
              <a:rPr lang="zh-CN" altLang="en-US" b="1"/>
              <a:t>（</a:t>
            </a:r>
            <a:r>
              <a:rPr lang="en-US" altLang="zh-CN" b="1"/>
              <a:t>4</a:t>
            </a:r>
            <a:r>
              <a:rPr lang="zh-CN" altLang="en-US" b="1"/>
              <a:t>）网络拓扑、流量和延迟等网络信息的来源</a:t>
            </a:r>
          </a:p>
          <a:p>
            <a:pPr lvl="1">
              <a:lnSpc>
                <a:spcPct val="130000"/>
              </a:lnSpc>
              <a:buFont typeface="Wingdings" pitchFamily="2" charset="2"/>
              <a:buNone/>
            </a:pPr>
            <a:r>
              <a:rPr lang="zh-CN" altLang="en-US" b="1"/>
              <a:t>（</a:t>
            </a:r>
            <a:r>
              <a:rPr lang="en-US" altLang="zh-CN" b="1"/>
              <a:t>5</a:t>
            </a:r>
            <a:r>
              <a:rPr lang="zh-CN" altLang="en-US" b="1"/>
              <a:t>）确定采用静态路由还是动态</a:t>
            </a:r>
            <a:r>
              <a:rPr lang="zh-CN" altLang="en-US" b="1" smtClean="0"/>
              <a:t>路由</a:t>
            </a:r>
            <a:endParaRPr lang="zh-CN" altLang="en-US" b="1"/>
          </a:p>
        </p:txBody>
      </p:sp>
    </p:spTree>
  </p:cSld>
  <p:clrMapOvr>
    <a:masterClrMapping/>
  </p:clrMapOvr>
  <p:transition spd="slow">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21670E95-9815-4E30-8899-E3C8D9597FEF}" type="slidenum">
              <a:rPr lang="en-US" altLang="zh-CN"/>
              <a:pPr/>
              <a:t>27</a:t>
            </a:fld>
            <a:endParaRPr lang="en-US" altLang="zh-CN"/>
          </a:p>
        </p:txBody>
      </p:sp>
      <p:sp>
        <p:nvSpPr>
          <p:cNvPr id="231426" name="Rectangle 2"/>
          <p:cNvSpPr>
            <a:spLocks noGrp="1" noChangeArrowheads="1"/>
          </p:cNvSpPr>
          <p:nvPr>
            <p:ph type="title"/>
          </p:nvPr>
        </p:nvSpPr>
        <p:spPr/>
        <p:txBody>
          <a:bodyPr/>
          <a:lstStyle/>
          <a:p>
            <a:r>
              <a:rPr lang="en-US" altLang="zh-CN"/>
              <a:t>IP</a:t>
            </a:r>
            <a:r>
              <a:rPr lang="zh-CN" altLang="en-US"/>
              <a:t>数据报转发过程</a:t>
            </a:r>
          </a:p>
        </p:txBody>
      </p:sp>
      <p:sp>
        <p:nvSpPr>
          <p:cNvPr id="231427" name="Rectangle 3"/>
          <p:cNvSpPr>
            <a:spLocks noGrp="1" noChangeArrowheads="1"/>
          </p:cNvSpPr>
          <p:nvPr>
            <p:ph type="body" idx="1"/>
          </p:nvPr>
        </p:nvSpPr>
        <p:spPr>
          <a:xfrm>
            <a:off x="827088" y="1412875"/>
            <a:ext cx="7921625" cy="5373688"/>
          </a:xfrm>
        </p:spPr>
        <p:txBody>
          <a:bodyPr/>
          <a:lstStyle/>
          <a:p>
            <a:pPr>
              <a:lnSpc>
                <a:spcPct val="110000"/>
              </a:lnSpc>
              <a:buFont typeface="Wingdings" pitchFamily="2" charset="2"/>
              <a:buNone/>
            </a:pPr>
            <a:r>
              <a:rPr lang="zh-CN" altLang="en-US" sz="2400"/>
              <a:t>（</a:t>
            </a:r>
            <a:r>
              <a:rPr lang="en-US" altLang="zh-CN" sz="2400"/>
              <a:t>1</a:t>
            </a:r>
            <a:r>
              <a:rPr lang="zh-CN" altLang="en-US" sz="2400"/>
              <a:t>）从数据报首部中提取</a:t>
            </a:r>
            <a:r>
              <a:rPr lang="zh-CN" altLang="en-US" sz="2400">
                <a:solidFill>
                  <a:srgbClr val="FF0000"/>
                </a:solidFill>
                <a:effectLst>
                  <a:outerShdw blurRad="38100" dist="38100" dir="2700000" algn="tl">
                    <a:srgbClr val="000000"/>
                  </a:outerShdw>
                </a:effectLst>
              </a:rPr>
              <a:t>目的</a:t>
            </a:r>
            <a:r>
              <a:rPr lang="en-US" altLang="zh-CN" sz="2400">
                <a:solidFill>
                  <a:srgbClr val="FF0000"/>
                </a:solidFill>
                <a:effectLst>
                  <a:outerShdw blurRad="38100" dist="38100" dir="2700000" algn="tl">
                    <a:srgbClr val="000000"/>
                  </a:outerShdw>
                </a:effectLst>
              </a:rPr>
              <a:t>IP</a:t>
            </a:r>
            <a:r>
              <a:rPr lang="zh-CN" altLang="en-US" sz="2400">
                <a:solidFill>
                  <a:srgbClr val="FF0000"/>
                </a:solidFill>
                <a:effectLst>
                  <a:outerShdw blurRad="38100" dist="38100" dir="2700000" algn="tl">
                    <a:srgbClr val="000000"/>
                  </a:outerShdw>
                </a:effectLst>
              </a:rPr>
              <a:t>地址</a:t>
            </a:r>
            <a:r>
              <a:rPr lang="en-US" altLang="zh-CN" sz="2400" smtClean="0">
                <a:solidFill>
                  <a:srgbClr val="FF0000"/>
                </a:solidFill>
                <a:effectLst>
                  <a:outerShdw blurRad="38100" dist="38100" dir="2700000" algn="tl">
                    <a:srgbClr val="000000"/>
                  </a:outerShdw>
                </a:effectLst>
              </a:rPr>
              <a:t>D</a:t>
            </a:r>
            <a:endParaRPr lang="zh-CN" altLang="en-US" sz="2400"/>
          </a:p>
          <a:p>
            <a:pPr>
              <a:lnSpc>
                <a:spcPct val="110000"/>
              </a:lnSpc>
              <a:buFont typeface="Wingdings" pitchFamily="2" charset="2"/>
              <a:buNone/>
            </a:pPr>
            <a:r>
              <a:rPr lang="zh-CN" altLang="en-US" sz="2400"/>
              <a:t>（</a:t>
            </a:r>
            <a:r>
              <a:rPr lang="en-US" altLang="zh-CN" sz="2400"/>
              <a:t>2</a:t>
            </a:r>
            <a:r>
              <a:rPr lang="zh-CN" altLang="en-US" sz="2400"/>
              <a:t>）</a:t>
            </a:r>
            <a:r>
              <a:rPr lang="zh-CN" altLang="en-US" sz="2400">
                <a:solidFill>
                  <a:srgbClr val="FF0000"/>
                </a:solidFill>
                <a:effectLst>
                  <a:outerShdw blurRad="38100" dist="38100" dir="2700000" algn="tl">
                    <a:srgbClr val="000000"/>
                  </a:outerShdw>
                </a:effectLst>
              </a:rPr>
              <a:t>直接交付</a:t>
            </a:r>
            <a:r>
              <a:rPr lang="zh-CN" altLang="en-US" sz="2400"/>
              <a:t>：目的地址为直接交付，则通过该网络把数据报直接交付到目的地。否则执行（</a:t>
            </a:r>
            <a:r>
              <a:rPr lang="en-US" altLang="zh-CN" sz="2400"/>
              <a:t>3</a:t>
            </a:r>
            <a:r>
              <a:rPr lang="zh-CN" altLang="en-US" sz="2400" smtClean="0"/>
              <a:t>）</a:t>
            </a:r>
            <a:endParaRPr lang="zh-CN" altLang="en-US" sz="2400"/>
          </a:p>
          <a:p>
            <a:pPr>
              <a:lnSpc>
                <a:spcPct val="110000"/>
              </a:lnSpc>
              <a:buFont typeface="Wingdings" pitchFamily="2" charset="2"/>
              <a:buNone/>
            </a:pPr>
            <a:r>
              <a:rPr lang="zh-CN" altLang="en-US" sz="2400"/>
              <a:t>（</a:t>
            </a:r>
            <a:r>
              <a:rPr lang="en-US" altLang="zh-CN" sz="2400"/>
              <a:t>3</a:t>
            </a:r>
            <a:r>
              <a:rPr lang="zh-CN" altLang="en-US" sz="2400"/>
              <a:t>）</a:t>
            </a:r>
            <a:r>
              <a:rPr lang="zh-CN" altLang="en-US" sz="2400">
                <a:solidFill>
                  <a:srgbClr val="FF0000"/>
                </a:solidFill>
                <a:effectLst>
                  <a:outerShdw blurRad="38100" dist="38100" dir="2700000" algn="tl">
                    <a:srgbClr val="000000"/>
                  </a:outerShdw>
                </a:effectLst>
              </a:rPr>
              <a:t>寻找目的主机</a:t>
            </a:r>
            <a:r>
              <a:rPr lang="zh-CN" altLang="en-US" sz="2400"/>
              <a:t>：若路由表中包含有目的地为</a:t>
            </a:r>
            <a:r>
              <a:rPr lang="en-US" altLang="zh-CN" sz="2400"/>
              <a:t>D</a:t>
            </a:r>
            <a:r>
              <a:rPr lang="zh-CN" altLang="en-US" sz="2400"/>
              <a:t>的特定主机路由，则把数据报发送到表中指定的下一跳。否则执行（</a:t>
            </a:r>
            <a:r>
              <a:rPr lang="en-US" altLang="zh-CN" sz="2400"/>
              <a:t>4</a:t>
            </a:r>
            <a:r>
              <a:rPr lang="zh-CN" altLang="en-US" sz="2400" smtClean="0"/>
              <a:t>）</a:t>
            </a:r>
            <a:endParaRPr lang="zh-CN" altLang="en-US" sz="2400"/>
          </a:p>
          <a:p>
            <a:pPr>
              <a:lnSpc>
                <a:spcPct val="110000"/>
              </a:lnSpc>
              <a:buFont typeface="Wingdings" pitchFamily="2" charset="2"/>
              <a:buNone/>
            </a:pPr>
            <a:r>
              <a:rPr lang="zh-CN" altLang="en-US" sz="2400"/>
              <a:t>（</a:t>
            </a:r>
            <a:r>
              <a:rPr lang="en-US" altLang="zh-CN" sz="2400"/>
              <a:t>4</a:t>
            </a:r>
            <a:r>
              <a:rPr lang="zh-CN" altLang="en-US" sz="2400"/>
              <a:t>）</a:t>
            </a:r>
            <a:r>
              <a:rPr lang="zh-CN" altLang="en-US" sz="2400">
                <a:solidFill>
                  <a:srgbClr val="FF0000"/>
                </a:solidFill>
                <a:effectLst>
                  <a:outerShdw blurRad="38100" dist="38100" dir="2700000" algn="tl">
                    <a:srgbClr val="000000"/>
                  </a:outerShdw>
                </a:effectLst>
              </a:rPr>
              <a:t>寻找目的网络</a:t>
            </a:r>
            <a:r>
              <a:rPr lang="zh-CN" altLang="en-US" sz="2400"/>
              <a:t>：用路由表中每一行的子网掩码和</a:t>
            </a:r>
            <a:r>
              <a:rPr lang="en-US" altLang="zh-CN" sz="2400"/>
              <a:t>D</a:t>
            </a:r>
            <a:r>
              <a:rPr lang="zh-CN" altLang="en-US" sz="2400"/>
              <a:t>逐位相</a:t>
            </a:r>
            <a:r>
              <a:rPr lang="zh-CN" altLang="en-US" sz="2400">
                <a:latin typeface="Arial"/>
              </a:rPr>
              <a:t>“</a:t>
            </a:r>
            <a:r>
              <a:rPr lang="zh-CN" altLang="en-US" sz="2400"/>
              <a:t>与</a:t>
            </a:r>
            <a:r>
              <a:rPr lang="zh-CN" altLang="en-US" sz="2400">
                <a:latin typeface="Arial"/>
              </a:rPr>
              <a:t>”</a:t>
            </a:r>
            <a:r>
              <a:rPr lang="zh-CN" altLang="en-US" sz="2400"/>
              <a:t>，若结果与该行的目的网络地址匹配，则把数据报传送给该行指明的下一跳路由器。否则执行（</a:t>
            </a:r>
            <a:r>
              <a:rPr lang="en-US" altLang="zh-CN" sz="2400"/>
              <a:t>5</a:t>
            </a:r>
            <a:r>
              <a:rPr lang="zh-CN" altLang="en-US" sz="2400"/>
              <a:t>）</a:t>
            </a:r>
          </a:p>
          <a:p>
            <a:pPr>
              <a:lnSpc>
                <a:spcPct val="110000"/>
              </a:lnSpc>
              <a:buFont typeface="Wingdings" pitchFamily="2" charset="2"/>
              <a:buNone/>
            </a:pPr>
            <a:r>
              <a:rPr lang="zh-CN" altLang="en-US" sz="2400"/>
              <a:t>（</a:t>
            </a:r>
            <a:r>
              <a:rPr lang="en-US" altLang="zh-CN" sz="2400"/>
              <a:t>5</a:t>
            </a:r>
            <a:r>
              <a:rPr lang="zh-CN" altLang="en-US" sz="2400"/>
              <a:t>）</a:t>
            </a:r>
            <a:r>
              <a:rPr lang="zh-CN" altLang="en-US" sz="2400">
                <a:solidFill>
                  <a:srgbClr val="FF0000"/>
                </a:solidFill>
                <a:effectLst>
                  <a:outerShdw blurRad="38100" dist="38100" dir="2700000" algn="tl">
                    <a:srgbClr val="000000"/>
                  </a:outerShdw>
                </a:effectLst>
              </a:rPr>
              <a:t>默认路由</a:t>
            </a:r>
            <a:r>
              <a:rPr lang="zh-CN" altLang="en-US" sz="2400"/>
              <a:t>：若表中有默认路由，则把数据报发送到默认路由器。否则执行（</a:t>
            </a:r>
            <a:r>
              <a:rPr lang="en-US" altLang="zh-CN" sz="2400"/>
              <a:t>6</a:t>
            </a:r>
            <a:r>
              <a:rPr lang="zh-CN" altLang="en-US" sz="2400" smtClean="0"/>
              <a:t>）</a:t>
            </a:r>
            <a:endParaRPr lang="zh-CN" altLang="en-US" sz="2400"/>
          </a:p>
          <a:p>
            <a:pPr>
              <a:lnSpc>
                <a:spcPct val="110000"/>
              </a:lnSpc>
              <a:buFont typeface="Wingdings" pitchFamily="2" charset="2"/>
              <a:buNone/>
            </a:pPr>
            <a:r>
              <a:rPr lang="zh-CN" altLang="en-US" sz="2400"/>
              <a:t>（</a:t>
            </a:r>
            <a:r>
              <a:rPr lang="en-US" altLang="zh-CN" sz="2400"/>
              <a:t>6</a:t>
            </a:r>
            <a:r>
              <a:rPr lang="zh-CN" altLang="en-US" sz="2400"/>
              <a:t>）</a:t>
            </a:r>
            <a:r>
              <a:rPr lang="zh-CN" altLang="en-US" sz="2400">
                <a:solidFill>
                  <a:srgbClr val="FF0000"/>
                </a:solidFill>
                <a:effectLst>
                  <a:outerShdw blurRad="38100" dist="38100" dir="2700000" algn="tl">
                    <a:srgbClr val="000000"/>
                  </a:outerShdw>
                </a:effectLst>
              </a:rPr>
              <a:t>报告路由</a:t>
            </a:r>
            <a:r>
              <a:rPr lang="zh-CN" altLang="en-US" sz="2400" smtClean="0">
                <a:solidFill>
                  <a:srgbClr val="FF0000"/>
                </a:solidFill>
                <a:effectLst>
                  <a:outerShdw blurRad="38100" dist="38100" dir="2700000" algn="tl">
                    <a:srgbClr val="000000"/>
                  </a:outerShdw>
                </a:effectLst>
              </a:rPr>
              <a:t>出错</a:t>
            </a:r>
            <a:endParaRPr lang="zh-CN" altLang="en-US" sz="2400"/>
          </a:p>
        </p:txBody>
      </p:sp>
    </p:spTree>
  </p:cSld>
  <p:clrMapOvr>
    <a:masterClrMapping/>
  </p:clrMapOvr>
  <p:transition spd="slow">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51C4DEB2-7BF4-4903-B949-47D10E786F7E}" type="slidenum">
              <a:rPr lang="en-US" altLang="zh-CN"/>
              <a:pPr/>
              <a:t>28</a:t>
            </a:fld>
            <a:endParaRPr lang="en-US" altLang="zh-CN"/>
          </a:p>
        </p:txBody>
      </p:sp>
      <p:sp>
        <p:nvSpPr>
          <p:cNvPr id="229378" name="Rectangle 2"/>
          <p:cNvSpPr>
            <a:spLocks noGrp="1" noChangeArrowheads="1"/>
          </p:cNvSpPr>
          <p:nvPr>
            <p:ph type="title"/>
          </p:nvPr>
        </p:nvSpPr>
        <p:spPr/>
        <p:txBody>
          <a:bodyPr/>
          <a:lstStyle/>
          <a:p>
            <a:r>
              <a:rPr lang="en-US" altLang="zh-CN" sz="3200">
                <a:solidFill>
                  <a:srgbClr val="FF0000"/>
                </a:solidFill>
              </a:rPr>
              <a:t>3</a:t>
            </a:r>
            <a:r>
              <a:rPr lang="zh-CN" altLang="en-US" sz="3200">
                <a:solidFill>
                  <a:srgbClr val="FF0000"/>
                </a:solidFill>
              </a:rPr>
              <a:t>．处理传入的数据报</a:t>
            </a:r>
            <a:r>
              <a:rPr lang="zh-CN" altLang="en-US"/>
              <a:t> </a:t>
            </a:r>
          </a:p>
        </p:txBody>
      </p:sp>
      <p:sp>
        <p:nvSpPr>
          <p:cNvPr id="229379" name="Rectangle 3"/>
          <p:cNvSpPr>
            <a:spLocks noGrp="1" noChangeArrowheads="1"/>
          </p:cNvSpPr>
          <p:nvPr>
            <p:ph type="body" idx="1"/>
          </p:nvPr>
        </p:nvSpPr>
        <p:spPr>
          <a:xfrm>
            <a:off x="1042988" y="1484313"/>
            <a:ext cx="7620000" cy="4752975"/>
          </a:xfrm>
        </p:spPr>
        <p:txBody>
          <a:bodyPr/>
          <a:lstStyle/>
          <a:p>
            <a:pPr>
              <a:buFont typeface="Wingdings" pitchFamily="2" charset="2"/>
              <a:buNone/>
            </a:pPr>
            <a:r>
              <a:rPr lang="zh-CN" altLang="en-US">
                <a:solidFill>
                  <a:srgbClr val="0000FF"/>
                </a:solidFill>
                <a:effectLst>
                  <a:outerShdw blurRad="38100" dist="38100" dir="2700000" algn="tl">
                    <a:srgbClr val="000000"/>
                  </a:outerShdw>
                </a:effectLst>
              </a:rPr>
              <a:t>（</a:t>
            </a:r>
            <a:r>
              <a:rPr lang="en-US" altLang="zh-CN">
                <a:solidFill>
                  <a:srgbClr val="0000FF"/>
                </a:solidFill>
                <a:effectLst>
                  <a:outerShdw blurRad="38100" dist="38100" dir="2700000" algn="tl">
                    <a:srgbClr val="000000"/>
                  </a:outerShdw>
                </a:effectLst>
              </a:rPr>
              <a:t>1</a:t>
            </a:r>
            <a:r>
              <a:rPr lang="zh-CN" altLang="en-US">
                <a:solidFill>
                  <a:srgbClr val="0000FF"/>
                </a:solidFill>
                <a:effectLst>
                  <a:outerShdw blurRad="38100" dist="38100" dir="2700000" algn="tl">
                    <a:srgbClr val="000000"/>
                  </a:outerShdw>
                </a:effectLst>
              </a:rPr>
              <a:t>）公共部分</a:t>
            </a:r>
          </a:p>
          <a:p>
            <a:r>
              <a:rPr lang="zh-CN" altLang="en-US"/>
              <a:t>主机和路由器都可能存在多个网络连接，每个连接分别拥有一个</a:t>
            </a:r>
            <a:r>
              <a:rPr lang="en-US" altLang="zh-CN"/>
              <a:t>IP</a:t>
            </a:r>
            <a:r>
              <a:rPr lang="zh-CN" altLang="en-US" smtClean="0"/>
              <a:t>地址</a:t>
            </a:r>
            <a:endParaRPr lang="zh-CN" altLang="en-US"/>
          </a:p>
          <a:p>
            <a:r>
              <a:rPr lang="zh-CN" altLang="en-US"/>
              <a:t>当一个</a:t>
            </a:r>
            <a:r>
              <a:rPr lang="en-US" altLang="zh-CN"/>
              <a:t>IP</a:t>
            </a:r>
            <a:r>
              <a:rPr lang="zh-CN" altLang="en-US"/>
              <a:t>数据报到达时，需要把目的</a:t>
            </a:r>
            <a:r>
              <a:rPr lang="en-US" altLang="zh-CN"/>
              <a:t>IP</a:t>
            </a:r>
            <a:r>
              <a:rPr lang="zh-CN" altLang="en-US"/>
              <a:t>地址与它的每一个网络连接的</a:t>
            </a:r>
            <a:r>
              <a:rPr lang="en-US" altLang="zh-CN"/>
              <a:t>IP</a:t>
            </a:r>
            <a:r>
              <a:rPr lang="zh-CN" altLang="en-US"/>
              <a:t>地址进行</a:t>
            </a:r>
            <a:r>
              <a:rPr lang="zh-CN" altLang="en-US" smtClean="0"/>
              <a:t>比较</a:t>
            </a:r>
            <a:endParaRPr lang="zh-CN" altLang="en-US"/>
          </a:p>
          <a:p>
            <a:r>
              <a:rPr lang="zh-CN" altLang="en-US"/>
              <a:t>如果匹配，则保留该数据报并对它进行</a:t>
            </a:r>
            <a:r>
              <a:rPr lang="zh-CN" altLang="en-US" smtClean="0"/>
              <a:t>处理</a:t>
            </a:r>
            <a:endParaRPr lang="zh-CN" altLang="en-US"/>
          </a:p>
          <a:p>
            <a:r>
              <a:rPr lang="zh-CN" altLang="en-US"/>
              <a:t>如果数据报的目的</a:t>
            </a:r>
            <a:r>
              <a:rPr lang="en-US" altLang="zh-CN"/>
              <a:t>IP</a:t>
            </a:r>
            <a:r>
              <a:rPr lang="zh-CN" altLang="en-US"/>
              <a:t>地址是有限广播地址或直接广播地址，接收节点也必须接收该物理网络上广播的</a:t>
            </a:r>
            <a:r>
              <a:rPr lang="zh-CN" altLang="en-US" smtClean="0"/>
              <a:t>数据报</a:t>
            </a:r>
            <a:endParaRPr lang="zh-CN" altLang="en-US"/>
          </a:p>
        </p:txBody>
      </p:sp>
    </p:spTree>
  </p:cSld>
  <p:clrMapOvr>
    <a:masterClrMapping/>
  </p:clrMapOvr>
  <p:transition spd="slow">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0F33FF32-1AA8-415F-9932-6286BFBB7401}" type="slidenum">
              <a:rPr lang="en-US" altLang="zh-CN"/>
              <a:pPr/>
              <a:t>29</a:t>
            </a:fld>
            <a:endParaRPr lang="en-US" altLang="zh-CN"/>
          </a:p>
        </p:txBody>
      </p:sp>
      <p:sp>
        <p:nvSpPr>
          <p:cNvPr id="234498" name="Rectangle 2"/>
          <p:cNvSpPr>
            <a:spLocks noGrp="1" noChangeArrowheads="1"/>
          </p:cNvSpPr>
          <p:nvPr>
            <p:ph type="title"/>
          </p:nvPr>
        </p:nvSpPr>
        <p:spPr/>
        <p:txBody>
          <a:bodyPr/>
          <a:lstStyle/>
          <a:p>
            <a:r>
              <a:rPr lang="zh-CN" altLang="en-US" sz="3200">
                <a:solidFill>
                  <a:srgbClr val="0000FF"/>
                </a:solidFill>
              </a:rPr>
              <a:t>（</a:t>
            </a:r>
            <a:r>
              <a:rPr lang="en-US" altLang="zh-CN" sz="3200">
                <a:solidFill>
                  <a:srgbClr val="0000FF"/>
                </a:solidFill>
              </a:rPr>
              <a:t>2</a:t>
            </a:r>
            <a:r>
              <a:rPr lang="zh-CN" altLang="en-US" sz="3200">
                <a:solidFill>
                  <a:srgbClr val="0000FF"/>
                </a:solidFill>
              </a:rPr>
              <a:t>）主机的处理过程</a:t>
            </a:r>
          </a:p>
        </p:txBody>
      </p:sp>
      <p:sp>
        <p:nvSpPr>
          <p:cNvPr id="234499" name="Rectangle 3"/>
          <p:cNvSpPr>
            <a:spLocks noGrp="1" noChangeArrowheads="1"/>
          </p:cNvSpPr>
          <p:nvPr>
            <p:ph type="body" idx="1"/>
          </p:nvPr>
        </p:nvSpPr>
        <p:spPr/>
        <p:txBody>
          <a:bodyPr/>
          <a:lstStyle/>
          <a:p>
            <a:pPr>
              <a:lnSpc>
                <a:spcPct val="140000"/>
              </a:lnSpc>
            </a:pPr>
            <a:r>
              <a:rPr lang="zh-CN" altLang="en-US"/>
              <a:t>网络接口软件把数据报传给</a:t>
            </a:r>
            <a:r>
              <a:rPr lang="en-US" altLang="zh-CN"/>
              <a:t>IP</a:t>
            </a:r>
            <a:r>
              <a:rPr lang="zh-CN" altLang="en-US" smtClean="0"/>
              <a:t>软件</a:t>
            </a:r>
            <a:endParaRPr lang="zh-CN" altLang="en-US"/>
          </a:p>
          <a:p>
            <a:pPr>
              <a:lnSpc>
                <a:spcPct val="140000"/>
              </a:lnSpc>
            </a:pPr>
            <a:r>
              <a:rPr lang="zh-CN" altLang="en-US"/>
              <a:t>如果数据报的目的地址与主机的</a:t>
            </a:r>
            <a:r>
              <a:rPr lang="en-US" altLang="zh-CN"/>
              <a:t>IP</a:t>
            </a:r>
            <a:r>
              <a:rPr lang="zh-CN" altLang="en-US"/>
              <a:t>地址匹配，则</a:t>
            </a:r>
            <a:r>
              <a:rPr lang="en-US" altLang="zh-CN"/>
              <a:t>IP</a:t>
            </a:r>
            <a:r>
              <a:rPr lang="zh-CN" altLang="en-US"/>
              <a:t>软件接受该数据报，并把它传递给合适的高层协议软件进一步</a:t>
            </a:r>
            <a:r>
              <a:rPr lang="zh-CN" altLang="en-US" smtClean="0"/>
              <a:t>处理</a:t>
            </a:r>
            <a:endParaRPr lang="zh-CN" altLang="en-US"/>
          </a:p>
          <a:p>
            <a:pPr>
              <a:lnSpc>
                <a:spcPct val="140000"/>
              </a:lnSpc>
            </a:pPr>
            <a:r>
              <a:rPr lang="zh-CN" altLang="en-US"/>
              <a:t>如果不匹配，则要求主机丢弃该</a:t>
            </a:r>
            <a:r>
              <a:rPr lang="zh-CN" altLang="en-US" smtClean="0"/>
              <a:t>数据报</a:t>
            </a:r>
            <a:endParaRPr lang="zh-CN" altLang="en-US"/>
          </a:p>
        </p:txBody>
      </p:sp>
    </p:spTree>
  </p:cSld>
  <p:clrMapOvr>
    <a:masterClrMapping/>
  </p:clrMapOvr>
  <p:transition spd="slow">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IP</a:t>
            </a:r>
            <a:r>
              <a:rPr lang="zh-CN" altLang="en-US" smtClean="0"/>
              <a:t>协议的特点</a:t>
            </a:r>
            <a:endParaRPr lang="zh-CN" altLang="en-US"/>
          </a:p>
        </p:txBody>
      </p:sp>
      <p:sp>
        <p:nvSpPr>
          <p:cNvPr id="3" name="内容占位符 2"/>
          <p:cNvSpPr>
            <a:spLocks noGrp="1"/>
          </p:cNvSpPr>
          <p:nvPr>
            <p:ph idx="1"/>
          </p:nvPr>
        </p:nvSpPr>
        <p:spPr/>
        <p:txBody>
          <a:bodyPr/>
          <a:lstStyle/>
          <a:p>
            <a:r>
              <a:rPr lang="zh-CN" altLang="en-US" smtClean="0"/>
              <a:t>提供了一种无连接的传输机制</a:t>
            </a:r>
            <a:endParaRPr lang="en-US" altLang="zh-CN" smtClean="0"/>
          </a:p>
          <a:p>
            <a:r>
              <a:rPr lang="zh-CN" altLang="en-US" smtClean="0"/>
              <a:t>不保证数据传输的可靠性（丢失、延迟、乱序，不报告）</a:t>
            </a:r>
            <a:endParaRPr lang="en-US" altLang="zh-CN" smtClean="0"/>
          </a:p>
          <a:p>
            <a:r>
              <a:rPr lang="zh-CN" altLang="en-US" smtClean="0"/>
              <a:t>“尽力而为”的投递机制</a:t>
            </a:r>
            <a:endParaRPr lang="zh-CN" altLang="en-US"/>
          </a:p>
        </p:txBody>
      </p:sp>
      <p:sp>
        <p:nvSpPr>
          <p:cNvPr id="4" name="灯片编号占位符 3"/>
          <p:cNvSpPr>
            <a:spLocks noGrp="1"/>
          </p:cNvSpPr>
          <p:nvPr>
            <p:ph type="sldNum" sz="quarter" idx="10"/>
          </p:nvPr>
        </p:nvSpPr>
        <p:spPr/>
        <p:txBody>
          <a:bodyPr/>
          <a:lstStyle/>
          <a:p>
            <a:r>
              <a:rPr lang="en-US" altLang="zh-CN" smtClean="0"/>
              <a:t>Page </a:t>
            </a:r>
            <a:fld id="{80164E70-5EA3-424C-B283-5BD577C9FEFF}" type="slidenum">
              <a:rPr lang="en-US" altLang="zh-CN" smtClean="0"/>
              <a:pPr/>
              <a:t>3</a:t>
            </a:fld>
            <a:endParaRPr lang="en-US" altLang="zh-CN"/>
          </a:p>
        </p:txBody>
      </p:sp>
    </p:spTree>
  </p:cSld>
  <p:clrMapOvr>
    <a:masterClrMapping/>
  </p:clrMapOvr>
  <p:transition spd="slow">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99524F38-E328-4E02-BCE6-79AF8AB8858E}" type="slidenum">
              <a:rPr lang="en-US" altLang="zh-CN"/>
              <a:pPr/>
              <a:t>30</a:t>
            </a:fld>
            <a:endParaRPr lang="en-US" altLang="zh-CN"/>
          </a:p>
        </p:txBody>
      </p:sp>
      <p:sp>
        <p:nvSpPr>
          <p:cNvPr id="235522" name="Rectangle 2"/>
          <p:cNvSpPr>
            <a:spLocks noGrp="1" noChangeArrowheads="1"/>
          </p:cNvSpPr>
          <p:nvPr>
            <p:ph type="title"/>
          </p:nvPr>
        </p:nvSpPr>
        <p:spPr/>
        <p:txBody>
          <a:bodyPr/>
          <a:lstStyle/>
          <a:p>
            <a:r>
              <a:rPr lang="zh-CN" altLang="en-US" sz="3200">
                <a:solidFill>
                  <a:srgbClr val="0000FF"/>
                </a:solidFill>
              </a:rPr>
              <a:t>（</a:t>
            </a:r>
            <a:r>
              <a:rPr lang="en-US" altLang="zh-CN" sz="3200">
                <a:solidFill>
                  <a:srgbClr val="0000FF"/>
                </a:solidFill>
              </a:rPr>
              <a:t>3</a:t>
            </a:r>
            <a:r>
              <a:rPr lang="zh-CN" altLang="en-US" sz="3200">
                <a:solidFill>
                  <a:srgbClr val="0000FF"/>
                </a:solidFill>
              </a:rPr>
              <a:t>）路由器的处理过程</a:t>
            </a:r>
          </a:p>
        </p:txBody>
      </p:sp>
      <p:sp>
        <p:nvSpPr>
          <p:cNvPr id="235523" name="Rectangle 3"/>
          <p:cNvSpPr>
            <a:spLocks noGrp="1" noChangeArrowheads="1"/>
          </p:cNvSpPr>
          <p:nvPr>
            <p:ph type="body" idx="1"/>
          </p:nvPr>
        </p:nvSpPr>
        <p:spPr>
          <a:xfrm>
            <a:off x="1042988" y="1484313"/>
            <a:ext cx="7620000" cy="4681537"/>
          </a:xfrm>
        </p:spPr>
        <p:txBody>
          <a:bodyPr/>
          <a:lstStyle/>
          <a:p>
            <a:pPr>
              <a:lnSpc>
                <a:spcPct val="130000"/>
              </a:lnSpc>
            </a:pPr>
            <a:r>
              <a:rPr lang="zh-CN" altLang="en-US" sz="2400"/>
              <a:t>当路由器收到数据报时，</a:t>
            </a:r>
            <a:r>
              <a:rPr lang="en-US" altLang="zh-CN" sz="2400"/>
              <a:t>IP</a:t>
            </a:r>
            <a:r>
              <a:rPr lang="zh-CN" altLang="en-US" sz="2400"/>
              <a:t>协议模块首先要检验数据报首部中的各个字段的正确性，如果错误，则将其丢弃；如果是给自己的，则交给相应的协议模块；否则进行转发</a:t>
            </a:r>
            <a:r>
              <a:rPr lang="zh-CN" altLang="en-US" sz="2400" smtClean="0"/>
              <a:t>处理</a:t>
            </a:r>
            <a:endParaRPr lang="zh-CN" altLang="en-US" sz="2400"/>
          </a:p>
          <a:p>
            <a:pPr>
              <a:lnSpc>
                <a:spcPct val="130000"/>
              </a:lnSpc>
            </a:pPr>
            <a:r>
              <a:rPr lang="zh-CN" altLang="en-US" sz="2400"/>
              <a:t>转发时，路由器的</a:t>
            </a:r>
            <a:r>
              <a:rPr lang="en-US" altLang="zh-CN" sz="2400"/>
              <a:t>IP</a:t>
            </a:r>
            <a:r>
              <a:rPr lang="zh-CN" altLang="en-US" sz="2400"/>
              <a:t>软件首先把</a:t>
            </a:r>
            <a:r>
              <a:rPr lang="en-US" altLang="zh-CN" sz="2400"/>
              <a:t>TTL</a:t>
            </a:r>
            <a:r>
              <a:rPr lang="zh-CN" altLang="en-US" sz="2400"/>
              <a:t>值减</a:t>
            </a:r>
            <a:r>
              <a:rPr lang="en-US" altLang="zh-CN" sz="2400"/>
              <a:t>1</a:t>
            </a:r>
            <a:r>
              <a:rPr lang="zh-CN" altLang="en-US" sz="2400"/>
              <a:t>。</a:t>
            </a:r>
            <a:r>
              <a:rPr lang="en-US" altLang="zh-CN" sz="2400"/>
              <a:t>TTL</a:t>
            </a:r>
            <a:r>
              <a:rPr lang="zh-CN" altLang="en-US" sz="2400"/>
              <a:t>值减</a:t>
            </a:r>
            <a:r>
              <a:rPr lang="en-US" altLang="zh-CN" sz="2400"/>
              <a:t>1</a:t>
            </a:r>
            <a:r>
              <a:rPr lang="zh-CN" altLang="en-US" sz="2400"/>
              <a:t>后若变为</a:t>
            </a:r>
            <a:r>
              <a:rPr lang="en-US" altLang="zh-CN" sz="2400"/>
              <a:t>0</a:t>
            </a:r>
            <a:r>
              <a:rPr lang="zh-CN" altLang="en-US" sz="2400"/>
              <a:t>，则表明数据报超时，要将其丢弃。否则路由器的</a:t>
            </a:r>
            <a:r>
              <a:rPr lang="en-US" altLang="zh-CN" sz="2400"/>
              <a:t>IP</a:t>
            </a:r>
            <a:r>
              <a:rPr lang="zh-CN" altLang="en-US" sz="2400"/>
              <a:t>软件会根据数据报首部中的目的</a:t>
            </a:r>
            <a:r>
              <a:rPr lang="en-US" altLang="zh-CN" sz="2400"/>
              <a:t>IP</a:t>
            </a:r>
            <a:r>
              <a:rPr lang="zh-CN" altLang="en-US" sz="2400"/>
              <a:t>地址查询路由表。若找到合适的路由，则重新计算校验和，并把数据报转发到下一</a:t>
            </a:r>
            <a:r>
              <a:rPr lang="zh-CN" altLang="en-US" sz="2400" smtClean="0"/>
              <a:t>站</a:t>
            </a:r>
            <a:endParaRPr lang="zh-CN" altLang="en-US" sz="2400"/>
          </a:p>
        </p:txBody>
      </p:sp>
    </p:spTree>
  </p:cSld>
  <p:clrMapOvr>
    <a:masterClrMapping/>
  </p:clrMapOvr>
  <p:transition spd="slow">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7E77D11F-67AB-43CE-B3EC-777E03548B0B}" type="slidenum">
              <a:rPr lang="en-US" altLang="zh-CN"/>
              <a:pPr/>
              <a:t>31</a:t>
            </a:fld>
            <a:endParaRPr lang="en-US" altLang="zh-CN"/>
          </a:p>
        </p:txBody>
      </p:sp>
      <p:sp>
        <p:nvSpPr>
          <p:cNvPr id="233474" name="Rectangle 2"/>
          <p:cNvSpPr>
            <a:spLocks noGrp="1" noChangeArrowheads="1"/>
          </p:cNvSpPr>
          <p:nvPr>
            <p:ph type="title"/>
          </p:nvPr>
        </p:nvSpPr>
        <p:spPr/>
        <p:txBody>
          <a:bodyPr/>
          <a:lstStyle/>
          <a:p>
            <a:r>
              <a:rPr lang="zh-CN" altLang="en-US" sz="2800"/>
              <a:t>路由器处理传入的数据报的过程</a:t>
            </a:r>
            <a:r>
              <a:rPr lang="zh-CN" altLang="en-US"/>
              <a:t> </a:t>
            </a:r>
          </a:p>
        </p:txBody>
      </p:sp>
      <p:sp>
        <p:nvSpPr>
          <p:cNvPr id="233475" name="Rectangle 3"/>
          <p:cNvSpPr>
            <a:spLocks noGrp="1" noChangeArrowheads="1"/>
          </p:cNvSpPr>
          <p:nvPr>
            <p:ph type="body" idx="1"/>
          </p:nvPr>
        </p:nvSpPr>
        <p:spPr/>
        <p:txBody>
          <a:bodyPr/>
          <a:lstStyle/>
          <a:p>
            <a:endParaRPr lang="zh-CN" altLang="en-US"/>
          </a:p>
        </p:txBody>
      </p:sp>
      <p:pic>
        <p:nvPicPr>
          <p:cNvPr id="233476" name="Picture 4"/>
          <p:cNvPicPr>
            <a:picLocks noChangeAspect="1" noChangeArrowheads="1"/>
          </p:cNvPicPr>
          <p:nvPr/>
        </p:nvPicPr>
        <p:blipFill>
          <a:blip r:embed="rId2"/>
          <a:srcRect/>
          <a:stretch>
            <a:fillRect/>
          </a:stretch>
        </p:blipFill>
        <p:spPr bwMode="auto">
          <a:xfrm>
            <a:off x="2268538" y="1484313"/>
            <a:ext cx="5359400" cy="5373687"/>
          </a:xfrm>
          <a:prstGeom prst="rect">
            <a:avLst/>
          </a:prstGeom>
          <a:noFill/>
          <a:ln w="9525">
            <a:noFill/>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r>
              <a:rPr lang="en-US" altLang="zh-CN"/>
              <a:t>Page </a:t>
            </a:r>
            <a:fld id="{7EB1846F-5C62-41B5-9CB3-0964BF487792}" type="slidenum">
              <a:rPr lang="en-US" altLang="zh-CN"/>
              <a:pPr/>
              <a:t>32</a:t>
            </a:fld>
            <a:endParaRPr lang="en-US" altLang="zh-CN"/>
          </a:p>
        </p:txBody>
      </p:sp>
      <p:sp>
        <p:nvSpPr>
          <p:cNvPr id="315394" name="Rectangle 2"/>
          <p:cNvSpPr>
            <a:spLocks noGrp="1" noChangeArrowheads="1"/>
          </p:cNvSpPr>
          <p:nvPr>
            <p:ph type="title"/>
          </p:nvPr>
        </p:nvSpPr>
        <p:spPr>
          <a:xfrm>
            <a:off x="539750" y="2573338"/>
            <a:ext cx="8229600" cy="1143000"/>
          </a:xfrm>
        </p:spPr>
        <p:txBody>
          <a:bodyPr/>
          <a:lstStyle/>
          <a:p>
            <a:r>
              <a:rPr lang="zh-CN" altLang="en-US" sz="4800">
                <a:solidFill>
                  <a:srgbClr val="FF3300"/>
                </a:solidFill>
              </a:rPr>
              <a:t>现 场 演 </a:t>
            </a:r>
            <a:r>
              <a:rPr lang="zh-CN" altLang="en-US" sz="4800" smtClean="0">
                <a:solidFill>
                  <a:srgbClr val="FF3300"/>
                </a:solidFill>
              </a:rPr>
              <a:t>示</a:t>
            </a:r>
            <a:r>
              <a:rPr lang="en-US" altLang="zh-CN" sz="4800" smtClean="0">
                <a:solidFill>
                  <a:srgbClr val="FF3300"/>
                </a:solidFill>
              </a:rPr>
              <a:t/>
            </a:r>
            <a:br>
              <a:rPr lang="en-US" altLang="zh-CN" sz="4800" smtClean="0">
                <a:solidFill>
                  <a:srgbClr val="FF3300"/>
                </a:solidFill>
              </a:rPr>
            </a:br>
            <a:r>
              <a:rPr lang="en-US" altLang="zh-CN" sz="4800" smtClean="0">
                <a:solidFill>
                  <a:srgbClr val="FF3300"/>
                </a:solidFill>
              </a:rPr>
              <a:t>IP</a:t>
            </a:r>
            <a:r>
              <a:rPr lang="zh-CN" altLang="en-US" sz="4800" smtClean="0">
                <a:solidFill>
                  <a:srgbClr val="FF3300"/>
                </a:solidFill>
              </a:rPr>
              <a:t>抓包解析</a:t>
            </a:r>
            <a:endParaRPr lang="zh-CN" altLang="en-US" sz="4800">
              <a:solidFill>
                <a:srgbClr val="FF3300"/>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1539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C733115A-CE4E-4AD1-A4F4-CD7063C8C7FA}" type="slidenum">
              <a:rPr lang="en-US" altLang="zh-CN"/>
              <a:pPr/>
              <a:t>33</a:t>
            </a:fld>
            <a:endParaRPr lang="en-US" altLang="zh-CN"/>
          </a:p>
        </p:txBody>
      </p:sp>
      <p:sp>
        <p:nvSpPr>
          <p:cNvPr id="238594" name="Rectangle 2"/>
          <p:cNvSpPr>
            <a:spLocks noGrp="1" noChangeArrowheads="1"/>
          </p:cNvSpPr>
          <p:nvPr>
            <p:ph type="title"/>
          </p:nvPr>
        </p:nvSpPr>
        <p:spPr/>
        <p:txBody>
          <a:bodyPr/>
          <a:lstStyle/>
          <a:p>
            <a:r>
              <a:rPr lang="en-US" altLang="zh-CN" smtClean="0"/>
              <a:t>8.2 </a:t>
            </a:r>
            <a:r>
              <a:rPr lang="en-US" altLang="zh-CN"/>
              <a:t>Internet</a:t>
            </a:r>
            <a:r>
              <a:rPr lang="zh-CN" altLang="en-US"/>
              <a:t>地址解析协议 </a:t>
            </a:r>
            <a:endParaRPr lang="en-US" altLang="zh-CN"/>
          </a:p>
        </p:txBody>
      </p:sp>
      <p:sp>
        <p:nvSpPr>
          <p:cNvPr id="238595" name="Rectangle 3"/>
          <p:cNvSpPr>
            <a:spLocks noGrp="1" noChangeArrowheads="1"/>
          </p:cNvSpPr>
          <p:nvPr>
            <p:ph type="body" idx="1"/>
          </p:nvPr>
        </p:nvSpPr>
        <p:spPr>
          <a:xfrm>
            <a:off x="1066800" y="1412875"/>
            <a:ext cx="7620000" cy="4968875"/>
          </a:xfrm>
        </p:spPr>
        <p:txBody>
          <a:bodyPr/>
          <a:lstStyle/>
          <a:p>
            <a:pPr marL="360363" indent="-360363" algn="ctr">
              <a:lnSpc>
                <a:spcPct val="145000"/>
              </a:lnSpc>
              <a:buClr>
                <a:srgbClr val="000099"/>
              </a:buClr>
              <a:buFont typeface="Wingdings" pitchFamily="2" charset="2"/>
              <a:buNone/>
            </a:pPr>
            <a:r>
              <a:rPr lang="en-US" altLang="zh-CN" sz="3200" smtClean="0">
                <a:solidFill>
                  <a:srgbClr val="FF0000"/>
                </a:solidFill>
                <a:effectLst>
                  <a:outerShdw blurRad="38100" dist="38100" dir="2700000" algn="tl">
                    <a:srgbClr val="000000"/>
                  </a:outerShdw>
                </a:effectLst>
              </a:rPr>
              <a:t>8.2.1 </a:t>
            </a:r>
            <a:r>
              <a:rPr lang="zh-CN" altLang="en-US" sz="3200">
                <a:solidFill>
                  <a:srgbClr val="FF0000"/>
                </a:solidFill>
                <a:effectLst>
                  <a:outerShdw blurRad="38100" dist="38100" dir="2700000" algn="tl">
                    <a:srgbClr val="000000"/>
                  </a:outerShdw>
                </a:effectLst>
              </a:rPr>
              <a:t>地址解析协议（</a:t>
            </a:r>
            <a:r>
              <a:rPr lang="en-US" altLang="zh-CN" sz="3200">
                <a:solidFill>
                  <a:srgbClr val="FF0000"/>
                </a:solidFill>
                <a:effectLst>
                  <a:outerShdw blurRad="38100" dist="38100" dir="2700000" algn="tl">
                    <a:srgbClr val="000000"/>
                  </a:outerShdw>
                </a:effectLst>
              </a:rPr>
              <a:t>ARP</a:t>
            </a:r>
            <a:r>
              <a:rPr lang="zh-CN" altLang="en-US" sz="3200">
                <a:solidFill>
                  <a:srgbClr val="FF0000"/>
                </a:solidFill>
                <a:effectLst>
                  <a:outerShdw blurRad="38100" dist="38100" dir="2700000" algn="tl">
                    <a:srgbClr val="000000"/>
                  </a:outerShdw>
                </a:effectLst>
              </a:rPr>
              <a:t>）</a:t>
            </a:r>
            <a:r>
              <a:rPr lang="zh-CN" altLang="en-US"/>
              <a:t> </a:t>
            </a:r>
          </a:p>
          <a:p>
            <a:pPr marL="360363" indent="-360363">
              <a:lnSpc>
                <a:spcPct val="145000"/>
              </a:lnSpc>
              <a:buClr>
                <a:srgbClr val="000099"/>
              </a:buClr>
            </a:pPr>
            <a:r>
              <a:rPr lang="en-US" altLang="zh-CN"/>
              <a:t>RFC826</a:t>
            </a:r>
          </a:p>
          <a:p>
            <a:pPr marL="360363" indent="-360363">
              <a:lnSpc>
                <a:spcPct val="145000"/>
              </a:lnSpc>
              <a:buClr>
                <a:srgbClr val="000099"/>
              </a:buClr>
            </a:pPr>
            <a:r>
              <a:rPr lang="zh-CN" altLang="en-US"/>
              <a:t>地址解析协议</a:t>
            </a:r>
            <a:r>
              <a:rPr lang="en-US" altLang="zh-CN"/>
              <a:t>ARP</a:t>
            </a:r>
            <a:r>
              <a:rPr lang="zh-CN" altLang="en-US"/>
              <a:t>的工作是根据</a:t>
            </a:r>
            <a:r>
              <a:rPr lang="en-US" altLang="zh-CN"/>
              <a:t>IP</a:t>
            </a:r>
            <a:r>
              <a:rPr lang="zh-CN" altLang="en-US"/>
              <a:t>地址解析对应的物理</a:t>
            </a:r>
            <a:r>
              <a:rPr lang="zh-CN" altLang="en-US" smtClean="0"/>
              <a:t>地址</a:t>
            </a:r>
            <a:endParaRPr lang="zh-CN" altLang="en-US"/>
          </a:p>
          <a:p>
            <a:pPr marL="360363" indent="-360363">
              <a:lnSpc>
                <a:spcPct val="145000"/>
              </a:lnSpc>
              <a:buClr>
                <a:srgbClr val="000099"/>
              </a:buClr>
            </a:pPr>
            <a:r>
              <a:rPr lang="zh-CN" altLang="en-US"/>
              <a:t>它允许主机在只知道同一物理网络上某一个目的主机</a:t>
            </a:r>
            <a:r>
              <a:rPr lang="en-US" altLang="zh-CN"/>
              <a:t>IP</a:t>
            </a:r>
            <a:r>
              <a:rPr lang="zh-CN" altLang="en-US"/>
              <a:t>地址的情况下，找到目的主机的物理</a:t>
            </a:r>
            <a:r>
              <a:rPr lang="zh-CN" altLang="en-US" smtClean="0"/>
              <a:t>地址</a:t>
            </a:r>
            <a:endParaRPr lang="zh-CN" altLang="en-US"/>
          </a:p>
        </p:txBody>
      </p:sp>
    </p:spTree>
  </p:cSld>
  <p:clrMapOvr>
    <a:masterClrMapping/>
  </p:clrMapOvr>
  <p:transition spd="slow">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Page </a:t>
            </a:r>
            <a:fld id="{24D7FEF3-AF0E-49CC-A430-8DC3B37126C9}" type="slidenum">
              <a:rPr lang="en-US" altLang="zh-CN"/>
              <a:pPr/>
              <a:t>34</a:t>
            </a:fld>
            <a:endParaRPr lang="en-US" altLang="zh-CN"/>
          </a:p>
        </p:txBody>
      </p:sp>
      <p:sp>
        <p:nvSpPr>
          <p:cNvPr id="312322" name="Rectangle 2"/>
          <p:cNvSpPr>
            <a:spLocks noGrp="1" noChangeArrowheads="1"/>
          </p:cNvSpPr>
          <p:nvPr>
            <p:ph type="title"/>
          </p:nvPr>
        </p:nvSpPr>
        <p:spPr/>
        <p:txBody>
          <a:bodyPr/>
          <a:lstStyle/>
          <a:p>
            <a:r>
              <a:rPr lang="zh-CN" altLang="en-US"/>
              <a:t>以太网帧格式</a:t>
            </a:r>
          </a:p>
        </p:txBody>
      </p:sp>
      <p:sp>
        <p:nvSpPr>
          <p:cNvPr id="312323" name="Rectangle 3"/>
          <p:cNvSpPr>
            <a:spLocks noGrp="1" noChangeArrowheads="1"/>
          </p:cNvSpPr>
          <p:nvPr>
            <p:ph type="body" idx="1"/>
          </p:nvPr>
        </p:nvSpPr>
        <p:spPr/>
        <p:txBody>
          <a:bodyPr/>
          <a:lstStyle/>
          <a:p>
            <a:r>
              <a:rPr lang="en-US" altLang="zh-CN"/>
              <a:t>7</a:t>
            </a:r>
            <a:r>
              <a:rPr lang="zh-CN" altLang="en-US"/>
              <a:t>个字节前导码（</a:t>
            </a:r>
            <a:r>
              <a:rPr lang="en-US" altLang="zh-CN"/>
              <a:t>10101010</a:t>
            </a:r>
            <a:r>
              <a:rPr lang="zh-CN" altLang="en-US"/>
              <a:t>）</a:t>
            </a:r>
          </a:p>
          <a:p>
            <a:r>
              <a:rPr lang="en-US" altLang="zh-CN"/>
              <a:t>1</a:t>
            </a:r>
            <a:r>
              <a:rPr lang="zh-CN" altLang="en-US"/>
              <a:t>个字节帧开始符（</a:t>
            </a:r>
            <a:r>
              <a:rPr lang="en-US" altLang="zh-CN"/>
              <a:t>10101011 </a:t>
            </a:r>
            <a:r>
              <a:rPr lang="zh-CN" altLang="en-US"/>
              <a:t>）</a:t>
            </a:r>
          </a:p>
        </p:txBody>
      </p:sp>
      <p:pic>
        <p:nvPicPr>
          <p:cNvPr id="312324" name="Picture 4"/>
          <p:cNvPicPr>
            <a:picLocks noChangeAspect="1" noChangeArrowheads="1"/>
          </p:cNvPicPr>
          <p:nvPr/>
        </p:nvPicPr>
        <p:blipFill>
          <a:blip r:embed="rId2"/>
          <a:srcRect/>
          <a:stretch>
            <a:fillRect/>
          </a:stretch>
        </p:blipFill>
        <p:spPr bwMode="auto">
          <a:xfrm>
            <a:off x="787400" y="2492375"/>
            <a:ext cx="8032750" cy="3560763"/>
          </a:xfrm>
          <a:prstGeom prst="rect">
            <a:avLst/>
          </a:prstGeom>
          <a:noFill/>
        </p:spPr>
      </p:pic>
      <p:sp>
        <p:nvSpPr>
          <p:cNvPr id="312325" name="Rectangle 5"/>
          <p:cNvSpPr>
            <a:spLocks noChangeArrowheads="1"/>
          </p:cNvSpPr>
          <p:nvPr/>
        </p:nvSpPr>
        <p:spPr bwMode="auto">
          <a:xfrm>
            <a:off x="0" y="0"/>
            <a:ext cx="139700" cy="290513"/>
          </a:xfrm>
          <a:prstGeom prst="rect">
            <a:avLst/>
          </a:prstGeom>
          <a:noFill/>
          <a:ln w="57150" algn="ctr">
            <a:noFill/>
            <a:prstDash val="sysDot"/>
            <a:miter lim="800000"/>
            <a:headEnd/>
            <a:tailEnd/>
          </a:ln>
          <a:effectLst/>
        </p:spPr>
        <p:txBody>
          <a:bodyPr wrap="none" lIns="38088" tIns="7935" rIns="38088" bIns="7935" anchor="ctr">
            <a:spAutoFit/>
          </a:bodyPr>
          <a:lstStyle/>
          <a:p>
            <a:r>
              <a:rPr kumimoji="0" lang="zh-CN" altLang="en-US" sz="1800" b="0">
                <a:latin typeface="Arial" charset="0"/>
              </a:rPr>
              <a:t> </a:t>
            </a:r>
          </a:p>
        </p:txBody>
      </p:sp>
    </p:spTree>
  </p:cSld>
  <p:clrMapOvr>
    <a:masterClrMapping/>
  </p:clrMapOvr>
  <p:transition spd="slow">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4564A47F-7743-46F3-9871-10E8EA5763A0}" type="slidenum">
              <a:rPr lang="en-US" altLang="zh-CN"/>
              <a:pPr/>
              <a:t>35</a:t>
            </a:fld>
            <a:endParaRPr lang="en-US" altLang="zh-CN"/>
          </a:p>
        </p:txBody>
      </p:sp>
      <p:sp>
        <p:nvSpPr>
          <p:cNvPr id="313346" name="Rectangle 2"/>
          <p:cNvSpPr>
            <a:spLocks noGrp="1" noChangeArrowheads="1"/>
          </p:cNvSpPr>
          <p:nvPr>
            <p:ph type="title"/>
          </p:nvPr>
        </p:nvSpPr>
        <p:spPr/>
        <p:txBody>
          <a:bodyPr/>
          <a:lstStyle/>
          <a:p>
            <a:r>
              <a:rPr lang="en-US" altLang="zh-CN"/>
              <a:t>ARP</a:t>
            </a:r>
            <a:r>
              <a:rPr lang="zh-CN" altLang="en-US"/>
              <a:t>报文格式</a:t>
            </a:r>
          </a:p>
        </p:txBody>
      </p:sp>
      <p:sp>
        <p:nvSpPr>
          <p:cNvPr id="313347" name="Rectangle 3"/>
          <p:cNvSpPr>
            <a:spLocks noGrp="1" noChangeArrowheads="1"/>
          </p:cNvSpPr>
          <p:nvPr>
            <p:ph type="body" idx="1"/>
          </p:nvPr>
        </p:nvSpPr>
        <p:spPr/>
        <p:txBody>
          <a:bodyPr/>
          <a:lstStyle/>
          <a:p>
            <a:endParaRPr lang="zh-CN" altLang="en-US"/>
          </a:p>
        </p:txBody>
      </p:sp>
      <p:pic>
        <p:nvPicPr>
          <p:cNvPr id="313348" name="Picture 4"/>
          <p:cNvPicPr>
            <a:picLocks noChangeAspect="1" noChangeArrowheads="1"/>
          </p:cNvPicPr>
          <p:nvPr/>
        </p:nvPicPr>
        <p:blipFill>
          <a:blip r:embed="rId2"/>
          <a:srcRect/>
          <a:stretch>
            <a:fillRect/>
          </a:stretch>
        </p:blipFill>
        <p:spPr bwMode="auto">
          <a:xfrm>
            <a:off x="179388" y="1728788"/>
            <a:ext cx="8893175" cy="3498850"/>
          </a:xfrm>
          <a:prstGeom prst="rect">
            <a:avLst/>
          </a:prstGeom>
          <a:noFill/>
        </p:spPr>
      </p:pic>
    </p:spTree>
  </p:cSld>
  <p:clrMapOvr>
    <a:masterClrMapping/>
  </p:clrMapOvr>
  <p:transition spd="slow">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CD903492-536E-488C-BAC9-7852D7E4DB23}" type="slidenum">
              <a:rPr lang="en-US" altLang="zh-CN"/>
              <a:pPr/>
              <a:t>36</a:t>
            </a:fld>
            <a:endParaRPr lang="en-US" altLang="zh-CN"/>
          </a:p>
        </p:txBody>
      </p:sp>
      <p:sp>
        <p:nvSpPr>
          <p:cNvPr id="242690" name="Rectangle 2"/>
          <p:cNvSpPr>
            <a:spLocks noGrp="1" noChangeArrowheads="1"/>
          </p:cNvSpPr>
          <p:nvPr>
            <p:ph type="title"/>
          </p:nvPr>
        </p:nvSpPr>
        <p:spPr/>
        <p:txBody>
          <a:bodyPr/>
          <a:lstStyle/>
          <a:p>
            <a:r>
              <a:rPr lang="en-US" altLang="zh-CN" sz="3200"/>
              <a:t>1</a:t>
            </a:r>
            <a:r>
              <a:rPr lang="zh-CN" altLang="en-US" sz="3200"/>
              <a:t>．</a:t>
            </a:r>
            <a:r>
              <a:rPr lang="en-US" altLang="zh-CN" sz="3200"/>
              <a:t>ARP</a:t>
            </a:r>
            <a:r>
              <a:rPr lang="zh-CN" altLang="en-US" sz="3200"/>
              <a:t>的协议格式</a:t>
            </a:r>
            <a:r>
              <a:rPr lang="zh-CN" altLang="en-US"/>
              <a:t> </a:t>
            </a:r>
          </a:p>
        </p:txBody>
      </p:sp>
      <p:sp>
        <p:nvSpPr>
          <p:cNvPr id="242691" name="Rectangle 3"/>
          <p:cNvSpPr>
            <a:spLocks noGrp="1" noChangeArrowheads="1"/>
          </p:cNvSpPr>
          <p:nvPr>
            <p:ph type="body" idx="1"/>
          </p:nvPr>
        </p:nvSpPr>
        <p:spPr>
          <a:xfrm>
            <a:off x="1042988" y="3716338"/>
            <a:ext cx="7620000" cy="2519362"/>
          </a:xfrm>
        </p:spPr>
        <p:txBody>
          <a:bodyPr/>
          <a:lstStyle/>
          <a:p>
            <a:pPr>
              <a:lnSpc>
                <a:spcPct val="110000"/>
              </a:lnSpc>
              <a:buFont typeface="Wingdings" pitchFamily="2" charset="2"/>
              <a:buNone/>
            </a:pPr>
            <a:r>
              <a:rPr lang="zh-CN" altLang="en-US" sz="2400"/>
              <a:t>（</a:t>
            </a:r>
            <a:r>
              <a:rPr lang="en-US" altLang="zh-CN" sz="2400"/>
              <a:t>1</a:t>
            </a:r>
            <a:r>
              <a:rPr lang="zh-CN" altLang="en-US" sz="2400"/>
              <a:t>）硬件类型：定义运行</a:t>
            </a:r>
            <a:r>
              <a:rPr lang="en-US" altLang="zh-CN" sz="2400"/>
              <a:t>ARP</a:t>
            </a:r>
            <a:r>
              <a:rPr lang="zh-CN" altLang="en-US" sz="2400"/>
              <a:t>的物理网络的类型。如，以太网的硬件类型为</a:t>
            </a:r>
            <a:r>
              <a:rPr lang="en-US" altLang="zh-CN" sz="2400" smtClean="0"/>
              <a:t>1</a:t>
            </a:r>
            <a:endParaRPr lang="zh-CN" altLang="en-US" sz="2400"/>
          </a:p>
          <a:p>
            <a:pPr>
              <a:lnSpc>
                <a:spcPct val="110000"/>
              </a:lnSpc>
              <a:buFont typeface="Wingdings" pitchFamily="2" charset="2"/>
              <a:buNone/>
            </a:pPr>
            <a:r>
              <a:rPr lang="zh-CN" altLang="en-US" sz="2400"/>
              <a:t>（</a:t>
            </a:r>
            <a:r>
              <a:rPr lang="en-US" altLang="zh-CN" sz="2400"/>
              <a:t>2</a:t>
            </a:r>
            <a:r>
              <a:rPr lang="zh-CN" altLang="en-US" sz="2400"/>
              <a:t>）协议类型：指明发送方上层协议的</a:t>
            </a:r>
            <a:r>
              <a:rPr lang="zh-CN" altLang="en-US" sz="2400" smtClean="0"/>
              <a:t>类型</a:t>
            </a:r>
            <a:endParaRPr lang="zh-CN" altLang="en-US" sz="2400"/>
          </a:p>
          <a:p>
            <a:pPr>
              <a:lnSpc>
                <a:spcPct val="110000"/>
              </a:lnSpc>
              <a:buFont typeface="Wingdings" pitchFamily="2" charset="2"/>
              <a:buNone/>
            </a:pPr>
            <a:r>
              <a:rPr lang="zh-CN" altLang="en-US" sz="2400"/>
              <a:t>（</a:t>
            </a:r>
            <a:r>
              <a:rPr lang="en-US" altLang="zh-CN" sz="2400"/>
              <a:t>3</a:t>
            </a:r>
            <a:r>
              <a:rPr lang="zh-CN" altLang="en-US" sz="2400"/>
              <a:t>）操作：指明</a:t>
            </a:r>
            <a:r>
              <a:rPr lang="en-US" altLang="zh-CN" sz="2400"/>
              <a:t>ARP</a:t>
            </a:r>
            <a:r>
              <a:rPr lang="zh-CN" altLang="en-US" sz="2400"/>
              <a:t>的操作类型。为</a:t>
            </a:r>
            <a:r>
              <a:rPr lang="en-US" altLang="zh-CN" sz="2400"/>
              <a:t>1</a:t>
            </a:r>
            <a:r>
              <a:rPr lang="zh-CN" altLang="en-US" sz="2400"/>
              <a:t>时表示</a:t>
            </a:r>
            <a:r>
              <a:rPr lang="en-US" altLang="zh-CN" sz="2400"/>
              <a:t>ARP</a:t>
            </a:r>
            <a:r>
              <a:rPr lang="zh-CN" altLang="en-US" sz="2400"/>
              <a:t>请求，为</a:t>
            </a:r>
            <a:r>
              <a:rPr lang="en-US" altLang="zh-CN" sz="2400"/>
              <a:t>2</a:t>
            </a:r>
            <a:r>
              <a:rPr lang="zh-CN" altLang="en-US" sz="2400"/>
              <a:t>时表示</a:t>
            </a:r>
            <a:r>
              <a:rPr lang="en-US" altLang="zh-CN" sz="2400"/>
              <a:t>ARP</a:t>
            </a:r>
            <a:r>
              <a:rPr lang="zh-CN" altLang="en-US" sz="2400"/>
              <a:t>响应，为</a:t>
            </a:r>
            <a:r>
              <a:rPr lang="en-US" altLang="zh-CN" sz="2400"/>
              <a:t>3</a:t>
            </a:r>
            <a:r>
              <a:rPr lang="zh-CN" altLang="en-US" sz="2400"/>
              <a:t>时表示</a:t>
            </a:r>
            <a:r>
              <a:rPr lang="en-US" altLang="zh-CN" sz="2400"/>
              <a:t>RARP</a:t>
            </a:r>
            <a:r>
              <a:rPr lang="zh-CN" altLang="en-US" sz="2400"/>
              <a:t>请求，为</a:t>
            </a:r>
            <a:r>
              <a:rPr lang="en-US" altLang="zh-CN" sz="2400"/>
              <a:t>4</a:t>
            </a:r>
            <a:r>
              <a:rPr lang="zh-CN" altLang="en-US" sz="2400"/>
              <a:t>时表示</a:t>
            </a:r>
            <a:r>
              <a:rPr lang="en-US" altLang="zh-CN" sz="2400"/>
              <a:t>RARP</a:t>
            </a:r>
            <a:r>
              <a:rPr lang="zh-CN" altLang="en-US" sz="2400" smtClean="0"/>
              <a:t>响应</a:t>
            </a:r>
            <a:endParaRPr lang="zh-CN" altLang="en-US" sz="2400"/>
          </a:p>
        </p:txBody>
      </p:sp>
      <p:pic>
        <p:nvPicPr>
          <p:cNvPr id="242692" name="Picture 4"/>
          <p:cNvPicPr>
            <a:picLocks noChangeAspect="1" noChangeArrowheads="1"/>
          </p:cNvPicPr>
          <p:nvPr/>
        </p:nvPicPr>
        <p:blipFill>
          <a:blip r:embed="rId2"/>
          <a:srcRect/>
          <a:stretch>
            <a:fillRect/>
          </a:stretch>
        </p:blipFill>
        <p:spPr bwMode="auto">
          <a:xfrm>
            <a:off x="900113" y="1412875"/>
            <a:ext cx="7850187" cy="2306638"/>
          </a:xfrm>
          <a:prstGeom prst="rect">
            <a:avLst/>
          </a:prstGeom>
          <a:noFill/>
          <a:ln w="9525">
            <a:noFill/>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D92576EF-771E-4BF4-ACA1-7B01A27A37AD}" type="slidenum">
              <a:rPr lang="en-US" altLang="zh-CN"/>
              <a:pPr/>
              <a:t>37</a:t>
            </a:fld>
            <a:endParaRPr lang="en-US" altLang="zh-CN"/>
          </a:p>
        </p:txBody>
      </p:sp>
      <p:sp>
        <p:nvSpPr>
          <p:cNvPr id="241666" name="Rectangle 2"/>
          <p:cNvSpPr>
            <a:spLocks noGrp="1" noChangeArrowheads="1"/>
          </p:cNvSpPr>
          <p:nvPr>
            <p:ph type="title"/>
          </p:nvPr>
        </p:nvSpPr>
        <p:spPr/>
        <p:txBody>
          <a:bodyPr/>
          <a:lstStyle/>
          <a:p>
            <a:r>
              <a:rPr lang="en-US" altLang="zh-CN" sz="3200"/>
              <a:t>2.  ARP</a:t>
            </a:r>
            <a:r>
              <a:rPr lang="zh-CN" altLang="en-US" sz="3200"/>
              <a:t>工作过程</a:t>
            </a:r>
          </a:p>
        </p:txBody>
      </p:sp>
      <p:sp>
        <p:nvSpPr>
          <p:cNvPr id="241667" name="Rectangle 3"/>
          <p:cNvSpPr>
            <a:spLocks noGrp="1" noChangeArrowheads="1"/>
          </p:cNvSpPr>
          <p:nvPr>
            <p:ph type="body" idx="1"/>
          </p:nvPr>
        </p:nvSpPr>
        <p:spPr/>
        <p:txBody>
          <a:bodyPr/>
          <a:lstStyle/>
          <a:p>
            <a:pPr>
              <a:lnSpc>
                <a:spcPct val="110000"/>
              </a:lnSpc>
            </a:pPr>
            <a:r>
              <a:rPr lang="zh-CN" altLang="en-US" sz="2400"/>
              <a:t>发送端知道目标</a:t>
            </a:r>
            <a:r>
              <a:rPr lang="en-US" altLang="zh-CN" sz="2400"/>
              <a:t>IP</a:t>
            </a:r>
          </a:p>
          <a:p>
            <a:pPr>
              <a:lnSpc>
                <a:spcPct val="110000"/>
              </a:lnSpc>
            </a:pPr>
            <a:r>
              <a:rPr lang="en-US" altLang="zh-CN" sz="2400"/>
              <a:t>IP</a:t>
            </a:r>
            <a:r>
              <a:rPr lang="zh-CN" altLang="en-US" sz="2400"/>
              <a:t>请求</a:t>
            </a:r>
            <a:r>
              <a:rPr lang="en-US" altLang="zh-CN" sz="2400"/>
              <a:t>ARP</a:t>
            </a:r>
            <a:r>
              <a:rPr lang="zh-CN" altLang="en-US" sz="2400"/>
              <a:t>产生</a:t>
            </a:r>
            <a:r>
              <a:rPr lang="en-US" altLang="zh-CN" sz="2400"/>
              <a:t>ARP</a:t>
            </a:r>
            <a:r>
              <a:rPr lang="zh-CN" altLang="en-US" sz="2400"/>
              <a:t>请求报文，并填入发送端的物理地址、发送端的</a:t>
            </a:r>
            <a:r>
              <a:rPr lang="en-US" altLang="zh-CN" sz="2400"/>
              <a:t>IP</a:t>
            </a:r>
            <a:r>
              <a:rPr lang="zh-CN" altLang="en-US" sz="2400"/>
              <a:t>地址及目标</a:t>
            </a:r>
            <a:r>
              <a:rPr lang="en-US" altLang="zh-CN" sz="2400"/>
              <a:t>IP</a:t>
            </a:r>
            <a:r>
              <a:rPr lang="zh-CN" altLang="en-US" sz="2400"/>
              <a:t>地址，目标物理地址字段填入</a:t>
            </a:r>
            <a:r>
              <a:rPr lang="en-US" altLang="zh-CN" sz="2400"/>
              <a:t>0</a:t>
            </a:r>
          </a:p>
          <a:p>
            <a:pPr>
              <a:lnSpc>
                <a:spcPct val="110000"/>
              </a:lnSpc>
            </a:pPr>
            <a:r>
              <a:rPr lang="zh-CN" altLang="en-US" sz="2400"/>
              <a:t>该报文发送给数据链路层，封装成帧，使用发送端的物理地址作为源地址，将物理广播地址作为目的地址</a:t>
            </a:r>
          </a:p>
          <a:p>
            <a:pPr>
              <a:lnSpc>
                <a:spcPct val="110000"/>
              </a:lnSpc>
            </a:pPr>
            <a:r>
              <a:rPr lang="zh-CN" altLang="en-US" sz="2400"/>
              <a:t>每一个主机或路由器都会收到这个帧</a:t>
            </a:r>
          </a:p>
          <a:p>
            <a:pPr>
              <a:lnSpc>
                <a:spcPct val="110000"/>
              </a:lnSpc>
            </a:pPr>
            <a:r>
              <a:rPr lang="zh-CN" altLang="en-US" sz="2400"/>
              <a:t>目标机器使用单播的</a:t>
            </a:r>
            <a:r>
              <a:rPr lang="en-US" altLang="zh-CN" sz="2400"/>
              <a:t>ARP</a:t>
            </a:r>
            <a:r>
              <a:rPr lang="zh-CN" altLang="en-US" sz="2400"/>
              <a:t>回答报文回答，包含目标机器的物理地址</a:t>
            </a:r>
          </a:p>
          <a:p>
            <a:pPr>
              <a:lnSpc>
                <a:spcPct val="110000"/>
              </a:lnSpc>
            </a:pPr>
            <a:r>
              <a:rPr lang="zh-CN" altLang="en-US" sz="2400"/>
              <a:t>发送端收到该回答报文，知道了目标机器的物理地址</a:t>
            </a:r>
          </a:p>
          <a:p>
            <a:pPr>
              <a:lnSpc>
                <a:spcPct val="110000"/>
              </a:lnSpc>
            </a:pPr>
            <a:r>
              <a:rPr lang="zh-CN" altLang="en-US" sz="2400"/>
              <a:t>携带数据的报文使用单播方式发送数据</a:t>
            </a:r>
          </a:p>
          <a:p>
            <a:pPr>
              <a:lnSpc>
                <a:spcPct val="110000"/>
              </a:lnSpc>
            </a:pPr>
            <a:endParaRPr lang="zh-CN" altLang="en-US" sz="2400"/>
          </a:p>
        </p:txBody>
      </p:sp>
    </p:spTree>
  </p:cSld>
  <p:clrMapOvr>
    <a:masterClrMapping/>
  </p:clrMapOvr>
  <p:transition spd="slow">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6"/>
          <p:cNvSpPr>
            <a:spLocks noGrp="1"/>
          </p:cNvSpPr>
          <p:nvPr>
            <p:ph type="sldNum" sz="quarter" idx="10"/>
          </p:nvPr>
        </p:nvSpPr>
        <p:spPr/>
        <p:txBody>
          <a:bodyPr/>
          <a:lstStyle/>
          <a:p>
            <a:r>
              <a:rPr lang="en-US" altLang="zh-CN"/>
              <a:t>Page </a:t>
            </a:r>
            <a:fld id="{78A58C8D-5281-4ACD-AD48-50D28160153D}" type="slidenum">
              <a:rPr lang="en-US" altLang="zh-CN"/>
              <a:pPr/>
              <a:t>38</a:t>
            </a:fld>
            <a:endParaRPr lang="en-US" altLang="zh-CN"/>
          </a:p>
        </p:txBody>
      </p:sp>
      <p:sp>
        <p:nvSpPr>
          <p:cNvPr id="314370" name="Rectangle 2"/>
          <p:cNvSpPr>
            <a:spLocks noGrp="1" noChangeArrowheads="1"/>
          </p:cNvSpPr>
          <p:nvPr>
            <p:ph type="title" sz="quarter"/>
          </p:nvPr>
        </p:nvSpPr>
        <p:spPr/>
        <p:txBody>
          <a:bodyPr/>
          <a:lstStyle/>
          <a:p>
            <a:r>
              <a:rPr lang="zh-CN" altLang="en-US">
                <a:solidFill>
                  <a:schemeClr val="tx1"/>
                </a:solidFill>
                <a:effectLst>
                  <a:outerShdw blurRad="38100" dist="38100" dir="2700000" algn="tl">
                    <a:srgbClr val="FFFFFF"/>
                  </a:outerShdw>
                </a:effectLst>
              </a:rPr>
              <a:t>数据链路层</a:t>
            </a:r>
            <a:r>
              <a:rPr lang="en-US" altLang="zh-CN">
                <a:solidFill>
                  <a:schemeClr val="tx1"/>
                </a:solidFill>
                <a:effectLst>
                  <a:outerShdw blurRad="38100" dist="38100" dir="2700000" algn="tl">
                    <a:srgbClr val="FFFFFF"/>
                  </a:outerShdw>
                </a:effectLst>
              </a:rPr>
              <a:t>ARP</a:t>
            </a:r>
            <a:r>
              <a:rPr lang="zh-CN" altLang="en-US">
                <a:solidFill>
                  <a:schemeClr val="tx1"/>
                </a:solidFill>
                <a:effectLst>
                  <a:outerShdw blurRad="38100" dist="38100" dir="2700000" algn="tl">
                    <a:srgbClr val="FFFFFF"/>
                  </a:outerShdw>
                </a:effectLst>
              </a:rPr>
              <a:t>桥接攻击</a:t>
            </a:r>
          </a:p>
        </p:txBody>
      </p:sp>
      <p:graphicFrame>
        <p:nvGraphicFramePr>
          <p:cNvPr id="314371" name="Object 3"/>
          <p:cNvGraphicFramePr>
            <a:graphicFrameLocks noChangeAspect="1"/>
          </p:cNvGraphicFramePr>
          <p:nvPr>
            <p:ph sz="quarter" idx="1"/>
          </p:nvPr>
        </p:nvGraphicFramePr>
        <p:xfrm>
          <a:off x="5189538" y="1428750"/>
          <a:ext cx="687387" cy="982663"/>
        </p:xfrm>
        <a:graphic>
          <a:graphicData uri="http://schemas.openxmlformats.org/presentationml/2006/ole">
            <p:oleObj spid="_x0000_s314371" name="Visio" r:id="rId3" imgW="741807" imgH="947547" progId="Visio.Drawing.11">
              <p:embed/>
            </p:oleObj>
          </a:graphicData>
        </a:graphic>
      </p:graphicFrame>
      <p:graphicFrame>
        <p:nvGraphicFramePr>
          <p:cNvPr id="314372" name="Object 4"/>
          <p:cNvGraphicFramePr>
            <a:graphicFrameLocks noChangeAspect="1"/>
          </p:cNvGraphicFramePr>
          <p:nvPr>
            <p:ph sz="quarter" idx="2"/>
          </p:nvPr>
        </p:nvGraphicFramePr>
        <p:xfrm>
          <a:off x="7189788" y="2624138"/>
          <a:ext cx="687387" cy="982662"/>
        </p:xfrm>
        <a:graphic>
          <a:graphicData uri="http://schemas.openxmlformats.org/presentationml/2006/ole">
            <p:oleObj spid="_x0000_s314372" name="Visio" r:id="rId4" imgW="741807" imgH="947547" progId="Visio.Drawing.11">
              <p:embed/>
            </p:oleObj>
          </a:graphicData>
        </a:graphic>
      </p:graphicFrame>
      <p:graphicFrame>
        <p:nvGraphicFramePr>
          <p:cNvPr id="314373" name="Object 5"/>
          <p:cNvGraphicFramePr>
            <a:graphicFrameLocks noChangeAspect="1"/>
          </p:cNvGraphicFramePr>
          <p:nvPr>
            <p:ph sz="quarter" idx="3"/>
          </p:nvPr>
        </p:nvGraphicFramePr>
        <p:xfrm>
          <a:off x="4456113" y="3071813"/>
          <a:ext cx="2662237" cy="2093912"/>
        </p:xfrm>
        <a:graphic>
          <a:graphicData uri="http://schemas.openxmlformats.org/presentationml/2006/ole">
            <p:oleObj spid="_x0000_s314373" name="Visio" r:id="rId5" imgW="2874264" imgH="2018538" progId="Visio.Drawing.11">
              <p:embed/>
            </p:oleObj>
          </a:graphicData>
        </a:graphic>
      </p:graphicFrame>
      <p:sp>
        <p:nvSpPr>
          <p:cNvPr id="314374" name="Cloud"/>
          <p:cNvSpPr>
            <a:spLocks noChangeAspect="1" noEditPoints="1" noChangeArrowheads="1"/>
          </p:cNvSpPr>
          <p:nvPr/>
        </p:nvSpPr>
        <p:spPr bwMode="auto">
          <a:xfrm>
            <a:off x="1309688" y="4724400"/>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314375" name="Line 7"/>
          <p:cNvSpPr>
            <a:spLocks noChangeShapeType="1"/>
          </p:cNvSpPr>
          <p:nvPr/>
        </p:nvSpPr>
        <p:spPr bwMode="auto">
          <a:xfrm flipH="1">
            <a:off x="4262438" y="2349500"/>
            <a:ext cx="719137" cy="1366838"/>
          </a:xfrm>
          <a:prstGeom prst="line">
            <a:avLst/>
          </a:prstGeom>
          <a:noFill/>
          <a:ln w="38100">
            <a:solidFill>
              <a:srgbClr val="FF3300"/>
            </a:solidFill>
            <a:round/>
            <a:headEnd type="triangle" w="med" len="med"/>
            <a:tailEnd type="triangle" w="med" len="med"/>
          </a:ln>
          <a:effectLst/>
        </p:spPr>
        <p:txBody>
          <a:bodyPr wrap="none" anchor="ctr"/>
          <a:lstStyle/>
          <a:p>
            <a:endParaRPr lang="zh-CN" altLang="en-US"/>
          </a:p>
        </p:txBody>
      </p:sp>
      <p:sp>
        <p:nvSpPr>
          <p:cNvPr id="314376" name="Line 8"/>
          <p:cNvSpPr>
            <a:spLocks noChangeShapeType="1"/>
          </p:cNvSpPr>
          <p:nvPr/>
        </p:nvSpPr>
        <p:spPr bwMode="auto">
          <a:xfrm flipH="1">
            <a:off x="4478338" y="3429000"/>
            <a:ext cx="2736850" cy="360363"/>
          </a:xfrm>
          <a:prstGeom prst="line">
            <a:avLst/>
          </a:prstGeom>
          <a:noFill/>
          <a:ln w="38100">
            <a:solidFill>
              <a:srgbClr val="FF3300"/>
            </a:solidFill>
            <a:round/>
            <a:headEnd type="triangle" w="med" len="med"/>
            <a:tailEnd type="triangle" w="med" len="med"/>
          </a:ln>
          <a:effectLst/>
        </p:spPr>
        <p:txBody>
          <a:bodyPr wrap="none" anchor="ctr"/>
          <a:lstStyle/>
          <a:p>
            <a:endParaRPr lang="zh-CN" altLang="en-US"/>
          </a:p>
        </p:txBody>
      </p:sp>
      <p:sp>
        <p:nvSpPr>
          <p:cNvPr id="314377" name="Line 9"/>
          <p:cNvSpPr>
            <a:spLocks noChangeShapeType="1"/>
          </p:cNvSpPr>
          <p:nvPr/>
        </p:nvSpPr>
        <p:spPr bwMode="auto">
          <a:xfrm flipH="1">
            <a:off x="3541713" y="4149725"/>
            <a:ext cx="1512887" cy="1008063"/>
          </a:xfrm>
          <a:prstGeom prst="line">
            <a:avLst/>
          </a:prstGeom>
          <a:noFill/>
          <a:ln w="38100">
            <a:solidFill>
              <a:srgbClr val="FF3300"/>
            </a:solidFill>
            <a:round/>
            <a:headEnd type="triangle" w="med" len="med"/>
            <a:tailEnd type="triangle" w="med" len="med"/>
          </a:ln>
          <a:effectLst/>
        </p:spPr>
        <p:txBody>
          <a:bodyPr wrap="none" anchor="ctr"/>
          <a:lstStyle/>
          <a:p>
            <a:endParaRPr lang="zh-CN" altLang="en-US"/>
          </a:p>
        </p:txBody>
      </p:sp>
      <p:sp>
        <p:nvSpPr>
          <p:cNvPr id="10" name="椭圆形标注 9"/>
          <p:cNvSpPr>
            <a:spLocks noChangeArrowheads="1"/>
          </p:cNvSpPr>
          <p:nvPr/>
        </p:nvSpPr>
        <p:spPr bwMode="auto">
          <a:xfrm>
            <a:off x="3635375" y="1412875"/>
            <a:ext cx="1081088" cy="633413"/>
          </a:xfrm>
          <a:prstGeom prst="wedgeEllipseCallout">
            <a:avLst>
              <a:gd name="adj1" fmla="val 70560"/>
              <a:gd name="adj2" fmla="val 63782"/>
            </a:avLst>
          </a:prstGeom>
          <a:solidFill>
            <a:schemeClr val="accent1"/>
          </a:solidFill>
          <a:ln w="25400" algn="ctr">
            <a:solidFill>
              <a:srgbClr val="25407A"/>
            </a:solidFill>
            <a:miter lim="800000"/>
            <a:headEnd/>
            <a:tailEnd/>
          </a:ln>
        </p:spPr>
        <p:txBody>
          <a:bodyPr anchor="ctr"/>
          <a:lstStyle/>
          <a:p>
            <a:pPr algn="ctr"/>
            <a:r>
              <a:rPr kumimoji="0" lang="en-US" altLang="zh-CN" sz="2400">
                <a:solidFill>
                  <a:schemeClr val="tx2"/>
                </a:solidFill>
              </a:rPr>
              <a:t>1:A</a:t>
            </a:r>
          </a:p>
        </p:txBody>
      </p:sp>
      <p:sp>
        <p:nvSpPr>
          <p:cNvPr id="2" name="椭圆形标注 9"/>
          <p:cNvSpPr>
            <a:spLocks noChangeArrowheads="1"/>
          </p:cNvSpPr>
          <p:nvPr/>
        </p:nvSpPr>
        <p:spPr bwMode="auto">
          <a:xfrm>
            <a:off x="7164388" y="2205038"/>
            <a:ext cx="1225550" cy="633412"/>
          </a:xfrm>
          <a:prstGeom prst="wedgeEllipseCallout">
            <a:avLst>
              <a:gd name="adj1" fmla="val -37694"/>
              <a:gd name="adj2" fmla="val 99875"/>
            </a:avLst>
          </a:prstGeom>
          <a:solidFill>
            <a:schemeClr val="accent1"/>
          </a:solidFill>
          <a:ln w="25400" algn="ctr">
            <a:solidFill>
              <a:srgbClr val="25407A"/>
            </a:solidFill>
            <a:miter lim="800000"/>
            <a:headEnd/>
            <a:tailEnd/>
          </a:ln>
        </p:spPr>
        <p:txBody>
          <a:bodyPr anchor="ctr"/>
          <a:lstStyle/>
          <a:p>
            <a:pPr algn="ctr"/>
            <a:r>
              <a:rPr kumimoji="0" lang="en-US" altLang="zh-CN" sz="2400" b="0">
                <a:solidFill>
                  <a:schemeClr val="tx2"/>
                </a:solidFill>
              </a:rPr>
              <a:t>2:B</a:t>
            </a:r>
          </a:p>
        </p:txBody>
      </p:sp>
      <p:sp>
        <p:nvSpPr>
          <p:cNvPr id="3" name="椭圆形标注 9"/>
          <p:cNvSpPr>
            <a:spLocks noChangeArrowheads="1"/>
          </p:cNvSpPr>
          <p:nvPr/>
        </p:nvSpPr>
        <p:spPr bwMode="auto">
          <a:xfrm>
            <a:off x="4859338" y="4797425"/>
            <a:ext cx="1081087" cy="633413"/>
          </a:xfrm>
          <a:prstGeom prst="wedgeEllipseCallout">
            <a:avLst>
              <a:gd name="adj1" fmla="val -34875"/>
              <a:gd name="adj2" fmla="val -151755"/>
            </a:avLst>
          </a:prstGeom>
          <a:solidFill>
            <a:schemeClr val="accent1"/>
          </a:solidFill>
          <a:ln w="25400" algn="ctr">
            <a:solidFill>
              <a:srgbClr val="25407A"/>
            </a:solidFill>
            <a:miter lim="800000"/>
            <a:headEnd/>
            <a:tailEnd/>
          </a:ln>
        </p:spPr>
        <p:txBody>
          <a:bodyPr anchor="ctr"/>
          <a:lstStyle/>
          <a:p>
            <a:pPr algn="ctr"/>
            <a:r>
              <a:rPr kumimoji="0" lang="en-US" altLang="zh-CN" sz="2400" b="0">
                <a:solidFill>
                  <a:schemeClr val="tx2"/>
                </a:solidFill>
              </a:rPr>
              <a:t>3:C</a:t>
            </a:r>
          </a:p>
        </p:txBody>
      </p:sp>
      <p:sp>
        <p:nvSpPr>
          <p:cNvPr id="314381" name="Freeform 13"/>
          <p:cNvSpPr>
            <a:spLocks/>
          </p:cNvSpPr>
          <p:nvPr/>
        </p:nvSpPr>
        <p:spPr bwMode="auto">
          <a:xfrm>
            <a:off x="1204913" y="3427413"/>
            <a:ext cx="6303962" cy="2881312"/>
          </a:xfrm>
          <a:custGeom>
            <a:avLst/>
            <a:gdLst/>
            <a:ahLst/>
            <a:cxnLst>
              <a:cxn ang="0">
                <a:pos x="0" y="1815"/>
              </a:cxn>
              <a:cxn ang="0">
                <a:pos x="437" y="1771"/>
              </a:cxn>
              <a:cxn ang="0">
                <a:pos x="742" y="1702"/>
              </a:cxn>
              <a:cxn ang="0">
                <a:pos x="917" y="1606"/>
              </a:cxn>
              <a:cxn ang="0">
                <a:pos x="978" y="1562"/>
              </a:cxn>
              <a:cxn ang="0">
                <a:pos x="1117" y="1475"/>
              </a:cxn>
              <a:cxn ang="0">
                <a:pos x="1240" y="1379"/>
              </a:cxn>
              <a:cxn ang="0">
                <a:pos x="1240" y="1379"/>
              </a:cxn>
              <a:cxn ang="0">
                <a:pos x="1432" y="1239"/>
              </a:cxn>
              <a:cxn ang="0">
                <a:pos x="1554" y="1160"/>
              </a:cxn>
              <a:cxn ang="0">
                <a:pos x="1606" y="1126"/>
              </a:cxn>
              <a:cxn ang="0">
                <a:pos x="1816" y="977"/>
              </a:cxn>
              <a:cxn ang="0">
                <a:pos x="1842" y="951"/>
              </a:cxn>
              <a:cxn ang="0">
                <a:pos x="1894" y="925"/>
              </a:cxn>
              <a:cxn ang="0">
                <a:pos x="1938" y="881"/>
              </a:cxn>
              <a:cxn ang="0">
                <a:pos x="2095" y="794"/>
              </a:cxn>
              <a:cxn ang="0">
                <a:pos x="2234" y="733"/>
              </a:cxn>
              <a:cxn ang="0">
                <a:pos x="2278" y="707"/>
              </a:cxn>
              <a:cxn ang="0">
                <a:pos x="2330" y="689"/>
              </a:cxn>
              <a:cxn ang="0">
                <a:pos x="2365" y="654"/>
              </a:cxn>
              <a:cxn ang="0">
                <a:pos x="2392" y="611"/>
              </a:cxn>
              <a:cxn ang="0">
                <a:pos x="2400" y="584"/>
              </a:cxn>
              <a:cxn ang="0">
                <a:pos x="2479" y="506"/>
              </a:cxn>
              <a:cxn ang="0">
                <a:pos x="2496" y="488"/>
              </a:cxn>
              <a:cxn ang="0">
                <a:pos x="2549" y="471"/>
              </a:cxn>
              <a:cxn ang="0">
                <a:pos x="2601" y="454"/>
              </a:cxn>
              <a:cxn ang="0">
                <a:pos x="2653" y="436"/>
              </a:cxn>
              <a:cxn ang="0">
                <a:pos x="2688" y="401"/>
              </a:cxn>
              <a:cxn ang="0">
                <a:pos x="2880" y="384"/>
              </a:cxn>
              <a:cxn ang="0">
                <a:pos x="3264" y="358"/>
              </a:cxn>
              <a:cxn ang="0">
                <a:pos x="3404" y="323"/>
              </a:cxn>
              <a:cxn ang="0">
                <a:pos x="3509" y="279"/>
              </a:cxn>
              <a:cxn ang="0">
                <a:pos x="3613" y="218"/>
              </a:cxn>
              <a:cxn ang="0">
                <a:pos x="3666" y="200"/>
              </a:cxn>
              <a:cxn ang="0">
                <a:pos x="3770" y="148"/>
              </a:cxn>
              <a:cxn ang="0">
                <a:pos x="3805" y="113"/>
              </a:cxn>
              <a:cxn ang="0">
                <a:pos x="3858" y="96"/>
              </a:cxn>
              <a:cxn ang="0">
                <a:pos x="3945" y="35"/>
              </a:cxn>
              <a:cxn ang="0">
                <a:pos x="3971" y="0"/>
              </a:cxn>
            </a:cxnLst>
            <a:rect l="0" t="0" r="r" b="b"/>
            <a:pathLst>
              <a:path w="3971" h="1815">
                <a:moveTo>
                  <a:pt x="0" y="1815"/>
                </a:moveTo>
                <a:cubicBezTo>
                  <a:pt x="153" y="1804"/>
                  <a:pt x="288" y="1793"/>
                  <a:pt x="437" y="1771"/>
                </a:cubicBezTo>
                <a:cubicBezTo>
                  <a:pt x="536" y="1739"/>
                  <a:pt x="639" y="1716"/>
                  <a:pt x="742" y="1702"/>
                </a:cubicBezTo>
                <a:cubicBezTo>
                  <a:pt x="803" y="1671"/>
                  <a:pt x="845" y="1627"/>
                  <a:pt x="917" y="1606"/>
                </a:cubicBezTo>
                <a:cubicBezTo>
                  <a:pt x="938" y="1584"/>
                  <a:pt x="949" y="1572"/>
                  <a:pt x="978" y="1562"/>
                </a:cubicBezTo>
                <a:cubicBezTo>
                  <a:pt x="1021" y="1519"/>
                  <a:pt x="1062" y="1499"/>
                  <a:pt x="1117" y="1475"/>
                </a:cubicBezTo>
                <a:cubicBezTo>
                  <a:pt x="1167" y="1410"/>
                  <a:pt x="1132" y="1448"/>
                  <a:pt x="1240" y="1379"/>
                </a:cubicBezTo>
                <a:lnTo>
                  <a:pt x="1240" y="1379"/>
                </a:lnTo>
                <a:cubicBezTo>
                  <a:pt x="1303" y="1315"/>
                  <a:pt x="1355" y="1291"/>
                  <a:pt x="1432" y="1239"/>
                </a:cubicBezTo>
                <a:cubicBezTo>
                  <a:pt x="1575" y="1144"/>
                  <a:pt x="1456" y="1222"/>
                  <a:pt x="1554" y="1160"/>
                </a:cubicBezTo>
                <a:cubicBezTo>
                  <a:pt x="1572" y="1149"/>
                  <a:pt x="1606" y="1126"/>
                  <a:pt x="1606" y="1126"/>
                </a:cubicBezTo>
                <a:cubicBezTo>
                  <a:pt x="1654" y="1054"/>
                  <a:pt x="1748" y="1026"/>
                  <a:pt x="1816" y="977"/>
                </a:cubicBezTo>
                <a:cubicBezTo>
                  <a:pt x="1826" y="970"/>
                  <a:pt x="1832" y="958"/>
                  <a:pt x="1842" y="951"/>
                </a:cubicBezTo>
                <a:cubicBezTo>
                  <a:pt x="1858" y="940"/>
                  <a:pt x="1878" y="936"/>
                  <a:pt x="1894" y="925"/>
                </a:cubicBezTo>
                <a:cubicBezTo>
                  <a:pt x="1911" y="913"/>
                  <a:pt x="1921" y="893"/>
                  <a:pt x="1938" y="881"/>
                </a:cubicBezTo>
                <a:cubicBezTo>
                  <a:pt x="1984" y="847"/>
                  <a:pt x="2040" y="813"/>
                  <a:pt x="2095" y="794"/>
                </a:cubicBezTo>
                <a:cubicBezTo>
                  <a:pt x="2119" y="768"/>
                  <a:pt x="2197" y="746"/>
                  <a:pt x="2234" y="733"/>
                </a:cubicBezTo>
                <a:cubicBezTo>
                  <a:pt x="2260" y="707"/>
                  <a:pt x="2243" y="719"/>
                  <a:pt x="2278" y="707"/>
                </a:cubicBezTo>
                <a:cubicBezTo>
                  <a:pt x="2295" y="701"/>
                  <a:pt x="2330" y="689"/>
                  <a:pt x="2330" y="689"/>
                </a:cubicBezTo>
                <a:cubicBezTo>
                  <a:pt x="2335" y="684"/>
                  <a:pt x="2362" y="660"/>
                  <a:pt x="2365" y="654"/>
                </a:cubicBezTo>
                <a:cubicBezTo>
                  <a:pt x="2395" y="603"/>
                  <a:pt x="2350" y="650"/>
                  <a:pt x="2392" y="611"/>
                </a:cubicBezTo>
                <a:cubicBezTo>
                  <a:pt x="2395" y="602"/>
                  <a:pt x="2394" y="592"/>
                  <a:pt x="2400" y="584"/>
                </a:cubicBezTo>
                <a:cubicBezTo>
                  <a:pt x="2420" y="557"/>
                  <a:pt x="2454" y="531"/>
                  <a:pt x="2479" y="506"/>
                </a:cubicBezTo>
                <a:cubicBezTo>
                  <a:pt x="2485" y="500"/>
                  <a:pt x="2489" y="492"/>
                  <a:pt x="2496" y="488"/>
                </a:cubicBezTo>
                <a:cubicBezTo>
                  <a:pt x="2513" y="480"/>
                  <a:pt x="2531" y="477"/>
                  <a:pt x="2549" y="471"/>
                </a:cubicBezTo>
                <a:cubicBezTo>
                  <a:pt x="2566" y="465"/>
                  <a:pt x="2584" y="460"/>
                  <a:pt x="2601" y="454"/>
                </a:cubicBezTo>
                <a:cubicBezTo>
                  <a:pt x="2618" y="448"/>
                  <a:pt x="2653" y="436"/>
                  <a:pt x="2653" y="436"/>
                </a:cubicBezTo>
                <a:cubicBezTo>
                  <a:pt x="2665" y="425"/>
                  <a:pt x="2672" y="406"/>
                  <a:pt x="2688" y="401"/>
                </a:cubicBezTo>
                <a:cubicBezTo>
                  <a:pt x="2716" y="392"/>
                  <a:pt x="2877" y="384"/>
                  <a:pt x="2880" y="384"/>
                </a:cubicBezTo>
                <a:cubicBezTo>
                  <a:pt x="3001" y="353"/>
                  <a:pt x="3145" y="362"/>
                  <a:pt x="3264" y="358"/>
                </a:cubicBezTo>
                <a:cubicBezTo>
                  <a:pt x="3319" y="339"/>
                  <a:pt x="3347" y="330"/>
                  <a:pt x="3404" y="323"/>
                </a:cubicBezTo>
                <a:cubicBezTo>
                  <a:pt x="3444" y="309"/>
                  <a:pt x="3470" y="289"/>
                  <a:pt x="3509" y="279"/>
                </a:cubicBezTo>
                <a:cubicBezTo>
                  <a:pt x="3544" y="256"/>
                  <a:pt x="3577" y="242"/>
                  <a:pt x="3613" y="218"/>
                </a:cubicBezTo>
                <a:cubicBezTo>
                  <a:pt x="3628" y="208"/>
                  <a:pt x="3650" y="210"/>
                  <a:pt x="3666" y="200"/>
                </a:cubicBezTo>
                <a:cubicBezTo>
                  <a:pt x="3698" y="179"/>
                  <a:pt x="3734" y="160"/>
                  <a:pt x="3770" y="148"/>
                </a:cubicBezTo>
                <a:cubicBezTo>
                  <a:pt x="3782" y="137"/>
                  <a:pt x="3790" y="120"/>
                  <a:pt x="3805" y="113"/>
                </a:cubicBezTo>
                <a:cubicBezTo>
                  <a:pt x="3822" y="105"/>
                  <a:pt x="3858" y="96"/>
                  <a:pt x="3858" y="96"/>
                </a:cubicBezTo>
                <a:cubicBezTo>
                  <a:pt x="3876" y="68"/>
                  <a:pt x="3912" y="45"/>
                  <a:pt x="3945" y="35"/>
                </a:cubicBezTo>
                <a:cubicBezTo>
                  <a:pt x="3956" y="2"/>
                  <a:pt x="3945" y="12"/>
                  <a:pt x="3971" y="0"/>
                </a:cubicBezTo>
              </a:path>
            </a:pathLst>
          </a:custGeom>
          <a:noFill/>
          <a:ln w="57150" cap="flat" cmpd="sng">
            <a:solidFill>
              <a:srgbClr val="CCCC00"/>
            </a:solidFill>
            <a:prstDash val="sysDot"/>
            <a:round/>
            <a:headEnd type="triangle" w="med" len="med"/>
            <a:tailEnd type="triangle" w="med" len="med"/>
          </a:ln>
          <a:effectLst/>
        </p:spPr>
        <p:txBody>
          <a:bodyPr wrap="none" anchor="ctr"/>
          <a:lstStyle/>
          <a:p>
            <a:endParaRPr lang="zh-CN" altLang="en-US"/>
          </a:p>
        </p:txBody>
      </p:sp>
      <p:sp>
        <p:nvSpPr>
          <p:cNvPr id="314382" name="Freeform 14"/>
          <p:cNvSpPr>
            <a:spLocks/>
          </p:cNvSpPr>
          <p:nvPr/>
        </p:nvSpPr>
        <p:spPr bwMode="auto">
          <a:xfrm>
            <a:off x="1136650" y="2216150"/>
            <a:ext cx="3932238" cy="4005263"/>
          </a:xfrm>
          <a:custGeom>
            <a:avLst/>
            <a:gdLst/>
            <a:ahLst/>
            <a:cxnLst>
              <a:cxn ang="0">
                <a:pos x="0" y="2523"/>
              </a:cxn>
              <a:cxn ang="0">
                <a:pos x="200" y="2409"/>
              </a:cxn>
              <a:cxn ang="0">
                <a:pos x="349" y="2322"/>
              </a:cxn>
              <a:cxn ang="0">
                <a:pos x="410" y="2304"/>
              </a:cxn>
              <a:cxn ang="0">
                <a:pos x="436" y="2287"/>
              </a:cxn>
              <a:cxn ang="0">
                <a:pos x="453" y="2269"/>
              </a:cxn>
              <a:cxn ang="0">
                <a:pos x="619" y="2217"/>
              </a:cxn>
              <a:cxn ang="0">
                <a:pos x="637" y="2200"/>
              </a:cxn>
              <a:cxn ang="0">
                <a:pos x="689" y="2182"/>
              </a:cxn>
              <a:cxn ang="0">
                <a:pos x="741" y="2147"/>
              </a:cxn>
              <a:cxn ang="0">
                <a:pos x="811" y="2130"/>
              </a:cxn>
              <a:cxn ang="0">
                <a:pos x="1038" y="2008"/>
              </a:cxn>
              <a:cxn ang="0">
                <a:pos x="1213" y="1964"/>
              </a:cxn>
              <a:cxn ang="0">
                <a:pos x="1291" y="1938"/>
              </a:cxn>
              <a:cxn ang="0">
                <a:pos x="1448" y="1868"/>
              </a:cxn>
              <a:cxn ang="0">
                <a:pos x="1605" y="1781"/>
              </a:cxn>
              <a:cxn ang="0">
                <a:pos x="1710" y="1720"/>
              </a:cxn>
              <a:cxn ang="0">
                <a:pos x="1736" y="1702"/>
              </a:cxn>
              <a:cxn ang="0">
                <a:pos x="1789" y="1685"/>
              </a:cxn>
              <a:cxn ang="0">
                <a:pos x="1841" y="1650"/>
              </a:cxn>
              <a:cxn ang="0">
                <a:pos x="1885" y="1606"/>
              </a:cxn>
              <a:cxn ang="0">
                <a:pos x="1937" y="1580"/>
              </a:cxn>
              <a:cxn ang="0">
                <a:pos x="1989" y="1528"/>
              </a:cxn>
              <a:cxn ang="0">
                <a:pos x="2033" y="1501"/>
              </a:cxn>
              <a:cxn ang="0">
                <a:pos x="2112" y="1458"/>
              </a:cxn>
              <a:cxn ang="0">
                <a:pos x="2164" y="1423"/>
              </a:cxn>
              <a:cxn ang="0">
                <a:pos x="2199" y="1379"/>
              </a:cxn>
              <a:cxn ang="0">
                <a:pos x="2251" y="1362"/>
              </a:cxn>
              <a:cxn ang="0">
                <a:pos x="2330" y="1327"/>
              </a:cxn>
              <a:cxn ang="0">
                <a:pos x="2417" y="1275"/>
              </a:cxn>
              <a:cxn ang="0">
                <a:pos x="2443" y="1205"/>
              </a:cxn>
              <a:cxn ang="0">
                <a:pos x="2304" y="1161"/>
              </a:cxn>
              <a:cxn ang="0">
                <a:pos x="2251" y="1144"/>
              </a:cxn>
              <a:cxn ang="0">
                <a:pos x="2225" y="1126"/>
              </a:cxn>
              <a:cxn ang="0">
                <a:pos x="2199" y="1117"/>
              </a:cxn>
              <a:cxn ang="0">
                <a:pos x="2103" y="1065"/>
              </a:cxn>
              <a:cxn ang="0">
                <a:pos x="2059" y="1030"/>
              </a:cxn>
              <a:cxn ang="0">
                <a:pos x="2007" y="1013"/>
              </a:cxn>
              <a:cxn ang="0">
                <a:pos x="1963" y="987"/>
              </a:cxn>
              <a:cxn ang="0">
                <a:pos x="1920" y="960"/>
              </a:cxn>
              <a:cxn ang="0">
                <a:pos x="1893" y="917"/>
              </a:cxn>
              <a:cxn ang="0">
                <a:pos x="1876" y="856"/>
              </a:cxn>
              <a:cxn ang="0">
                <a:pos x="1902" y="611"/>
              </a:cxn>
              <a:cxn ang="0">
                <a:pos x="1981" y="524"/>
              </a:cxn>
              <a:cxn ang="0">
                <a:pos x="2016" y="480"/>
              </a:cxn>
              <a:cxn ang="0">
                <a:pos x="2051" y="384"/>
              </a:cxn>
              <a:cxn ang="0">
                <a:pos x="2085" y="262"/>
              </a:cxn>
              <a:cxn ang="0">
                <a:pos x="2138" y="166"/>
              </a:cxn>
              <a:cxn ang="0">
                <a:pos x="2147" y="131"/>
              </a:cxn>
              <a:cxn ang="0">
                <a:pos x="2173" y="105"/>
              </a:cxn>
              <a:cxn ang="0">
                <a:pos x="2225" y="35"/>
              </a:cxn>
              <a:cxn ang="0">
                <a:pos x="2373" y="0"/>
              </a:cxn>
            </a:cxnLst>
            <a:rect l="0" t="0" r="r" b="b"/>
            <a:pathLst>
              <a:path w="2477" h="2523">
                <a:moveTo>
                  <a:pt x="0" y="2523"/>
                </a:moveTo>
                <a:cubicBezTo>
                  <a:pt x="71" y="2486"/>
                  <a:pt x="119" y="2426"/>
                  <a:pt x="200" y="2409"/>
                </a:cubicBezTo>
                <a:cubicBezTo>
                  <a:pt x="246" y="2379"/>
                  <a:pt x="297" y="2341"/>
                  <a:pt x="349" y="2322"/>
                </a:cubicBezTo>
                <a:cubicBezTo>
                  <a:pt x="373" y="2313"/>
                  <a:pt x="388" y="2315"/>
                  <a:pt x="410" y="2304"/>
                </a:cubicBezTo>
                <a:cubicBezTo>
                  <a:pt x="419" y="2299"/>
                  <a:pt x="428" y="2294"/>
                  <a:pt x="436" y="2287"/>
                </a:cubicBezTo>
                <a:cubicBezTo>
                  <a:pt x="442" y="2282"/>
                  <a:pt x="446" y="2273"/>
                  <a:pt x="453" y="2269"/>
                </a:cubicBezTo>
                <a:cubicBezTo>
                  <a:pt x="487" y="2249"/>
                  <a:pt x="582" y="2222"/>
                  <a:pt x="619" y="2217"/>
                </a:cubicBezTo>
                <a:cubicBezTo>
                  <a:pt x="625" y="2211"/>
                  <a:pt x="630" y="2204"/>
                  <a:pt x="637" y="2200"/>
                </a:cubicBezTo>
                <a:cubicBezTo>
                  <a:pt x="653" y="2192"/>
                  <a:pt x="674" y="2192"/>
                  <a:pt x="689" y="2182"/>
                </a:cubicBezTo>
                <a:cubicBezTo>
                  <a:pt x="706" y="2170"/>
                  <a:pt x="720" y="2151"/>
                  <a:pt x="741" y="2147"/>
                </a:cubicBezTo>
                <a:cubicBezTo>
                  <a:pt x="757" y="2144"/>
                  <a:pt x="793" y="2140"/>
                  <a:pt x="811" y="2130"/>
                </a:cubicBezTo>
                <a:cubicBezTo>
                  <a:pt x="887" y="2088"/>
                  <a:pt x="952" y="2028"/>
                  <a:pt x="1038" y="2008"/>
                </a:cubicBezTo>
                <a:cubicBezTo>
                  <a:pt x="1068" y="1978"/>
                  <a:pt x="1167" y="1971"/>
                  <a:pt x="1213" y="1964"/>
                </a:cubicBezTo>
                <a:cubicBezTo>
                  <a:pt x="1239" y="1955"/>
                  <a:pt x="1265" y="1947"/>
                  <a:pt x="1291" y="1938"/>
                </a:cubicBezTo>
                <a:cubicBezTo>
                  <a:pt x="1336" y="1893"/>
                  <a:pt x="1393" y="1893"/>
                  <a:pt x="1448" y="1868"/>
                </a:cubicBezTo>
                <a:cubicBezTo>
                  <a:pt x="1505" y="1842"/>
                  <a:pt x="1547" y="1799"/>
                  <a:pt x="1605" y="1781"/>
                </a:cubicBezTo>
                <a:cubicBezTo>
                  <a:pt x="1635" y="1751"/>
                  <a:pt x="1669" y="1733"/>
                  <a:pt x="1710" y="1720"/>
                </a:cubicBezTo>
                <a:cubicBezTo>
                  <a:pt x="1719" y="1714"/>
                  <a:pt x="1726" y="1706"/>
                  <a:pt x="1736" y="1702"/>
                </a:cubicBezTo>
                <a:cubicBezTo>
                  <a:pt x="1753" y="1694"/>
                  <a:pt x="1789" y="1685"/>
                  <a:pt x="1789" y="1685"/>
                </a:cubicBezTo>
                <a:cubicBezTo>
                  <a:pt x="1806" y="1673"/>
                  <a:pt x="1824" y="1662"/>
                  <a:pt x="1841" y="1650"/>
                </a:cubicBezTo>
                <a:cubicBezTo>
                  <a:pt x="1858" y="1638"/>
                  <a:pt x="1865" y="1613"/>
                  <a:pt x="1885" y="1606"/>
                </a:cubicBezTo>
                <a:cubicBezTo>
                  <a:pt x="1921" y="1594"/>
                  <a:pt x="1903" y="1602"/>
                  <a:pt x="1937" y="1580"/>
                </a:cubicBezTo>
                <a:cubicBezTo>
                  <a:pt x="1949" y="1547"/>
                  <a:pt x="1955" y="1538"/>
                  <a:pt x="1989" y="1528"/>
                </a:cubicBezTo>
                <a:cubicBezTo>
                  <a:pt x="2028" y="1489"/>
                  <a:pt x="1983" y="1528"/>
                  <a:pt x="2033" y="1501"/>
                </a:cubicBezTo>
                <a:cubicBezTo>
                  <a:pt x="2121" y="1452"/>
                  <a:pt x="2052" y="1478"/>
                  <a:pt x="2112" y="1458"/>
                </a:cubicBezTo>
                <a:cubicBezTo>
                  <a:pt x="2129" y="1446"/>
                  <a:pt x="2153" y="1440"/>
                  <a:pt x="2164" y="1423"/>
                </a:cubicBezTo>
                <a:cubicBezTo>
                  <a:pt x="2172" y="1410"/>
                  <a:pt x="2185" y="1387"/>
                  <a:pt x="2199" y="1379"/>
                </a:cubicBezTo>
                <a:cubicBezTo>
                  <a:pt x="2215" y="1370"/>
                  <a:pt x="2234" y="1368"/>
                  <a:pt x="2251" y="1362"/>
                </a:cubicBezTo>
                <a:cubicBezTo>
                  <a:pt x="2275" y="1338"/>
                  <a:pt x="2299" y="1338"/>
                  <a:pt x="2330" y="1327"/>
                </a:cubicBezTo>
                <a:cubicBezTo>
                  <a:pt x="2358" y="1297"/>
                  <a:pt x="2378" y="1287"/>
                  <a:pt x="2417" y="1275"/>
                </a:cubicBezTo>
                <a:cubicBezTo>
                  <a:pt x="2432" y="1264"/>
                  <a:pt x="2477" y="1229"/>
                  <a:pt x="2443" y="1205"/>
                </a:cubicBezTo>
                <a:cubicBezTo>
                  <a:pt x="2413" y="1184"/>
                  <a:pt x="2337" y="1172"/>
                  <a:pt x="2304" y="1161"/>
                </a:cubicBezTo>
                <a:cubicBezTo>
                  <a:pt x="2286" y="1155"/>
                  <a:pt x="2251" y="1144"/>
                  <a:pt x="2251" y="1144"/>
                </a:cubicBezTo>
                <a:cubicBezTo>
                  <a:pt x="2242" y="1138"/>
                  <a:pt x="2234" y="1131"/>
                  <a:pt x="2225" y="1126"/>
                </a:cubicBezTo>
                <a:cubicBezTo>
                  <a:pt x="2217" y="1122"/>
                  <a:pt x="2207" y="1122"/>
                  <a:pt x="2199" y="1117"/>
                </a:cubicBezTo>
                <a:cubicBezTo>
                  <a:pt x="2157" y="1092"/>
                  <a:pt x="2158" y="1084"/>
                  <a:pt x="2103" y="1065"/>
                </a:cubicBezTo>
                <a:cubicBezTo>
                  <a:pt x="2063" y="1051"/>
                  <a:pt x="2090" y="1049"/>
                  <a:pt x="2059" y="1030"/>
                </a:cubicBezTo>
                <a:cubicBezTo>
                  <a:pt x="2055" y="1027"/>
                  <a:pt x="2012" y="1015"/>
                  <a:pt x="2007" y="1013"/>
                </a:cubicBezTo>
                <a:cubicBezTo>
                  <a:pt x="1959" y="965"/>
                  <a:pt x="2023" y="1023"/>
                  <a:pt x="1963" y="987"/>
                </a:cubicBezTo>
                <a:cubicBezTo>
                  <a:pt x="1899" y="948"/>
                  <a:pt x="1999" y="987"/>
                  <a:pt x="1920" y="960"/>
                </a:cubicBezTo>
                <a:cubicBezTo>
                  <a:pt x="1893" y="881"/>
                  <a:pt x="1932" y="981"/>
                  <a:pt x="1893" y="917"/>
                </a:cubicBezTo>
                <a:cubicBezTo>
                  <a:pt x="1890" y="912"/>
                  <a:pt x="1876" y="857"/>
                  <a:pt x="1876" y="856"/>
                </a:cubicBezTo>
                <a:cubicBezTo>
                  <a:pt x="1878" y="813"/>
                  <a:pt x="1874" y="671"/>
                  <a:pt x="1902" y="611"/>
                </a:cubicBezTo>
                <a:cubicBezTo>
                  <a:pt x="1927" y="555"/>
                  <a:pt x="1948" y="564"/>
                  <a:pt x="1981" y="524"/>
                </a:cubicBezTo>
                <a:cubicBezTo>
                  <a:pt x="2031" y="462"/>
                  <a:pt x="1967" y="529"/>
                  <a:pt x="2016" y="480"/>
                </a:cubicBezTo>
                <a:cubicBezTo>
                  <a:pt x="2023" y="437"/>
                  <a:pt x="2021" y="414"/>
                  <a:pt x="2051" y="384"/>
                </a:cubicBezTo>
                <a:cubicBezTo>
                  <a:pt x="2060" y="306"/>
                  <a:pt x="2059" y="320"/>
                  <a:pt x="2085" y="262"/>
                </a:cubicBezTo>
                <a:cubicBezTo>
                  <a:pt x="2105" y="217"/>
                  <a:pt x="2104" y="200"/>
                  <a:pt x="2138" y="166"/>
                </a:cubicBezTo>
                <a:cubicBezTo>
                  <a:pt x="2141" y="154"/>
                  <a:pt x="2141" y="141"/>
                  <a:pt x="2147" y="131"/>
                </a:cubicBezTo>
                <a:cubicBezTo>
                  <a:pt x="2153" y="120"/>
                  <a:pt x="2165" y="114"/>
                  <a:pt x="2173" y="105"/>
                </a:cubicBezTo>
                <a:cubicBezTo>
                  <a:pt x="2189" y="86"/>
                  <a:pt x="2206" y="50"/>
                  <a:pt x="2225" y="35"/>
                </a:cubicBezTo>
                <a:cubicBezTo>
                  <a:pt x="2250" y="15"/>
                  <a:pt x="2341" y="0"/>
                  <a:pt x="2373" y="0"/>
                </a:cubicBezTo>
              </a:path>
            </a:pathLst>
          </a:custGeom>
          <a:noFill/>
          <a:ln w="57150" cap="flat" cmpd="sng">
            <a:solidFill>
              <a:schemeClr val="tx1"/>
            </a:solidFill>
            <a:prstDash val="sysDot"/>
            <a:round/>
            <a:headEnd type="triangle" w="med" len="med"/>
            <a:tailEnd type="triangle" w="med" len="med"/>
          </a:ln>
          <a:effectLst/>
        </p:spPr>
        <p:txBody>
          <a:bodyPr wrap="none" anchor="ctr"/>
          <a:lstStyle/>
          <a:p>
            <a:endParaRPr lang="zh-CN" altLang="en-US"/>
          </a:p>
        </p:txBody>
      </p:sp>
      <p:sp>
        <p:nvSpPr>
          <p:cNvPr id="314383" name="Freeform 15"/>
          <p:cNvSpPr>
            <a:spLocks/>
          </p:cNvSpPr>
          <p:nvPr/>
        </p:nvSpPr>
        <p:spPr bwMode="auto">
          <a:xfrm>
            <a:off x="4332288" y="2060575"/>
            <a:ext cx="2760662" cy="1668463"/>
          </a:xfrm>
          <a:custGeom>
            <a:avLst/>
            <a:gdLst/>
            <a:ahLst/>
            <a:cxnLst>
              <a:cxn ang="0">
                <a:pos x="831" y="0"/>
              </a:cxn>
              <a:cxn ang="0">
                <a:pos x="151" y="862"/>
              </a:cxn>
              <a:cxn ang="0">
                <a:pos x="1739" y="590"/>
              </a:cxn>
            </a:cxnLst>
            <a:rect l="0" t="0" r="r" b="b"/>
            <a:pathLst>
              <a:path w="1739" h="960">
                <a:moveTo>
                  <a:pt x="831" y="0"/>
                </a:moveTo>
                <a:cubicBezTo>
                  <a:pt x="415" y="382"/>
                  <a:pt x="0" y="764"/>
                  <a:pt x="151" y="862"/>
                </a:cubicBezTo>
                <a:cubicBezTo>
                  <a:pt x="302" y="960"/>
                  <a:pt x="1565" y="666"/>
                  <a:pt x="1739" y="590"/>
                </a:cubicBezTo>
              </a:path>
            </a:pathLst>
          </a:custGeom>
          <a:noFill/>
          <a:ln w="57150" cap="flat" cmpd="sng">
            <a:solidFill>
              <a:srgbClr val="FF7C80"/>
            </a:solidFill>
            <a:prstDash val="sysDot"/>
            <a:round/>
            <a:headEnd type="triangle" w="med" len="med"/>
            <a:tailEnd type="triangle" w="med" len="med"/>
          </a:ln>
          <a:effectLst/>
        </p:spPr>
        <p:txBody>
          <a:bodyPr wrap="none" anchor="ctr"/>
          <a:lstStyle/>
          <a:p>
            <a:endParaRPr lang="zh-CN" altLang="en-US"/>
          </a:p>
        </p:txBody>
      </p:sp>
      <p:sp>
        <p:nvSpPr>
          <p:cNvPr id="314384" name="AutoShape 16"/>
          <p:cNvSpPr>
            <a:spLocks noChangeArrowheads="1"/>
          </p:cNvSpPr>
          <p:nvPr/>
        </p:nvSpPr>
        <p:spPr bwMode="auto">
          <a:xfrm>
            <a:off x="5724525" y="1989138"/>
            <a:ext cx="576263" cy="360362"/>
          </a:xfrm>
          <a:prstGeom prst="roundRect">
            <a:avLst>
              <a:gd name="adj" fmla="val 16667"/>
            </a:avLst>
          </a:prstGeom>
          <a:noFill/>
          <a:ln w="57150" algn="ctr">
            <a:solidFill>
              <a:schemeClr val="tx1"/>
            </a:solidFill>
            <a:round/>
            <a:headEnd/>
            <a:tailEnd/>
          </a:ln>
          <a:effectLst/>
        </p:spPr>
        <p:txBody>
          <a:bodyPr wrap="none" anchor="ctr"/>
          <a:lstStyle/>
          <a:p>
            <a:pPr algn="ctr"/>
            <a:r>
              <a:rPr kumimoji="0" lang="en-US" altLang="zh-CN" sz="1800">
                <a:latin typeface="Arial" charset="0"/>
              </a:rPr>
              <a:t>3:A</a:t>
            </a:r>
          </a:p>
        </p:txBody>
      </p:sp>
      <p:sp>
        <p:nvSpPr>
          <p:cNvPr id="314385" name="AutoShape 17"/>
          <p:cNvSpPr>
            <a:spLocks noChangeArrowheads="1"/>
          </p:cNvSpPr>
          <p:nvPr/>
        </p:nvSpPr>
        <p:spPr bwMode="auto">
          <a:xfrm>
            <a:off x="4284663" y="1700213"/>
            <a:ext cx="576262" cy="360362"/>
          </a:xfrm>
          <a:prstGeom prst="roundRect">
            <a:avLst>
              <a:gd name="adj" fmla="val 16667"/>
            </a:avLst>
          </a:prstGeom>
          <a:noFill/>
          <a:ln w="57150" algn="ctr">
            <a:solidFill>
              <a:schemeClr val="tx1"/>
            </a:solidFill>
            <a:round/>
            <a:headEnd/>
            <a:tailEnd/>
          </a:ln>
          <a:effectLst/>
        </p:spPr>
        <p:txBody>
          <a:bodyPr wrap="none" anchor="ctr"/>
          <a:lstStyle/>
          <a:p>
            <a:pPr algn="ctr"/>
            <a:r>
              <a:rPr kumimoji="0" lang="en-US" altLang="zh-CN" sz="1800">
                <a:latin typeface="Arial" charset="0"/>
              </a:rPr>
              <a:t>2:A</a:t>
            </a:r>
          </a:p>
        </p:txBody>
      </p:sp>
      <p:sp>
        <p:nvSpPr>
          <p:cNvPr id="314386" name="Freeform 18"/>
          <p:cNvSpPr>
            <a:spLocks/>
          </p:cNvSpPr>
          <p:nvPr/>
        </p:nvSpPr>
        <p:spPr bwMode="auto">
          <a:xfrm>
            <a:off x="4460875" y="2160588"/>
            <a:ext cx="790575" cy="2178050"/>
          </a:xfrm>
          <a:custGeom>
            <a:avLst/>
            <a:gdLst/>
            <a:ahLst/>
            <a:cxnLst>
              <a:cxn ang="0">
                <a:pos x="332" y="0"/>
              </a:cxn>
              <a:cxn ang="0">
                <a:pos x="245" y="62"/>
              </a:cxn>
              <a:cxn ang="0">
                <a:pos x="175" y="149"/>
              </a:cxn>
              <a:cxn ang="0">
                <a:pos x="87" y="454"/>
              </a:cxn>
              <a:cxn ang="0">
                <a:pos x="35" y="542"/>
              </a:cxn>
              <a:cxn ang="0">
                <a:pos x="9" y="629"/>
              </a:cxn>
              <a:cxn ang="0">
                <a:pos x="0" y="716"/>
              </a:cxn>
              <a:cxn ang="0">
                <a:pos x="35" y="1022"/>
              </a:cxn>
              <a:cxn ang="0">
                <a:pos x="61" y="1074"/>
              </a:cxn>
              <a:cxn ang="0">
                <a:pos x="149" y="1100"/>
              </a:cxn>
              <a:cxn ang="0">
                <a:pos x="218" y="1152"/>
              </a:cxn>
              <a:cxn ang="0">
                <a:pos x="271" y="1187"/>
              </a:cxn>
              <a:cxn ang="0">
                <a:pos x="306" y="1231"/>
              </a:cxn>
              <a:cxn ang="0">
                <a:pos x="358" y="1248"/>
              </a:cxn>
              <a:cxn ang="0">
                <a:pos x="367" y="1275"/>
              </a:cxn>
              <a:cxn ang="0">
                <a:pos x="410" y="1362"/>
              </a:cxn>
              <a:cxn ang="0">
                <a:pos x="471" y="1371"/>
              </a:cxn>
              <a:cxn ang="0">
                <a:pos x="498" y="1371"/>
              </a:cxn>
            </a:cxnLst>
            <a:rect l="0" t="0" r="r" b="b"/>
            <a:pathLst>
              <a:path w="498" h="1372">
                <a:moveTo>
                  <a:pt x="332" y="0"/>
                </a:moveTo>
                <a:cubicBezTo>
                  <a:pt x="307" y="25"/>
                  <a:pt x="278" y="51"/>
                  <a:pt x="245" y="62"/>
                </a:cubicBezTo>
                <a:cubicBezTo>
                  <a:pt x="217" y="88"/>
                  <a:pt x="201" y="122"/>
                  <a:pt x="175" y="149"/>
                </a:cubicBezTo>
                <a:cubicBezTo>
                  <a:pt x="140" y="250"/>
                  <a:pt x="112" y="351"/>
                  <a:pt x="87" y="454"/>
                </a:cubicBezTo>
                <a:cubicBezTo>
                  <a:pt x="75" y="501"/>
                  <a:pt x="77" y="528"/>
                  <a:pt x="35" y="542"/>
                </a:cubicBezTo>
                <a:cubicBezTo>
                  <a:pt x="25" y="571"/>
                  <a:pt x="19" y="600"/>
                  <a:pt x="9" y="629"/>
                </a:cubicBezTo>
                <a:cubicBezTo>
                  <a:pt x="6" y="658"/>
                  <a:pt x="0" y="687"/>
                  <a:pt x="0" y="716"/>
                </a:cubicBezTo>
                <a:cubicBezTo>
                  <a:pt x="0" y="834"/>
                  <a:pt x="4" y="917"/>
                  <a:pt x="35" y="1022"/>
                </a:cubicBezTo>
                <a:cubicBezTo>
                  <a:pt x="40" y="1037"/>
                  <a:pt x="48" y="1063"/>
                  <a:pt x="61" y="1074"/>
                </a:cubicBezTo>
                <a:cubicBezTo>
                  <a:pt x="79" y="1089"/>
                  <a:pt x="127" y="1094"/>
                  <a:pt x="149" y="1100"/>
                </a:cubicBezTo>
                <a:cubicBezTo>
                  <a:pt x="198" y="1150"/>
                  <a:pt x="172" y="1138"/>
                  <a:pt x="218" y="1152"/>
                </a:cubicBezTo>
                <a:cubicBezTo>
                  <a:pt x="235" y="1203"/>
                  <a:pt x="213" y="1162"/>
                  <a:pt x="271" y="1187"/>
                </a:cubicBezTo>
                <a:cubicBezTo>
                  <a:pt x="285" y="1193"/>
                  <a:pt x="296" y="1223"/>
                  <a:pt x="306" y="1231"/>
                </a:cubicBezTo>
                <a:cubicBezTo>
                  <a:pt x="309" y="1233"/>
                  <a:pt x="355" y="1247"/>
                  <a:pt x="358" y="1248"/>
                </a:cubicBezTo>
                <a:cubicBezTo>
                  <a:pt x="361" y="1257"/>
                  <a:pt x="365" y="1266"/>
                  <a:pt x="367" y="1275"/>
                </a:cubicBezTo>
                <a:cubicBezTo>
                  <a:pt x="383" y="1341"/>
                  <a:pt x="360" y="1352"/>
                  <a:pt x="410" y="1362"/>
                </a:cubicBezTo>
                <a:cubicBezTo>
                  <a:pt x="430" y="1366"/>
                  <a:pt x="451" y="1369"/>
                  <a:pt x="471" y="1371"/>
                </a:cubicBezTo>
                <a:cubicBezTo>
                  <a:pt x="480" y="1372"/>
                  <a:pt x="489" y="1371"/>
                  <a:pt x="498" y="1371"/>
                </a:cubicBezTo>
              </a:path>
            </a:pathLst>
          </a:custGeom>
          <a:noFill/>
          <a:ln w="57150" cap="flat" cmpd="sng">
            <a:solidFill>
              <a:srgbClr val="FF0000"/>
            </a:solidFill>
            <a:prstDash val="sysDot"/>
            <a:round/>
            <a:headEnd type="triangle" w="med" len="med"/>
            <a:tailEnd type="triangle" w="med" len="med"/>
          </a:ln>
          <a:effectLst/>
        </p:spPr>
        <p:txBody>
          <a:bodyPr wrap="none" anchor="ctr"/>
          <a:lstStyle/>
          <a:p>
            <a:endParaRPr lang="zh-CN" altLang="en-US"/>
          </a:p>
        </p:txBody>
      </p:sp>
      <p:sp>
        <p:nvSpPr>
          <p:cNvPr id="314387" name="AutoShape 19"/>
          <p:cNvSpPr>
            <a:spLocks noChangeArrowheads="1"/>
          </p:cNvSpPr>
          <p:nvPr/>
        </p:nvSpPr>
        <p:spPr bwMode="auto">
          <a:xfrm>
            <a:off x="7812088" y="2997200"/>
            <a:ext cx="431800" cy="431800"/>
          </a:xfrm>
          <a:prstGeom prst="smileyFace">
            <a:avLst>
              <a:gd name="adj" fmla="val 4653"/>
            </a:avLst>
          </a:prstGeom>
          <a:noFill/>
          <a:ln w="57150">
            <a:solidFill>
              <a:schemeClr val="tx1"/>
            </a:solidFill>
            <a:round/>
            <a:headEnd/>
            <a:tailEnd/>
          </a:ln>
          <a:effectLst/>
        </p:spPr>
        <p:txBody>
          <a:bodyPr wrap="none" anchor="ctr"/>
          <a:lstStyle/>
          <a:p>
            <a:endParaRPr lang="zh-CN" altLang="en-US"/>
          </a:p>
        </p:txBody>
      </p:sp>
      <p:sp>
        <p:nvSpPr>
          <p:cNvPr id="314388" name="AutoShape 20"/>
          <p:cNvSpPr>
            <a:spLocks noChangeArrowheads="1"/>
          </p:cNvSpPr>
          <p:nvPr/>
        </p:nvSpPr>
        <p:spPr bwMode="auto">
          <a:xfrm>
            <a:off x="323850" y="5805488"/>
            <a:ext cx="360363" cy="360362"/>
          </a:xfrm>
          <a:prstGeom prst="smileyFace">
            <a:avLst>
              <a:gd name="adj" fmla="val 4653"/>
            </a:avLst>
          </a:prstGeom>
          <a:noFill/>
          <a:ln w="57150">
            <a:solidFill>
              <a:schemeClr val="tx1"/>
            </a:solidFill>
            <a:round/>
            <a:headEnd/>
            <a:tailEnd/>
          </a:ln>
          <a:effectLst/>
        </p:spPr>
        <p:txBody>
          <a:bodyPr wrap="none" anchor="ctr"/>
          <a:lstStyle/>
          <a:p>
            <a:endParaRPr lang="zh-CN" altLang="en-US"/>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4382"/>
                                        </p:tgtEl>
                                        <p:attrNameLst>
                                          <p:attrName>style.visibility</p:attrName>
                                        </p:attrNameLst>
                                      </p:cBhvr>
                                      <p:to>
                                        <p:strVal val="visible"/>
                                      </p:to>
                                    </p:set>
                                    <p:animEffect transition="in" filter="blinds(horizontal)">
                                      <p:cBhvr>
                                        <p:cTn id="22" dur="500"/>
                                        <p:tgtEl>
                                          <p:spTgt spid="314382"/>
                                        </p:tgtEl>
                                      </p:cBhvr>
                                    </p:animEffect>
                                  </p:childTnLst>
                                </p:cTn>
                              </p:par>
                            </p:childTnLst>
                          </p:cTn>
                        </p:par>
                      </p:childTnLst>
                    </p:cTn>
                  </p:par>
                  <p:par>
                    <p:cTn id="23" fill="hold">
                      <p:stCondLst>
                        <p:cond delay="indefinite"/>
                      </p:stCondLst>
                      <p:childTnLst>
                        <p:par>
                          <p:cTn id="24" fill="hold">
                            <p:stCondLst>
                              <p:cond delay="0"/>
                            </p:stCondLst>
                            <p:childTnLst>
                              <p:par>
                                <p:cTn id="25" presetID="35" presetClass="emph" presetSubtype="0" repeatCount="5000" fill="hold" grpId="1" nodeType="clickEffect">
                                  <p:stCondLst>
                                    <p:cond delay="0"/>
                                  </p:stCondLst>
                                  <p:childTnLst>
                                    <p:anim calcmode="discrete" valueType="str">
                                      <p:cBhvr>
                                        <p:cTn id="26" dur="1000" fill="hold"/>
                                        <p:tgtEl>
                                          <p:spTgt spid="314382"/>
                                        </p:tgtEl>
                                        <p:attrNameLst>
                                          <p:attrName>style.visibility</p:attrName>
                                        </p:attrNameLst>
                                      </p:cBhvr>
                                      <p:tavLst>
                                        <p:tav tm="0">
                                          <p:val>
                                            <p:strVal val="hidden"/>
                                          </p:val>
                                        </p:tav>
                                        <p:tav tm="50000">
                                          <p:val>
                                            <p:strVal val="visible"/>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14381"/>
                                        </p:tgtEl>
                                        <p:attrNameLst>
                                          <p:attrName>style.visibility</p:attrName>
                                        </p:attrNameLst>
                                      </p:cBhvr>
                                      <p:to>
                                        <p:strVal val="visible"/>
                                      </p:to>
                                    </p:set>
                                    <p:animEffect transition="in" filter="blinds(horizontal)">
                                      <p:cBhvr>
                                        <p:cTn id="31" dur="500"/>
                                        <p:tgtEl>
                                          <p:spTgt spid="314381"/>
                                        </p:tgtEl>
                                      </p:cBhvr>
                                    </p:animEffect>
                                  </p:childTnLst>
                                </p:cTn>
                              </p:par>
                            </p:childTnLst>
                          </p:cTn>
                        </p:par>
                      </p:childTnLst>
                    </p:cTn>
                  </p:par>
                  <p:par>
                    <p:cTn id="32" fill="hold">
                      <p:stCondLst>
                        <p:cond delay="indefinite"/>
                      </p:stCondLst>
                      <p:childTnLst>
                        <p:par>
                          <p:cTn id="33" fill="hold">
                            <p:stCondLst>
                              <p:cond delay="0"/>
                            </p:stCondLst>
                            <p:childTnLst>
                              <p:par>
                                <p:cTn id="34" presetID="35" presetClass="emph" presetSubtype="0" repeatCount="5000" fill="hold" grpId="1" nodeType="clickEffect">
                                  <p:stCondLst>
                                    <p:cond delay="0"/>
                                  </p:stCondLst>
                                  <p:childTnLst>
                                    <p:anim calcmode="discrete" valueType="str">
                                      <p:cBhvr>
                                        <p:cTn id="35" dur="1000" fill="hold"/>
                                        <p:tgtEl>
                                          <p:spTgt spid="314381"/>
                                        </p:tgtEl>
                                        <p:attrNameLst>
                                          <p:attrName>style.visibility</p:attrName>
                                        </p:attrNameLst>
                                      </p:cBhvr>
                                      <p:tavLst>
                                        <p:tav tm="0">
                                          <p:val>
                                            <p:strVal val="hidden"/>
                                          </p:val>
                                        </p:tav>
                                        <p:tav tm="50000">
                                          <p:val>
                                            <p:strVal val="visible"/>
                                          </p:val>
                                        </p:tav>
                                      </p:tavLst>
                                    </p:anim>
                                  </p:childTnLst>
                                </p:cTn>
                              </p:par>
                            </p:childTnLst>
                          </p:cTn>
                        </p:par>
                      </p:childTnLst>
                    </p:cTn>
                  </p:par>
                  <p:par>
                    <p:cTn id="36" fill="hold">
                      <p:stCondLst>
                        <p:cond delay="indefinite"/>
                      </p:stCondLst>
                      <p:childTnLst>
                        <p:par>
                          <p:cTn id="37" fill="hold">
                            <p:stCondLst>
                              <p:cond delay="0"/>
                            </p:stCondLst>
                            <p:childTnLst>
                              <p:par>
                                <p:cTn id="38" presetID="8" presetClass="exit" presetSubtype="16" fill="hold" grpId="1" nodeType="clickEffect">
                                  <p:stCondLst>
                                    <p:cond delay="0"/>
                                  </p:stCondLst>
                                  <p:childTnLst>
                                    <p:animEffect transition="out" filter="diamond(in)">
                                      <p:cBhvr>
                                        <p:cTn id="39" dur="2000"/>
                                        <p:tgtEl>
                                          <p:spTgt spid="10"/>
                                        </p:tgtEl>
                                      </p:cBhvr>
                                    </p:animEffect>
                                    <p:set>
                                      <p:cBhvr>
                                        <p:cTn id="40" dur="1" fill="hold">
                                          <p:stCondLst>
                                            <p:cond delay="1999"/>
                                          </p:stCondLst>
                                        </p:cTn>
                                        <p:tgtEl>
                                          <p:spTgt spid="10"/>
                                        </p:tgtEl>
                                        <p:attrNameLst>
                                          <p:attrName>style.visibility</p:attrName>
                                        </p:attrNameLst>
                                      </p:cBhvr>
                                      <p:to>
                                        <p:strVal val="hidden"/>
                                      </p:to>
                                    </p:set>
                                  </p:childTnLst>
                                </p:cTn>
                              </p:par>
                              <p:par>
                                <p:cTn id="41" presetID="8" presetClass="exit" presetSubtype="16" fill="hold" grpId="1" nodeType="withEffect">
                                  <p:stCondLst>
                                    <p:cond delay="0"/>
                                  </p:stCondLst>
                                  <p:childTnLst>
                                    <p:animEffect transition="out" filter="diamond(in)">
                                      <p:cBhvr>
                                        <p:cTn id="42" dur="2000"/>
                                        <p:tgtEl>
                                          <p:spTgt spid="2"/>
                                        </p:tgtEl>
                                      </p:cBhvr>
                                    </p:animEffect>
                                    <p:set>
                                      <p:cBhvr>
                                        <p:cTn id="43" dur="1" fill="hold">
                                          <p:stCondLst>
                                            <p:cond delay="1999"/>
                                          </p:stCondLst>
                                        </p:cTn>
                                        <p:tgtEl>
                                          <p:spTgt spid="2"/>
                                        </p:tgtEl>
                                        <p:attrNameLst>
                                          <p:attrName>style.visibility</p:attrName>
                                        </p:attrNameLst>
                                      </p:cBhvr>
                                      <p:to>
                                        <p:strVal val="hidden"/>
                                      </p:to>
                                    </p:set>
                                  </p:childTnLst>
                                </p:cTn>
                              </p:par>
                              <p:par>
                                <p:cTn id="44" presetID="8" presetClass="exit" presetSubtype="16" fill="hold" grpId="1" nodeType="withEffect">
                                  <p:stCondLst>
                                    <p:cond delay="0"/>
                                  </p:stCondLst>
                                  <p:childTnLst>
                                    <p:animEffect transition="out" filter="diamond(in)">
                                      <p:cBhvr>
                                        <p:cTn id="45" dur="2000"/>
                                        <p:tgtEl>
                                          <p:spTgt spid="3"/>
                                        </p:tgtEl>
                                      </p:cBhvr>
                                    </p:animEffect>
                                    <p:set>
                                      <p:cBhvr>
                                        <p:cTn id="46" dur="1" fill="hold">
                                          <p:stCondLst>
                                            <p:cond delay="1999"/>
                                          </p:stCondLst>
                                        </p:cTn>
                                        <p:tgtEl>
                                          <p:spTgt spid="3"/>
                                        </p:tgtEl>
                                        <p:attrNameLst>
                                          <p:attrName>style.visibility</p:attrName>
                                        </p:attrNameLst>
                                      </p:cBhvr>
                                      <p:to>
                                        <p:strVal val="hidden"/>
                                      </p:to>
                                    </p:set>
                                  </p:childTnLst>
                                </p:cTn>
                              </p:par>
                              <p:par>
                                <p:cTn id="47" presetID="8" presetClass="exit" presetSubtype="16" fill="hold" grpId="2" nodeType="withEffect">
                                  <p:stCondLst>
                                    <p:cond delay="0"/>
                                  </p:stCondLst>
                                  <p:childTnLst>
                                    <p:animEffect transition="out" filter="diamond(in)">
                                      <p:cBhvr>
                                        <p:cTn id="48" dur="2000"/>
                                        <p:tgtEl>
                                          <p:spTgt spid="314381"/>
                                        </p:tgtEl>
                                      </p:cBhvr>
                                    </p:animEffect>
                                    <p:set>
                                      <p:cBhvr>
                                        <p:cTn id="49" dur="1" fill="hold">
                                          <p:stCondLst>
                                            <p:cond delay="1999"/>
                                          </p:stCondLst>
                                        </p:cTn>
                                        <p:tgtEl>
                                          <p:spTgt spid="314381"/>
                                        </p:tgtEl>
                                        <p:attrNameLst>
                                          <p:attrName>style.visibility</p:attrName>
                                        </p:attrNameLst>
                                      </p:cBhvr>
                                      <p:to>
                                        <p:strVal val="hidden"/>
                                      </p:to>
                                    </p:set>
                                  </p:childTnLst>
                                </p:cTn>
                              </p:par>
                              <p:par>
                                <p:cTn id="50" presetID="8" presetClass="exit" presetSubtype="16" fill="hold" grpId="2" nodeType="withEffect">
                                  <p:stCondLst>
                                    <p:cond delay="0"/>
                                  </p:stCondLst>
                                  <p:childTnLst>
                                    <p:animEffect transition="out" filter="diamond(in)">
                                      <p:cBhvr>
                                        <p:cTn id="51" dur="2000"/>
                                        <p:tgtEl>
                                          <p:spTgt spid="314382"/>
                                        </p:tgtEl>
                                      </p:cBhvr>
                                    </p:animEffect>
                                    <p:set>
                                      <p:cBhvr>
                                        <p:cTn id="52" dur="1" fill="hold">
                                          <p:stCondLst>
                                            <p:cond delay="1999"/>
                                          </p:stCondLst>
                                        </p:cTn>
                                        <p:tgtEl>
                                          <p:spTgt spid="31438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0" presetClass="entr" presetSubtype="0" fill="hold" grpId="0" nodeType="clickEffect">
                                  <p:stCondLst>
                                    <p:cond delay="0"/>
                                  </p:stCondLst>
                                  <p:childTnLst>
                                    <p:set>
                                      <p:cBhvr>
                                        <p:cTn id="56" dur="1" fill="hold">
                                          <p:stCondLst>
                                            <p:cond delay="0"/>
                                          </p:stCondLst>
                                        </p:cTn>
                                        <p:tgtEl>
                                          <p:spTgt spid="314384"/>
                                        </p:tgtEl>
                                        <p:attrNameLst>
                                          <p:attrName>style.visibility</p:attrName>
                                        </p:attrNameLst>
                                      </p:cBhvr>
                                      <p:to>
                                        <p:strVal val="visible"/>
                                      </p:to>
                                    </p:set>
                                    <p:animEffect transition="in" filter="wedge">
                                      <p:cBhvr>
                                        <p:cTn id="57" dur="2000"/>
                                        <p:tgtEl>
                                          <p:spTgt spid="31438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1438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0" presetClass="path" presetSubtype="0" accel="50000" decel="50000" fill="hold" grpId="1" nodeType="clickEffect">
                                  <p:stCondLst>
                                    <p:cond delay="0"/>
                                  </p:stCondLst>
                                  <p:childTnLst>
                                    <p:animMotion origin="layout" path="M 0 0 C -0.00799 0.01018 -0.02171 0.00879 -0.03195 0.00995 C -0.03785 0.01273 -0.04393 0.01342 -0.05 0.01597 C -0.05487 0.02245 -0.05764 0.02893 -0.06372 0.03426 C -0.06615 0.04352 -0.06997 0.04213 -0.07275 0.05046 C -0.07657 0.0618 -0.07414 0.07292 -0.08334 0.07662 C -0.08907 0.08426 -0.09653 0.08333 -0.10452 0.08472 C -0.10799 0.08935 -0.11025 0.09444 -0.11372 0.09884 C -0.11563 0.10625 -0.11789 0.13449 -0.11823 0.13518 C -0.1198 0.13889 -0.12726 0.13935 -0.12726 0.13935 C -0.13351 0.14722 -0.13455 0.16342 -0.13039 0.17361 C -0.12882 0.17731 -0.12118 0.17778 -0.12118 0.17778 C -0.08733 0.17523 -0.05348 0.17662 -0.0198 0.17153 C -0.00625 0.16574 0.00694 0.15417 0.02118 0.15139 C 0.02934 0.14977 0.0375 0.14815 0.04548 0.14537 C 0.05364 0.14259 0.06024 0.13657 0.06805 0.13333 C 0.07691 0.12546 0.08507 0.11944 0.09548 0.11713 C 0.10833 0.11111 0.09496 0.11667 0.12413 0.11296 C 0.12968 0.11227 0.14079 0.10903 0.14079 0.10903 " pathEditMode="relative" ptsTypes="ffffffffffffffffffA">
                                      <p:cBhvr>
                                        <p:cTn id="65" dur="2000" fill="hold"/>
                                        <p:tgtEl>
                                          <p:spTgt spid="314384"/>
                                        </p:tgtEl>
                                        <p:attrNameLst>
                                          <p:attrName>ppt_x</p:attrName>
                                          <p:attrName>ppt_y</p:attrName>
                                        </p:attrNameLst>
                                      </p:cBhvr>
                                    </p:animMotion>
                                  </p:childTnLst>
                                </p:cTn>
                              </p:par>
                            </p:childTnLst>
                          </p:cTn>
                        </p:par>
                      </p:childTnLst>
                    </p:cTn>
                  </p:par>
                  <p:par>
                    <p:cTn id="66" fill="hold">
                      <p:stCondLst>
                        <p:cond delay="indefinite"/>
                      </p:stCondLst>
                      <p:childTnLst>
                        <p:par>
                          <p:cTn id="67" fill="hold">
                            <p:stCondLst>
                              <p:cond delay="0"/>
                            </p:stCondLst>
                            <p:childTnLst>
                              <p:par>
                                <p:cTn id="68" presetID="20" presetClass="entr" presetSubtype="0" fill="hold" grpId="0" nodeType="clickEffect">
                                  <p:stCondLst>
                                    <p:cond delay="0"/>
                                  </p:stCondLst>
                                  <p:childTnLst>
                                    <p:set>
                                      <p:cBhvr>
                                        <p:cTn id="69" dur="1" fill="hold">
                                          <p:stCondLst>
                                            <p:cond delay="0"/>
                                          </p:stCondLst>
                                        </p:cTn>
                                        <p:tgtEl>
                                          <p:spTgt spid="314385"/>
                                        </p:tgtEl>
                                        <p:attrNameLst>
                                          <p:attrName>style.visibility</p:attrName>
                                        </p:attrNameLst>
                                      </p:cBhvr>
                                      <p:to>
                                        <p:strVal val="visible"/>
                                      </p:to>
                                    </p:set>
                                    <p:animEffect transition="in" filter="wedge">
                                      <p:cBhvr>
                                        <p:cTn id="70" dur="2000"/>
                                        <p:tgtEl>
                                          <p:spTgt spid="314385"/>
                                        </p:tgtEl>
                                      </p:cBhvr>
                                    </p:animEffect>
                                  </p:childTnLst>
                                </p:cTn>
                              </p:par>
                            </p:childTnLst>
                          </p:cTn>
                        </p:par>
                      </p:childTnLst>
                    </p:cTn>
                  </p:par>
                  <p:par>
                    <p:cTn id="71" fill="hold">
                      <p:stCondLst>
                        <p:cond delay="indefinite"/>
                      </p:stCondLst>
                      <p:childTnLst>
                        <p:par>
                          <p:cTn id="72" fill="hold">
                            <p:stCondLst>
                              <p:cond delay="0"/>
                            </p:stCondLst>
                            <p:childTnLst>
                              <p:par>
                                <p:cTn id="73" presetID="20" presetClass="entr" presetSubtype="0" fill="hold" grpId="0" nodeType="clickEffect">
                                  <p:stCondLst>
                                    <p:cond delay="0"/>
                                  </p:stCondLst>
                                  <p:childTnLst>
                                    <p:set>
                                      <p:cBhvr>
                                        <p:cTn id="74" dur="1" fill="hold">
                                          <p:stCondLst>
                                            <p:cond delay="0"/>
                                          </p:stCondLst>
                                        </p:cTn>
                                        <p:tgtEl>
                                          <p:spTgt spid="314386"/>
                                        </p:tgtEl>
                                        <p:attrNameLst>
                                          <p:attrName>style.visibility</p:attrName>
                                        </p:attrNameLst>
                                      </p:cBhvr>
                                      <p:to>
                                        <p:strVal val="visible"/>
                                      </p:to>
                                    </p:set>
                                    <p:animEffect transition="in" filter="wedge">
                                      <p:cBhvr>
                                        <p:cTn id="75" dur="2000"/>
                                        <p:tgtEl>
                                          <p:spTgt spid="314386"/>
                                        </p:tgtEl>
                                      </p:cBhvr>
                                    </p:animEffect>
                                  </p:childTnLst>
                                </p:cTn>
                              </p:par>
                            </p:childTnLst>
                          </p:cTn>
                        </p:par>
                      </p:childTnLst>
                    </p:cTn>
                  </p:par>
                  <p:par>
                    <p:cTn id="76" fill="hold">
                      <p:stCondLst>
                        <p:cond delay="indefinite"/>
                      </p:stCondLst>
                      <p:childTnLst>
                        <p:par>
                          <p:cTn id="77" fill="hold">
                            <p:stCondLst>
                              <p:cond delay="0"/>
                            </p:stCondLst>
                            <p:childTnLst>
                              <p:par>
                                <p:cTn id="78" presetID="0" presetClass="path" presetSubtype="0" accel="50000" decel="50000" fill="hold" grpId="1" nodeType="clickEffect">
                                  <p:stCondLst>
                                    <p:cond delay="0"/>
                                  </p:stCondLst>
                                  <p:childTnLst>
                                    <p:animMotion origin="layout" path="M 0 0 C -0.00052 0.0331 0.01146 0.0757 -0.00608 0.09908 C -0.01024 0.11505 -0.00399 0.0963 -0.01215 0.10718 C -0.01354 0.10903 -0.0151 0.12292 -0.0151 0.12315 C -0.01562 0.14213 -0.01667 0.16088 -0.01667 0.17986 C -0.01667 0.18264 -0.025 0.26505 0.00156 0.26875 C 0.00955 0.26991 0.01771 0.26991 0.02569 0.2706 C 0.02778 0.2713 0.03021 0.27107 0.03177 0.27269 C 0.03576 0.27685 0.0316 0.28773 0.0349 0.29283 C 0.03698 0.29583 0.04097 0.29398 0.04392 0.29491 C 0.0533 0.29745 0.05938 0.30533 0.06823 0.30903 C 0.07205 0.3169 0.07431 0.32408 0.07431 0.33333 " pathEditMode="relative" ptsTypes="fffffffffffA">
                                      <p:cBhvr>
                                        <p:cTn id="79" dur="2000" fill="hold"/>
                                        <p:tgtEl>
                                          <p:spTgt spid="314385"/>
                                        </p:tgtEl>
                                        <p:attrNameLst>
                                          <p:attrName>ppt_x</p:attrName>
                                          <p:attrName>ppt_y</p:attrName>
                                        </p:attrNameLst>
                                      </p:cBhvr>
                                    </p:animMotion>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314387"/>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0" presetClass="path" presetSubtype="0" accel="50000" decel="50000" fill="hold" grpId="1" nodeType="clickEffect">
                                  <p:stCondLst>
                                    <p:cond delay="0"/>
                                  </p:stCondLst>
                                  <p:childTnLst>
                                    <p:animMotion origin="layout" path="M 1.94444E-6 2.22222E-6 C -0.02257 -0.01042 -0.1408 0.00254 -0.17882 0.00393 C -0.18663 0.00486 -0.19566 0.00162 -0.20156 0.0081 C -0.20851 0.01551 -0.2 0.01342 -0.2092 0.01805 C -0.21597 0.02129 -0.21979 0.02106 -0.22604 0.02615 C -0.23194 0.03865 -0.22535 0.02801 -0.23351 0.03426 C -0.23976 0.03912 -0.23351 0.03796 -0.23941 0.04444 C -0.24323 0.04861 -0.25694 0.05092 -0.26059 0.05254 C -0.26215 0.05185 -0.26354 0.05046 -0.2651 0.05046 C -0.29444 0.05046 -0.32379 0.0537 -0.35313 0.05463 C -0.36319 0.05856 -0.36372 0.06851 -0.37274 0.07268 C -0.37535 0.07199 -0.37969 0.07384 -0.38038 0.0706 C -0.38316 0.05764 -0.37847 0.03194 -0.36979 0.02222 C -0.36701 0.01898 -0.36372 0.01689 -0.36059 0.01412 C -0.35903 0.01273 -0.35608 0.01018 -0.35608 0.01018 C -0.35139 0.00069 -0.35035 -0.00672 -0.34254 -0.01019 C -0.33854 -0.01551 -0.33438 -0.02107 -0.33038 -0.02639 C -0.32778 -0.02986 -0.32292 -0.03635 -0.32292 -0.03635 C -0.32066 -0.04491 -0.31597 -0.04769 -0.31215 -0.05463 C -0.3059 -0.06574 -0.30347 -0.07223 -0.3 -0.08496 C -0.29757 -0.09514 -0.29913 -0.09005 -0.29254 -0.10301 C -0.29167 -0.1051 -0.28941 -0.10903 -0.28941 -0.10903 C -0.28819 -0.1213 -0.28698 -0.14236 -0.28038 -0.15162 C -0.2816 -0.17477 -0.27622 -0.18195 -0.28941 -0.18797 C -0.30851 -0.18658 -0.32535 -0.18311 -0.3441 -0.17986 C -0.34792 -0.17477 -0.35104 -0.17408 -0.35608 -0.17176 C -0.36094 -0.16528 -0.36372 -0.15741 -0.36667 -0.14954 C -0.36754 -0.14769 -0.36719 -0.14491 -0.36823 -0.14352 C -0.36944 -0.14213 -0.37135 -0.14236 -0.37274 -0.14144 C -0.37691 -0.13889 -0.37743 -0.13727 -0.38038 -0.13334 C -0.38264 -0.12385 -0.38837 -0.12107 -0.39097 -0.11111 C -0.39306 -0.10324 -0.39149 -0.10672 -0.39566 -0.10093 C -0.39965 -0.08473 -0.39792 -0.06088 -0.40764 -0.04861 C -0.4092 -0.04051 -0.41007 -0.03519 -0.41372 -0.02824 C -0.41424 -0.02547 -0.41458 -0.02269 -0.4151 -0.02014 C -0.41597 -0.01598 -0.41823 -0.00811 -0.41823 -0.00811 C -0.42135 0.04305 -0.42083 0.02476 -0.41823 0.10694 C -0.41788 0.11643 -0.41736 0.11481 -0.41215 0.11713 C -0.40729 0.12407 -0.40382 0.12639 -0.39722 0.12916 C -0.38524 0.14004 -0.36997 0.14004 -0.35608 0.14143 C -0.35226 0.14259 -0.3467 0.14259 -0.3441 0.14745 C -0.34288 0.14907 -0.3434 0.15185 -0.34254 0.15347 C -0.33872 0.16018 -0.33073 0.17106 -0.32448 0.17361 C -0.32535 0.17916 -0.32483 0.18541 -0.32726 0.18981 C -0.3375 0.2081 -0.34688 0.20254 -0.3651 0.20393 C -0.36979 0.22245 -0.36319 0.19953 -0.36979 0.21412 C -0.37066 0.21597 -0.37031 0.21851 -0.37118 0.22014 C -0.37691 0.23032 -0.37691 0.22939 -0.38351 0.2324 C -0.39063 0.24166 -0.40104 0.24097 -0.41059 0.24236 C -0.41458 0.24421 -0.41892 0.24444 -0.42274 0.24652 C -0.42413 0.24722 -0.42448 0.24976 -0.42587 0.25046 C -0.42813 0.25185 -0.4309 0.25185 -0.43333 0.25254 C -0.43385 0.25463 -0.43385 0.25717 -0.4349 0.25856 C -0.43594 0.25995 -0.43802 0.25949 -0.43941 0.26064 C -0.44063 0.26157 -0.44132 0.26365 -0.44254 0.26458 C -0.44427 0.26597 -0.45174 0.26828 -0.45313 0.26875 C -0.45469 0.27014 -0.45642 0.27106 -0.45764 0.27268 C -0.45885 0.2743 -0.45903 0.27731 -0.46059 0.2787 C -0.46545 0.28287 -0.47448 0.28472 -0.48038 0.2868 C -0.48472 0.29305 -0.48802 0.29189 -0.49392 0.2949 C -0.50417 0.30023 -0.5151 0.3081 -0.52604 0.31111 C -0.53889 0.32222 -0.54757 0.31967 -0.56389 0.32129 C -0.57135 0.32777 -0.57951 0.32546 -0.58785 0.32916 C -0.59184 0.33402 -0.59497 0.33495 -0.6 0.33726 C -0.60347 0.35092 -0.59861 0.33773 -0.60608 0.34537 C -0.61406 0.3537 -0.62309 0.36828 -0.63038 0.37777 C -0.64635 0.39884 -0.62951 0.37546 -0.63941 0.39189 C -0.64028 0.39305 -0.64115 0.3956 -0.64254 0.39583 C -0.65504 0.39768 -0.66771 0.39699 -0.68038 0.39791 C -0.69844 0.40416 -0.68837 0.40162 -0.71059 0.4037 C -0.71701 0.40694 -0.71944 0.40694 -0.72431 0.41203 C -0.72865 0.41666 -0.72587 0.41666 -0.73177 0.4199 C -0.73472 0.42176 -0.73819 0.42176 -0.74097 0.4243 C -0.74254 0.42546 -0.74375 0.42777 -0.74549 0.42824 C -0.75191 0.42986 -0.75851 0.42939 -0.7651 0.43032 C -0.77726 0.43564 -0.7724 0.43588 -0.78941 0.43842 C -0.79427 0.44444 -0.79115 0.44236 -0.8 0.44236 " pathEditMode="relative" ptsTypes="ffffffffffffffffffffffffffffffffffffffffffffffffffffffffffffffffffffffffffffA">
                                      <p:cBhvr>
                                        <p:cTn id="87" dur="15000" fill="hold"/>
                                        <p:tgtEl>
                                          <p:spTgt spid="314387"/>
                                        </p:tgtEl>
                                        <p:attrNameLst>
                                          <p:attrName>ppt_x</p:attrName>
                                          <p:attrName>ppt_y</p:attrName>
                                        </p:attrNameLst>
                                      </p:cBhvr>
                                    </p:animMotion>
                                  </p:childTnLst>
                                </p:cTn>
                              </p:par>
                            </p:childTnLst>
                          </p:cTn>
                        </p:par>
                      </p:childTnLst>
                    </p:cTn>
                  </p:par>
                  <p:par>
                    <p:cTn id="88" fill="hold">
                      <p:stCondLst>
                        <p:cond delay="indefinite"/>
                      </p:stCondLst>
                      <p:childTnLst>
                        <p:par>
                          <p:cTn id="89" fill="hold">
                            <p:stCondLst>
                              <p:cond delay="0"/>
                            </p:stCondLst>
                            <p:childTnLst>
                              <p:par>
                                <p:cTn id="90" presetID="22" presetClass="exit" presetSubtype="4" fill="hold" grpId="2" nodeType="clickEffect">
                                  <p:stCondLst>
                                    <p:cond delay="0"/>
                                  </p:stCondLst>
                                  <p:childTnLst>
                                    <p:animEffect transition="out" filter="wipe(down)">
                                      <p:cBhvr>
                                        <p:cTn id="91" dur="500"/>
                                        <p:tgtEl>
                                          <p:spTgt spid="314387"/>
                                        </p:tgtEl>
                                      </p:cBhvr>
                                    </p:animEffect>
                                    <p:set>
                                      <p:cBhvr>
                                        <p:cTn id="92" dur="1" fill="hold">
                                          <p:stCondLst>
                                            <p:cond delay="499"/>
                                          </p:stCondLst>
                                        </p:cTn>
                                        <p:tgtEl>
                                          <p:spTgt spid="314387"/>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314388"/>
                                        </p:tgtEl>
                                        <p:attrNameLst>
                                          <p:attrName>style.visibility</p:attrName>
                                        </p:attrNameLst>
                                      </p:cBhvr>
                                      <p:to>
                                        <p:strVal val="visible"/>
                                      </p:to>
                                    </p:set>
                                    <p:animEffect transition="in" filter="blinds(horizontal)">
                                      <p:cBhvr>
                                        <p:cTn id="97" dur="500"/>
                                        <p:tgtEl>
                                          <p:spTgt spid="314388"/>
                                        </p:tgtEl>
                                      </p:cBhvr>
                                    </p:animEffect>
                                  </p:childTnLst>
                                </p:cTn>
                              </p:par>
                            </p:childTnLst>
                          </p:cTn>
                        </p:par>
                      </p:childTnLst>
                    </p:cTn>
                  </p:par>
                  <p:par>
                    <p:cTn id="98" fill="hold">
                      <p:stCondLst>
                        <p:cond delay="indefinite"/>
                      </p:stCondLst>
                      <p:childTnLst>
                        <p:par>
                          <p:cTn id="99" fill="hold">
                            <p:stCondLst>
                              <p:cond delay="0"/>
                            </p:stCondLst>
                            <p:childTnLst>
                              <p:par>
                                <p:cTn id="100" presetID="0" presetClass="path" presetSubtype="0" accel="50000" decel="50000" fill="hold" grpId="1" nodeType="clickEffect">
                                  <p:stCondLst>
                                    <p:cond delay="0"/>
                                  </p:stCondLst>
                                  <p:childTnLst>
                                    <p:animMotion origin="layout" path="M 4.16667E-6 -6.66667E-6 C 0.01181 -0.00371 0.02309 -0.01042 0.0349 -0.01413 C 0.0441 -0.01691 0.03906 -0.01505 0.05 -0.02015 C 0.05156 -0.02084 0.05451 -0.02223 0.05451 -0.02223 C 0.05833 -0.02964 0.06059 -0.02941 0.06667 -0.03218 C 0.07413 -0.04214 0.09132 -0.04468 0.10156 -0.0463 C 0.10816 -0.04931 0.11476 -0.0514 0.12118 -0.05441 C 0.12656 -0.06158 0.13507 -0.06552 0.14254 -0.06853 C 0.14757 -0.07316 0.14879 -0.07825 0.15451 -0.0808 C 0.15695 -0.09029 0.16094 -0.09445 0.16823 -0.09677 C 0.17344 -0.10394 0.16979 -0.10024 0.18038 -0.10487 C 0.19549 -0.11135 0.21007 -0.11297 0.22587 -0.11505 C 0.23385 -0.11783 0.2401 -0.11968 0.24844 -0.12107 C 0.25399 -0.12362 0.25799 -0.12709 0.26372 -0.12917 C 0.26962 -0.1345 0.27587 -0.13427 0.28177 -0.13936 C 0.28785 -0.14445 0.28472 -0.1426 0.29097 -0.14538 C 0.29462 -0.15279 0.29913 -0.15464 0.30451 -0.1595 C 0.30104 -0.16019 0.29705 -0.1595 0.29392 -0.16158 C 0.29254 -0.16251 0.29688 -0.16297 0.29844 -0.16343 C 0.30191 -0.16482 0.3059 -0.16575 0.3092 -0.1676 C 0.31129 -0.16876 0.3132 -0.17015 0.3151 -0.17154 C 0.31667 -0.17269 0.31806 -0.17478 0.31979 -0.1757 C 0.32465 -0.17848 0.33125 -0.17987 0.33646 -0.18172 C 0.34392 -0.1882 0.35208 -0.19029 0.36059 -0.19376 C 0.36806 -0.2007 0.3776 -0.20371 0.38646 -0.20603 C 0.38802 -0.20742 0.38941 -0.20904 0.39097 -0.20996 C 0.39392 -0.21181 0.4 -0.21413 0.4 -0.21413 C 0.40677 -0.22269 0.41389 -0.22524 0.42274 -0.22825 C 0.43021 -0.23473 0.43872 -0.23519 0.44705 -0.2382 C 0.45017 -0.23936 0.45313 -0.24098 0.45608 -0.24237 C 0.45764 -0.24306 0.46059 -0.24445 0.46059 -0.24445 C 0.46406 -0.24885 0.46788 -0.25186 0.47118 -0.25649 C 0.47066 -0.26042 0.47135 -0.26505 0.46979 -0.26853 C 0.46892 -0.27038 0.46667 -0.26968 0.4651 -0.27061 C 0.44948 -0.2808 0.48177 -0.27269 0.43646 -0.27663 C 0.43403 -0.27732 0.4283 -0.27917 0.42587 -0.2808 C 0.42083 -0.28404 0.4191 -0.28843 0.41372 -0.29075 C 0.40504 -0.30232 0.40955 -0.29931 0.40156 -0.30302 C 0.3967 -0.30927 0.39323 -0.31459 0.39097 -0.32316 C 0.39115 -0.32848 0.39271 -0.42038 0.39392 -0.44029 C 0.3941 -0.44237 0.39479 -0.44445 0.39549 -0.4463 C 0.39879 -0.4551 0.40486 -0.45742 0.4092 -0.46459 C 0.41337 -0.47177 0.41458 -0.47825 0.41979 -0.48473 C 0.42031 -0.49005 0.41997 -0.49561 0.42118 -0.50093 C 0.42153 -0.50279 0.42361 -0.50325 0.42431 -0.50487 C 0.43056 -0.52084 0.42153 -0.50672 0.42882 -0.51714 C 0.43004 -0.52177 0.42951 -0.52732 0.43177 -0.53126 C 0.43281 -0.53288 0.4349 -0.53242 0.43646 -0.53334 C 0.44097 -0.53635 0.44531 -0.54052 0.45 -0.5433 C 0.45295 -0.54515 0.45608 -0.54607 0.4592 -0.54746 C 0.46267 -0.54908 0.46823 -0.55556 0.46823 -0.55556 C 0.47066 -0.56505 0.46806 -0.56853 0.47587 -0.57154 C 0.48629 -0.5808 0.48142 -0.57802 0.48941 -0.58172 C 0.49896 -0.58103 0.50885 -0.58218 0.51823 -0.57964 C 0.51979 -0.57917 0.51979 -0.5757 0.51979 -0.57362 C 0.51979 -0.53056 0.52587 -0.5132 0.51059 -0.48681 C 0.50382 -0.47501 0.50538 -0.46968 0.49549 -0.46667 C 0.48958 -0.45834 0.48264 -0.45117 0.47726 -0.44237 C 0.46858 -0.42802 0.47969 -0.44353 0.47118 -0.43218 C 0.46892 -0.42269 0.46267 -0.41714 0.45764 -0.40996 C 0.45469 -0.39885 0.45434 -0.38982 0.44549 -0.38566 C 0.4434 -0.37755 0.4408 -0.3764 0.4349 -0.37362 C 0.43142 -0.36066 0.42257 -0.34075 0.4151 -0.33126 C 0.41198 -0.31783 0.4151 -0.31482 0.42431 -0.31112 C 0.43941 -0.31181 0.45469 -0.31135 0.46979 -0.31297 C 0.47691 -0.31367 0.48385 -0.31783 0.49097 -0.31899 C 0.5099 -0.32779 0.52865 -0.33334 0.54844 -0.33728 C 0.55851 -0.34167 0.55104 -0.3389 0.56979 -0.34121 C 0.61667 -0.34677 0.5882 -0.34422 0.62882 -0.34746 C 0.63993 -0.35093 0.6467 -0.36066 0.65764 -0.36343 C 0.68247 -0.36992 0.7099 -0.3683 0.7349 -0.36968 C 0.74514 -0.37154 0.74601 -0.372 0.75313 -0.37964 C 0.75538 -0.38195 0.75712 -0.38496 0.7592 -0.38774 C 0.76024 -0.38913 0.76215 -0.39191 0.76215 -0.39191 " pathEditMode="relative" ptsTypes="fffffffffffffffffffffffffffffffffffffffffffffffffffffffffffffffffffffffffA">
                                      <p:cBhvr>
                                        <p:cTn id="101" dur="15000" fill="hold"/>
                                        <p:tgtEl>
                                          <p:spTgt spid="314388"/>
                                        </p:tgtEl>
                                        <p:attrNameLst>
                                          <p:attrName>ppt_x</p:attrName>
                                          <p:attrName>ppt_y</p:attrName>
                                        </p:attrNameLst>
                                      </p:cBhvr>
                                    </p:animMotion>
                                  </p:childTnLst>
                                </p:cTn>
                              </p:par>
                            </p:childTnLst>
                          </p:cTn>
                        </p:par>
                      </p:childTnLst>
                    </p:cTn>
                  </p:par>
                  <p:par>
                    <p:cTn id="102" fill="hold">
                      <p:stCondLst>
                        <p:cond delay="indefinite"/>
                      </p:stCondLst>
                      <p:childTnLst>
                        <p:par>
                          <p:cTn id="103" fill="hold">
                            <p:stCondLst>
                              <p:cond delay="0"/>
                            </p:stCondLst>
                            <p:childTnLst>
                              <p:par>
                                <p:cTn id="104" presetID="22" presetClass="exit" presetSubtype="4" fill="hold" grpId="2" nodeType="clickEffect">
                                  <p:stCondLst>
                                    <p:cond delay="0"/>
                                  </p:stCondLst>
                                  <p:childTnLst>
                                    <p:animEffect transition="out" filter="wipe(down)">
                                      <p:cBhvr>
                                        <p:cTn id="105" dur="500"/>
                                        <p:tgtEl>
                                          <p:spTgt spid="314388"/>
                                        </p:tgtEl>
                                      </p:cBhvr>
                                    </p:animEffect>
                                    <p:set>
                                      <p:cBhvr>
                                        <p:cTn id="106" dur="1" fill="hold">
                                          <p:stCondLst>
                                            <p:cond delay="499"/>
                                          </p:stCondLst>
                                        </p:cTn>
                                        <p:tgtEl>
                                          <p:spTgt spid="3143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2" grpId="0" animBg="1"/>
      <p:bldP spid="2" grpId="1" animBg="1"/>
      <p:bldP spid="3" grpId="0" animBg="1"/>
      <p:bldP spid="3" grpId="1" animBg="1"/>
      <p:bldP spid="314381" grpId="0" animBg="1"/>
      <p:bldP spid="314381" grpId="1" animBg="1"/>
      <p:bldP spid="314381" grpId="2" animBg="1"/>
      <p:bldP spid="314382" grpId="0" animBg="1"/>
      <p:bldP spid="314382" grpId="1" animBg="1"/>
      <p:bldP spid="314382" grpId="2" animBg="1"/>
      <p:bldP spid="314383" grpId="0" animBg="1"/>
      <p:bldP spid="314384" grpId="0" animBg="1"/>
      <p:bldP spid="314384" grpId="1" animBg="1"/>
      <p:bldP spid="314385" grpId="0" animBg="1"/>
      <p:bldP spid="314385" grpId="1" animBg="1"/>
      <p:bldP spid="314386" grpId="0" animBg="1"/>
      <p:bldP spid="314387" grpId="0" animBg="1"/>
      <p:bldP spid="314387" grpId="1" animBg="1"/>
      <p:bldP spid="314387" grpId="2" animBg="1"/>
      <p:bldP spid="314388" grpId="0" animBg="1"/>
      <p:bldP spid="314388" grpId="1" animBg="1"/>
      <p:bldP spid="314388" grpId="2"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r>
              <a:rPr lang="en-US" altLang="zh-CN"/>
              <a:t>Page </a:t>
            </a:r>
            <a:fld id="{7EB1846F-5C62-41B5-9CB3-0964BF487792}" type="slidenum">
              <a:rPr lang="en-US" altLang="zh-CN"/>
              <a:pPr/>
              <a:t>39</a:t>
            </a:fld>
            <a:endParaRPr lang="en-US" altLang="zh-CN"/>
          </a:p>
        </p:txBody>
      </p:sp>
      <p:sp>
        <p:nvSpPr>
          <p:cNvPr id="315394" name="Rectangle 2"/>
          <p:cNvSpPr>
            <a:spLocks noGrp="1" noChangeArrowheads="1"/>
          </p:cNvSpPr>
          <p:nvPr>
            <p:ph type="title"/>
          </p:nvPr>
        </p:nvSpPr>
        <p:spPr>
          <a:xfrm>
            <a:off x="539750" y="2573338"/>
            <a:ext cx="8229600" cy="1143000"/>
          </a:xfrm>
        </p:spPr>
        <p:txBody>
          <a:bodyPr/>
          <a:lstStyle/>
          <a:p>
            <a:r>
              <a:rPr lang="zh-CN" altLang="en-US" sz="4800">
                <a:solidFill>
                  <a:srgbClr val="FF3300"/>
                </a:solidFill>
              </a:rPr>
              <a:t>现 场 演 示</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1539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FF1CF151-165D-47A7-B53E-B20E85C7702A}" type="slidenum">
              <a:rPr lang="en-US" altLang="zh-CN"/>
              <a:pPr/>
              <a:t>4</a:t>
            </a:fld>
            <a:endParaRPr lang="en-US" altLang="zh-CN"/>
          </a:p>
        </p:txBody>
      </p:sp>
      <p:sp>
        <p:nvSpPr>
          <p:cNvPr id="132098" name="Rectangle 2"/>
          <p:cNvSpPr>
            <a:spLocks noGrp="1" noChangeArrowheads="1"/>
          </p:cNvSpPr>
          <p:nvPr>
            <p:ph type="title"/>
          </p:nvPr>
        </p:nvSpPr>
        <p:spPr/>
        <p:txBody>
          <a:bodyPr/>
          <a:lstStyle/>
          <a:p>
            <a:r>
              <a:rPr lang="en-US" altLang="zh-CN" smtClean="0"/>
              <a:t>8.1.1  </a:t>
            </a:r>
            <a:r>
              <a:rPr lang="en-US" altLang="zh-CN"/>
              <a:t>IP</a:t>
            </a:r>
            <a:r>
              <a:rPr lang="zh-CN" altLang="en-US"/>
              <a:t>地址</a:t>
            </a:r>
          </a:p>
        </p:txBody>
      </p:sp>
      <p:sp>
        <p:nvSpPr>
          <p:cNvPr id="132099" name="Rectangle 3"/>
          <p:cNvSpPr>
            <a:spLocks noGrp="1" noChangeArrowheads="1"/>
          </p:cNvSpPr>
          <p:nvPr>
            <p:ph type="body" idx="1"/>
          </p:nvPr>
        </p:nvSpPr>
        <p:spPr>
          <a:xfrm>
            <a:off x="1187450" y="1398588"/>
            <a:ext cx="7272338" cy="4694237"/>
          </a:xfrm>
        </p:spPr>
        <p:txBody>
          <a:bodyPr/>
          <a:lstStyle/>
          <a:p>
            <a:pPr>
              <a:lnSpc>
                <a:spcPct val="135000"/>
              </a:lnSpc>
              <a:buFont typeface="Wingdings" pitchFamily="2" charset="2"/>
              <a:buNone/>
            </a:pPr>
            <a:r>
              <a:rPr lang="en-US" altLang="zh-CN" sz="3200">
                <a:solidFill>
                  <a:srgbClr val="FF0000"/>
                </a:solidFill>
                <a:effectLst>
                  <a:outerShdw blurRad="38100" dist="38100" dir="2700000" algn="tl">
                    <a:srgbClr val="000000"/>
                  </a:outerShdw>
                </a:effectLst>
              </a:rPr>
              <a:t>1. IP</a:t>
            </a:r>
            <a:r>
              <a:rPr lang="zh-CN" altLang="en-US" sz="3200">
                <a:solidFill>
                  <a:srgbClr val="FF0000"/>
                </a:solidFill>
                <a:effectLst>
                  <a:outerShdw blurRad="38100" dist="38100" dir="2700000" algn="tl">
                    <a:srgbClr val="000000"/>
                  </a:outerShdw>
                </a:effectLst>
              </a:rPr>
              <a:t>地址的表示方法</a:t>
            </a:r>
          </a:p>
          <a:p>
            <a:pPr>
              <a:lnSpc>
                <a:spcPct val="135000"/>
              </a:lnSpc>
            </a:pPr>
            <a:r>
              <a:rPr lang="zh-CN" altLang="en-US"/>
              <a:t>二进制表示法、点分十进制表示法和十六进制表示法</a:t>
            </a:r>
            <a:r>
              <a:rPr lang="zh-CN" altLang="en-US" smtClean="0"/>
              <a:t>。</a:t>
            </a:r>
            <a:endParaRPr lang="zh-CN" altLang="en-US"/>
          </a:p>
          <a:p>
            <a:pPr>
              <a:lnSpc>
                <a:spcPct val="135000"/>
              </a:lnSpc>
              <a:buFont typeface="Wingdings" pitchFamily="2" charset="2"/>
              <a:buNone/>
            </a:pPr>
            <a:r>
              <a:rPr lang="en-US" altLang="zh-CN" sz="3200">
                <a:solidFill>
                  <a:srgbClr val="FF0000"/>
                </a:solidFill>
                <a:effectLst>
                  <a:outerShdw blurRad="38100" dist="38100" dir="2700000" algn="tl">
                    <a:srgbClr val="000000"/>
                  </a:outerShdw>
                </a:effectLst>
              </a:rPr>
              <a:t>2</a:t>
            </a:r>
            <a:r>
              <a:rPr lang="zh-CN" altLang="en-US" sz="3200">
                <a:solidFill>
                  <a:srgbClr val="FF0000"/>
                </a:solidFill>
                <a:effectLst>
                  <a:outerShdw blurRad="38100" dist="38100" dir="2700000" algn="tl">
                    <a:srgbClr val="000000"/>
                  </a:outerShdw>
                </a:effectLst>
              </a:rPr>
              <a:t>．</a:t>
            </a:r>
            <a:r>
              <a:rPr lang="en-US" altLang="zh-CN" sz="3200">
                <a:solidFill>
                  <a:srgbClr val="FF0000"/>
                </a:solidFill>
                <a:effectLst>
                  <a:outerShdw blurRad="38100" dist="38100" dir="2700000" algn="tl">
                    <a:srgbClr val="000000"/>
                  </a:outerShdw>
                </a:effectLst>
              </a:rPr>
              <a:t>IP</a:t>
            </a:r>
            <a:r>
              <a:rPr lang="zh-CN" altLang="en-US" sz="3200">
                <a:solidFill>
                  <a:srgbClr val="FF0000"/>
                </a:solidFill>
                <a:effectLst>
                  <a:outerShdw blurRad="38100" dist="38100" dir="2700000" algn="tl">
                    <a:srgbClr val="000000"/>
                  </a:outerShdw>
                </a:effectLst>
              </a:rPr>
              <a:t>地址的分类</a:t>
            </a:r>
          </a:p>
          <a:p>
            <a:pPr>
              <a:lnSpc>
                <a:spcPct val="135000"/>
              </a:lnSpc>
            </a:pPr>
            <a:r>
              <a:rPr lang="zh-CN" altLang="en-US"/>
              <a:t>一个</a:t>
            </a:r>
            <a:r>
              <a:rPr lang="en-US" altLang="zh-CN"/>
              <a:t>IP</a:t>
            </a:r>
            <a:r>
              <a:rPr lang="zh-CN" altLang="en-US"/>
              <a:t>地址被分为两个部分，即网络号和主机号，其中网络号标识某个网络，主机号标识该网络上的某台</a:t>
            </a:r>
            <a:r>
              <a:rPr lang="zh-CN" altLang="en-US" smtClean="0"/>
              <a:t>主机</a:t>
            </a:r>
            <a:endParaRPr lang="en-US" altLang="zh-CN"/>
          </a:p>
        </p:txBody>
      </p:sp>
    </p:spTree>
  </p:cSld>
  <p:clrMapOvr>
    <a:masterClrMapping/>
  </p:clrMapOvr>
  <p:transition spd="slow">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D929FFC2-133D-4CA5-B699-4D1530CC816F}" type="slidenum">
              <a:rPr lang="en-US" altLang="zh-CN"/>
              <a:pPr/>
              <a:t>40</a:t>
            </a:fld>
            <a:endParaRPr lang="en-US" altLang="zh-CN"/>
          </a:p>
        </p:txBody>
      </p:sp>
      <p:sp>
        <p:nvSpPr>
          <p:cNvPr id="316418" name="Rectangle 2"/>
          <p:cNvSpPr>
            <a:spLocks noGrp="1" noChangeArrowheads="1"/>
          </p:cNvSpPr>
          <p:nvPr>
            <p:ph type="title"/>
          </p:nvPr>
        </p:nvSpPr>
        <p:spPr/>
        <p:txBody>
          <a:bodyPr/>
          <a:lstStyle/>
          <a:p>
            <a:r>
              <a:rPr lang="zh-CN" altLang="en-US"/>
              <a:t>观察</a:t>
            </a:r>
          </a:p>
        </p:txBody>
      </p:sp>
      <p:sp>
        <p:nvSpPr>
          <p:cNvPr id="316419" name="Rectangle 3"/>
          <p:cNvSpPr>
            <a:spLocks noGrp="1" noChangeArrowheads="1"/>
          </p:cNvSpPr>
          <p:nvPr>
            <p:ph type="body" idx="1"/>
          </p:nvPr>
        </p:nvSpPr>
        <p:spPr/>
        <p:txBody>
          <a:bodyPr/>
          <a:lstStyle/>
          <a:p>
            <a:r>
              <a:rPr lang="zh-CN" altLang="en-US" sz="2600"/>
              <a:t>用</a:t>
            </a:r>
            <a:r>
              <a:rPr lang="en-US" altLang="zh-CN" sz="2600"/>
              <a:t>winpcap</a:t>
            </a:r>
            <a:r>
              <a:rPr lang="zh-CN" altLang="en-US" sz="2600"/>
              <a:t>开发包</a:t>
            </a:r>
          </a:p>
          <a:p>
            <a:r>
              <a:rPr lang="en-US" altLang="zh-CN" sz="2600"/>
              <a:t>#pragma pack(push, 1)</a:t>
            </a:r>
            <a:r>
              <a:rPr lang="zh-CN" altLang="en-US" sz="2600"/>
              <a:t>和</a:t>
            </a:r>
            <a:r>
              <a:rPr lang="en-US" altLang="zh-CN" sz="2600"/>
              <a:t>#pragma pack(pop)</a:t>
            </a:r>
          </a:p>
          <a:p>
            <a:r>
              <a:rPr lang="en-US" altLang="zh-CN" sz="2600"/>
              <a:t>regedit</a:t>
            </a:r>
            <a:r>
              <a:rPr lang="zh-CN" altLang="en-US" sz="2600"/>
              <a:t>找到网卡标识</a:t>
            </a:r>
            <a:r>
              <a:rPr lang="en-US" altLang="zh-CN" sz="2600"/>
              <a:t>(</a:t>
            </a:r>
            <a:r>
              <a:rPr lang="zh-CN" altLang="en-US" sz="2600"/>
              <a:t>加</a:t>
            </a:r>
            <a:r>
              <a:rPr lang="en-US" altLang="zh-CN" sz="2600"/>
              <a:t>\Device\NPF_)</a:t>
            </a:r>
          </a:p>
          <a:p>
            <a:r>
              <a:rPr lang="en-US" altLang="zh-CN" sz="1100" b="0"/>
              <a:t>HKEY_LOCAL_MACHINE\SOFTWARE\Microsoft\Windows NT\CurrentVersion\NetworkCards</a:t>
            </a:r>
            <a:r>
              <a:rPr lang="zh-CN" altLang="en-US" sz="1100" b="0"/>
              <a:t>下找</a:t>
            </a:r>
          </a:p>
          <a:p>
            <a:r>
              <a:rPr lang="zh-CN" altLang="en-US" sz="2600"/>
              <a:t>伪造</a:t>
            </a:r>
            <a:r>
              <a:rPr lang="en-US" altLang="zh-CN" sz="2600"/>
              <a:t>ARP</a:t>
            </a:r>
            <a:r>
              <a:rPr lang="zh-CN" altLang="en-US" sz="2600"/>
              <a:t>应答报文，进行桥接攻击</a:t>
            </a:r>
          </a:p>
          <a:p>
            <a:r>
              <a:rPr lang="zh-CN" altLang="en-US" sz="2600"/>
              <a:t>伪造任意报文，进行其它各种攻击</a:t>
            </a:r>
          </a:p>
          <a:p>
            <a:endParaRPr lang="zh-CN" altLang="en-US" sz="1100" b="0"/>
          </a:p>
        </p:txBody>
      </p:sp>
    </p:spTree>
  </p:cSld>
  <p:clrMapOvr>
    <a:masterClrMapping/>
  </p:clrMapOvr>
  <p:transition spd="slow">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E069086C-7CA9-4399-98DA-5A4500412A85}" type="slidenum">
              <a:rPr lang="en-US" altLang="zh-CN"/>
              <a:pPr/>
              <a:t>41</a:t>
            </a:fld>
            <a:endParaRPr lang="en-US" altLang="zh-CN"/>
          </a:p>
        </p:txBody>
      </p:sp>
      <p:sp>
        <p:nvSpPr>
          <p:cNvPr id="317442" name="Rectangle 2"/>
          <p:cNvSpPr>
            <a:spLocks noGrp="1" noChangeArrowheads="1"/>
          </p:cNvSpPr>
          <p:nvPr>
            <p:ph type="title"/>
          </p:nvPr>
        </p:nvSpPr>
        <p:spPr/>
        <p:txBody>
          <a:bodyPr/>
          <a:lstStyle/>
          <a:p>
            <a:endParaRPr lang="zh-CN" altLang="en-US"/>
          </a:p>
        </p:txBody>
      </p:sp>
      <p:sp>
        <p:nvSpPr>
          <p:cNvPr id="317443" name="Rectangle 3"/>
          <p:cNvSpPr>
            <a:spLocks noGrp="1" noChangeArrowheads="1"/>
          </p:cNvSpPr>
          <p:nvPr>
            <p:ph type="body" idx="1"/>
          </p:nvPr>
        </p:nvSpPr>
        <p:spPr/>
        <p:txBody>
          <a:bodyPr/>
          <a:lstStyle/>
          <a:p>
            <a:endParaRPr lang="zh-CN" altLang="en-US"/>
          </a:p>
        </p:txBody>
      </p:sp>
      <p:pic>
        <p:nvPicPr>
          <p:cNvPr id="317444" name="Picture 4"/>
          <p:cNvPicPr>
            <a:picLocks noChangeAspect="1" noChangeArrowheads="1"/>
          </p:cNvPicPr>
          <p:nvPr/>
        </p:nvPicPr>
        <p:blipFill>
          <a:blip r:embed="rId2"/>
          <a:srcRect/>
          <a:stretch>
            <a:fillRect/>
          </a:stretch>
        </p:blipFill>
        <p:spPr bwMode="auto">
          <a:xfrm>
            <a:off x="168275" y="692150"/>
            <a:ext cx="8975725" cy="5610225"/>
          </a:xfrm>
          <a:prstGeom prst="rect">
            <a:avLst/>
          </a:prstGeom>
          <a:noFill/>
          <a:ln w="57150" algn="ctr">
            <a:noFill/>
            <a:prstDash val="sysDot"/>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BF81973A-DDA1-4F2F-9DA3-13DB73525BC4}" type="slidenum">
              <a:rPr lang="en-US" altLang="zh-CN"/>
              <a:pPr/>
              <a:t>42</a:t>
            </a:fld>
            <a:endParaRPr lang="en-US" altLang="zh-CN"/>
          </a:p>
        </p:txBody>
      </p:sp>
      <p:sp>
        <p:nvSpPr>
          <p:cNvPr id="318466" name="Rectangle 2"/>
          <p:cNvSpPr>
            <a:spLocks noGrp="1" noChangeArrowheads="1"/>
          </p:cNvSpPr>
          <p:nvPr>
            <p:ph type="title"/>
          </p:nvPr>
        </p:nvSpPr>
        <p:spPr/>
        <p:txBody>
          <a:bodyPr/>
          <a:lstStyle/>
          <a:p>
            <a:endParaRPr lang="zh-CN" altLang="en-US"/>
          </a:p>
        </p:txBody>
      </p:sp>
      <p:sp>
        <p:nvSpPr>
          <p:cNvPr id="318467" name="Rectangle 3"/>
          <p:cNvSpPr>
            <a:spLocks noGrp="1" noChangeArrowheads="1"/>
          </p:cNvSpPr>
          <p:nvPr>
            <p:ph type="body" idx="1"/>
          </p:nvPr>
        </p:nvSpPr>
        <p:spPr/>
        <p:txBody>
          <a:bodyPr/>
          <a:lstStyle/>
          <a:p>
            <a:endParaRPr lang="zh-CN" altLang="en-US"/>
          </a:p>
        </p:txBody>
      </p:sp>
      <p:pic>
        <p:nvPicPr>
          <p:cNvPr id="318468" name="Picture 4"/>
          <p:cNvPicPr>
            <a:picLocks noChangeAspect="1" noChangeArrowheads="1"/>
          </p:cNvPicPr>
          <p:nvPr/>
        </p:nvPicPr>
        <p:blipFill>
          <a:blip r:embed="rId2"/>
          <a:srcRect/>
          <a:stretch>
            <a:fillRect/>
          </a:stretch>
        </p:blipFill>
        <p:spPr bwMode="auto">
          <a:xfrm>
            <a:off x="36513" y="692150"/>
            <a:ext cx="9144000" cy="5713413"/>
          </a:xfrm>
          <a:prstGeom prst="rect">
            <a:avLst/>
          </a:prstGeom>
          <a:noFill/>
          <a:ln w="57150" algn="ctr">
            <a:noFill/>
            <a:prstDash val="sysDot"/>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E489C6F6-3468-4330-A011-7CADC02AF5A2}" type="slidenum">
              <a:rPr lang="en-US" altLang="zh-CN"/>
              <a:pPr/>
              <a:t>43</a:t>
            </a:fld>
            <a:endParaRPr lang="en-US" altLang="zh-CN"/>
          </a:p>
        </p:txBody>
      </p:sp>
      <p:sp>
        <p:nvSpPr>
          <p:cNvPr id="239618" name="Rectangle 2"/>
          <p:cNvSpPr>
            <a:spLocks noGrp="1" noChangeArrowheads="1"/>
          </p:cNvSpPr>
          <p:nvPr>
            <p:ph type="title"/>
          </p:nvPr>
        </p:nvSpPr>
        <p:spPr/>
        <p:txBody>
          <a:bodyPr/>
          <a:lstStyle/>
          <a:p>
            <a:r>
              <a:rPr lang="en-US" altLang="zh-CN" sz="2800" smtClean="0">
                <a:solidFill>
                  <a:srgbClr val="FF0000"/>
                </a:solidFill>
              </a:rPr>
              <a:t>8.2.2 </a:t>
            </a:r>
            <a:r>
              <a:rPr lang="zh-CN" altLang="en-US" sz="2800">
                <a:solidFill>
                  <a:srgbClr val="FF0000"/>
                </a:solidFill>
              </a:rPr>
              <a:t>反向地址解析协议（</a:t>
            </a:r>
            <a:r>
              <a:rPr lang="en-US" altLang="zh-CN" sz="2800">
                <a:solidFill>
                  <a:srgbClr val="FF0000"/>
                </a:solidFill>
              </a:rPr>
              <a:t>RARP</a:t>
            </a:r>
            <a:r>
              <a:rPr lang="zh-CN" altLang="en-US" sz="2800">
                <a:solidFill>
                  <a:srgbClr val="FF0000"/>
                </a:solidFill>
              </a:rPr>
              <a:t>）</a:t>
            </a:r>
            <a:endParaRPr lang="en-US" altLang="zh-CN" sz="2800">
              <a:solidFill>
                <a:srgbClr val="FF0000"/>
              </a:solidFill>
            </a:endParaRPr>
          </a:p>
        </p:txBody>
      </p:sp>
      <p:sp>
        <p:nvSpPr>
          <p:cNvPr id="239619" name="Rectangle 3"/>
          <p:cNvSpPr>
            <a:spLocks noGrp="1" noChangeArrowheads="1"/>
          </p:cNvSpPr>
          <p:nvPr>
            <p:ph type="body" idx="1"/>
          </p:nvPr>
        </p:nvSpPr>
        <p:spPr>
          <a:xfrm>
            <a:off x="1042988" y="1484313"/>
            <a:ext cx="7620000" cy="4824412"/>
          </a:xfrm>
        </p:spPr>
        <p:txBody>
          <a:bodyPr/>
          <a:lstStyle/>
          <a:p>
            <a:pPr marL="360363" indent="-360363">
              <a:buClr>
                <a:srgbClr val="000099"/>
              </a:buClr>
            </a:pPr>
            <a:r>
              <a:rPr lang="en-US" altLang="zh-CN"/>
              <a:t>RARP</a:t>
            </a:r>
            <a:r>
              <a:rPr lang="zh-CN" altLang="en-US"/>
              <a:t>实现</a:t>
            </a:r>
            <a:r>
              <a:rPr lang="en-US" altLang="zh-CN"/>
              <a:t>MAC</a:t>
            </a:r>
            <a:r>
              <a:rPr lang="zh-CN" altLang="en-US"/>
              <a:t>地址到</a:t>
            </a:r>
            <a:r>
              <a:rPr lang="en-US" altLang="zh-CN"/>
              <a:t>IP</a:t>
            </a:r>
            <a:r>
              <a:rPr lang="zh-CN" altLang="en-US"/>
              <a:t>地址的转换</a:t>
            </a:r>
          </a:p>
          <a:p>
            <a:pPr marL="360363" indent="-360363">
              <a:buClr>
                <a:srgbClr val="000099"/>
              </a:buClr>
            </a:pPr>
            <a:r>
              <a:rPr lang="en-US" altLang="zh-CN"/>
              <a:t>RARP</a:t>
            </a:r>
            <a:r>
              <a:rPr lang="zh-CN" altLang="en-US">
                <a:solidFill>
                  <a:srgbClr val="FF0000"/>
                </a:solidFill>
                <a:effectLst>
                  <a:outerShdw blurRad="38100" dist="38100" dir="2700000" algn="tl">
                    <a:srgbClr val="000000"/>
                  </a:outerShdw>
                </a:effectLst>
              </a:rPr>
              <a:t>请求分组用广播发送</a:t>
            </a:r>
            <a:r>
              <a:rPr lang="zh-CN" altLang="en-US"/>
              <a:t>；</a:t>
            </a:r>
            <a:r>
              <a:rPr lang="en-US" altLang="zh-CN"/>
              <a:t>RARP</a:t>
            </a:r>
            <a:r>
              <a:rPr lang="zh-CN" altLang="en-US">
                <a:solidFill>
                  <a:srgbClr val="FF0000"/>
                </a:solidFill>
                <a:effectLst>
                  <a:outerShdw blurRad="38100" dist="38100" dir="2700000" algn="tl">
                    <a:srgbClr val="000000"/>
                  </a:outerShdw>
                </a:effectLst>
              </a:rPr>
              <a:t>回答分组用单播发</a:t>
            </a:r>
            <a:r>
              <a:rPr lang="zh-CN" altLang="en-US" smtClean="0">
                <a:solidFill>
                  <a:srgbClr val="FF0000"/>
                </a:solidFill>
                <a:effectLst>
                  <a:outerShdw blurRad="38100" dist="38100" dir="2700000" algn="tl">
                    <a:srgbClr val="000000"/>
                  </a:outerShdw>
                </a:effectLst>
              </a:rPr>
              <a:t>送</a:t>
            </a:r>
            <a:endParaRPr lang="zh-CN" altLang="en-US"/>
          </a:p>
          <a:p>
            <a:pPr marL="360363" indent="-360363">
              <a:buClr>
                <a:srgbClr val="000099"/>
              </a:buClr>
            </a:pPr>
            <a:r>
              <a:rPr lang="zh-CN" altLang="en-US">
                <a:solidFill>
                  <a:srgbClr val="FF0000"/>
                </a:solidFill>
                <a:effectLst>
                  <a:outerShdw blurRad="38100" dist="38100" dir="2700000" algn="tl">
                    <a:srgbClr val="000000"/>
                  </a:outerShdw>
                </a:effectLst>
              </a:rPr>
              <a:t>说明</a:t>
            </a:r>
            <a:r>
              <a:rPr lang="zh-CN" altLang="en-US"/>
              <a:t>：</a:t>
            </a:r>
            <a:r>
              <a:rPr lang="en-US" altLang="zh-CN"/>
              <a:t>RARP</a:t>
            </a:r>
            <a:r>
              <a:rPr lang="zh-CN" altLang="en-US"/>
              <a:t>服务器使用的文件通常是在应用层进行存取，而</a:t>
            </a:r>
            <a:r>
              <a:rPr lang="en-US" altLang="zh-CN"/>
              <a:t>RARP</a:t>
            </a:r>
            <a:r>
              <a:rPr lang="zh-CN" altLang="en-US"/>
              <a:t>服务器却是在数据链路层实现的，要存取文件，</a:t>
            </a:r>
            <a:r>
              <a:rPr lang="en-US" altLang="zh-CN"/>
              <a:t>RARP</a:t>
            </a:r>
            <a:r>
              <a:rPr lang="zh-CN" altLang="en-US"/>
              <a:t>需要底层操作系统（如</a:t>
            </a:r>
            <a:r>
              <a:rPr lang="en-US" altLang="zh-CN"/>
              <a:t>UNIX</a:t>
            </a:r>
            <a:r>
              <a:rPr lang="zh-CN" altLang="en-US"/>
              <a:t>）的帮助。可以采用</a:t>
            </a:r>
            <a:r>
              <a:rPr lang="en-US" altLang="zh-CN"/>
              <a:t>BOOTP</a:t>
            </a:r>
            <a:r>
              <a:rPr lang="zh-CN" altLang="en-US"/>
              <a:t>和</a:t>
            </a:r>
            <a:r>
              <a:rPr lang="en-US" altLang="zh-CN"/>
              <a:t>DHCP</a:t>
            </a:r>
            <a:r>
              <a:rPr lang="zh-CN" altLang="en-US"/>
              <a:t>协议代替</a:t>
            </a:r>
            <a:r>
              <a:rPr lang="en-US" altLang="zh-CN"/>
              <a:t>RARP</a:t>
            </a:r>
            <a:r>
              <a:rPr lang="zh-CN" altLang="en-US" smtClean="0"/>
              <a:t>协议</a:t>
            </a:r>
            <a:endParaRPr lang="zh-CN" altLang="en-US"/>
          </a:p>
          <a:p>
            <a:pPr marL="360363" indent="-360363">
              <a:buClr>
                <a:srgbClr val="000099"/>
              </a:buClr>
            </a:pPr>
            <a:r>
              <a:rPr lang="en-US" altLang="zh-CN"/>
              <a:t>RARP</a:t>
            </a:r>
            <a:r>
              <a:rPr lang="zh-CN" altLang="en-US"/>
              <a:t>的报文格式与</a:t>
            </a:r>
            <a:r>
              <a:rPr lang="en-US" altLang="zh-CN"/>
              <a:t>ARP</a:t>
            </a:r>
            <a:r>
              <a:rPr lang="zh-CN" altLang="en-US"/>
              <a:t>报文格式</a:t>
            </a:r>
            <a:r>
              <a:rPr lang="zh-CN" altLang="en-US" smtClean="0"/>
              <a:t>相同 </a:t>
            </a:r>
            <a:endParaRPr lang="zh-CN" altLang="en-US"/>
          </a:p>
        </p:txBody>
      </p:sp>
    </p:spTree>
  </p:cSld>
  <p:clrMapOvr>
    <a:masterClrMapping/>
  </p:clrMapOvr>
  <p:transition spd="slow">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D532E103-B44B-434A-8C5F-4A8D4F2C4636}" type="slidenum">
              <a:rPr lang="en-US" altLang="zh-CN"/>
              <a:pPr/>
              <a:t>44</a:t>
            </a:fld>
            <a:endParaRPr lang="en-US" altLang="zh-CN"/>
          </a:p>
        </p:txBody>
      </p:sp>
      <p:sp>
        <p:nvSpPr>
          <p:cNvPr id="121858" name="Rectangle 2"/>
          <p:cNvSpPr>
            <a:spLocks noGrp="1" noChangeArrowheads="1"/>
          </p:cNvSpPr>
          <p:nvPr>
            <p:ph type="title"/>
          </p:nvPr>
        </p:nvSpPr>
        <p:spPr/>
        <p:txBody>
          <a:bodyPr/>
          <a:lstStyle/>
          <a:p>
            <a:r>
              <a:rPr lang="en-US" altLang="zh-CN" smtClean="0"/>
              <a:t>8.3  </a:t>
            </a:r>
            <a:r>
              <a:rPr lang="en-US" altLang="zh-CN"/>
              <a:t>Internet</a:t>
            </a:r>
            <a:r>
              <a:rPr lang="zh-CN" altLang="en-US"/>
              <a:t>控制协议</a:t>
            </a:r>
          </a:p>
        </p:txBody>
      </p:sp>
      <p:sp>
        <p:nvSpPr>
          <p:cNvPr id="121859" name="Rectangle 3"/>
          <p:cNvSpPr>
            <a:spLocks noGrp="1" noChangeArrowheads="1"/>
          </p:cNvSpPr>
          <p:nvPr>
            <p:ph type="body" idx="1"/>
          </p:nvPr>
        </p:nvSpPr>
        <p:spPr/>
        <p:txBody>
          <a:bodyPr/>
          <a:lstStyle/>
          <a:p>
            <a:pPr marL="269875" indent="-269875" algn="ctr">
              <a:lnSpc>
                <a:spcPct val="110000"/>
              </a:lnSpc>
              <a:buFont typeface="Wingdings" pitchFamily="2" charset="2"/>
              <a:buNone/>
            </a:pPr>
            <a:r>
              <a:rPr lang="en-US" altLang="zh-CN" sz="3200" smtClean="0">
                <a:solidFill>
                  <a:srgbClr val="FF0000"/>
                </a:solidFill>
                <a:effectLst>
                  <a:outerShdw blurRad="38100" dist="38100" dir="2700000" algn="tl">
                    <a:srgbClr val="000000"/>
                  </a:outerShdw>
                </a:effectLst>
              </a:rPr>
              <a:t>8.3.1 </a:t>
            </a:r>
            <a:r>
              <a:rPr lang="en-US" altLang="zh-CN" sz="3200">
                <a:solidFill>
                  <a:srgbClr val="FF0000"/>
                </a:solidFill>
                <a:effectLst>
                  <a:outerShdw blurRad="38100" dist="38100" dir="2700000" algn="tl">
                    <a:srgbClr val="000000"/>
                  </a:outerShdw>
                </a:effectLst>
              </a:rPr>
              <a:t>Internet</a:t>
            </a:r>
            <a:r>
              <a:rPr lang="zh-CN" altLang="en-US" sz="3200">
                <a:solidFill>
                  <a:srgbClr val="FF0000"/>
                </a:solidFill>
                <a:effectLst>
                  <a:outerShdw blurRad="38100" dist="38100" dir="2700000" algn="tl">
                    <a:srgbClr val="000000"/>
                  </a:outerShdw>
                </a:effectLst>
              </a:rPr>
              <a:t>控制报文协议（</a:t>
            </a:r>
            <a:r>
              <a:rPr lang="en-US" altLang="zh-CN" sz="3200">
                <a:solidFill>
                  <a:srgbClr val="FF0000"/>
                </a:solidFill>
                <a:effectLst>
                  <a:outerShdw blurRad="38100" dist="38100" dir="2700000" algn="tl">
                    <a:srgbClr val="000000"/>
                  </a:outerShdw>
                </a:effectLst>
              </a:rPr>
              <a:t>ICMP</a:t>
            </a:r>
            <a:r>
              <a:rPr lang="zh-CN" altLang="en-US" sz="3200">
                <a:solidFill>
                  <a:srgbClr val="FF0000"/>
                </a:solidFill>
                <a:effectLst>
                  <a:outerShdw blurRad="38100" dist="38100" dir="2700000" algn="tl">
                    <a:srgbClr val="000000"/>
                  </a:outerShdw>
                </a:effectLst>
              </a:rPr>
              <a:t>）</a:t>
            </a:r>
          </a:p>
          <a:p>
            <a:pPr marL="269875" indent="-269875">
              <a:lnSpc>
                <a:spcPct val="110000"/>
              </a:lnSpc>
            </a:pPr>
            <a:r>
              <a:rPr lang="en-US" altLang="zh-CN"/>
              <a:t>RFC792</a:t>
            </a:r>
          </a:p>
          <a:p>
            <a:pPr marL="269875" indent="-269875">
              <a:lnSpc>
                <a:spcPct val="110000"/>
              </a:lnSpc>
            </a:pPr>
            <a:r>
              <a:rPr lang="zh-CN" altLang="en-US"/>
              <a:t>如果一个网关不能为</a:t>
            </a:r>
            <a:r>
              <a:rPr lang="en-US" altLang="zh-CN"/>
              <a:t>IP</a:t>
            </a:r>
            <a:r>
              <a:rPr lang="zh-CN" altLang="en-US"/>
              <a:t>分组选择路由，或者不能递交</a:t>
            </a:r>
            <a:r>
              <a:rPr lang="en-US" altLang="zh-CN"/>
              <a:t>IP</a:t>
            </a:r>
            <a:r>
              <a:rPr lang="zh-CN" altLang="en-US"/>
              <a:t>分组，或者这个网关测试到某种不正常状态，则需要使用</a:t>
            </a:r>
            <a:r>
              <a:rPr lang="en-US" altLang="zh-CN"/>
              <a:t>ICMP</a:t>
            </a:r>
            <a:r>
              <a:rPr lang="zh-CN" altLang="en-US"/>
              <a:t>来通知源端主机采取措施，避免或纠正这类问题</a:t>
            </a:r>
          </a:p>
          <a:p>
            <a:pPr marL="269875" indent="-269875">
              <a:lnSpc>
                <a:spcPct val="110000"/>
              </a:lnSpc>
              <a:buClr>
                <a:srgbClr val="000099"/>
              </a:buClr>
            </a:pPr>
            <a:r>
              <a:rPr lang="en-US" altLang="zh-CN"/>
              <a:t>ICMP</a:t>
            </a:r>
            <a:r>
              <a:rPr lang="zh-CN" altLang="en-US"/>
              <a:t>是在网络层中与</a:t>
            </a:r>
            <a:r>
              <a:rPr lang="en-US" altLang="zh-CN"/>
              <a:t>IP</a:t>
            </a:r>
            <a:r>
              <a:rPr lang="zh-CN" altLang="en-US"/>
              <a:t>一起使用的协议</a:t>
            </a:r>
          </a:p>
          <a:p>
            <a:pPr marL="269875" indent="-269875">
              <a:lnSpc>
                <a:spcPct val="110000"/>
              </a:lnSpc>
              <a:buClr>
                <a:srgbClr val="000099"/>
              </a:buClr>
            </a:pPr>
            <a:r>
              <a:rPr lang="en-US" altLang="zh-CN"/>
              <a:t>ICMP</a:t>
            </a:r>
            <a:r>
              <a:rPr lang="zh-CN" altLang="en-US"/>
              <a:t>通常由某个监测到</a:t>
            </a:r>
            <a:r>
              <a:rPr lang="en-US" altLang="zh-CN"/>
              <a:t>IP</a:t>
            </a:r>
            <a:r>
              <a:rPr lang="zh-CN" altLang="en-US"/>
              <a:t>分组中错误的站点产生</a:t>
            </a:r>
          </a:p>
        </p:txBody>
      </p:sp>
    </p:spTree>
  </p:cSld>
  <p:clrMapOvr>
    <a:masterClrMapping/>
  </p:clrMapOvr>
  <p:transition spd="slow">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2578CDBA-61DE-4B51-8310-96F08731EEC5}" type="slidenum">
              <a:rPr lang="en-US" altLang="zh-CN"/>
              <a:pPr/>
              <a:t>45</a:t>
            </a:fld>
            <a:endParaRPr lang="en-US" altLang="zh-CN"/>
          </a:p>
        </p:txBody>
      </p:sp>
      <p:sp>
        <p:nvSpPr>
          <p:cNvPr id="133122" name="Rectangle 2"/>
          <p:cNvSpPr>
            <a:spLocks noGrp="1" noChangeArrowheads="1"/>
          </p:cNvSpPr>
          <p:nvPr>
            <p:ph type="title"/>
          </p:nvPr>
        </p:nvSpPr>
        <p:spPr/>
        <p:txBody>
          <a:bodyPr/>
          <a:lstStyle/>
          <a:p>
            <a:r>
              <a:rPr lang="en-US" altLang="zh-CN" sz="3200" smtClean="0">
                <a:solidFill>
                  <a:srgbClr val="FF0000"/>
                </a:solidFill>
              </a:rPr>
              <a:t>8.3.1 </a:t>
            </a:r>
            <a:r>
              <a:rPr lang="en-US" altLang="zh-CN" sz="3200">
                <a:solidFill>
                  <a:srgbClr val="FF0000"/>
                </a:solidFill>
              </a:rPr>
              <a:t>Internet</a:t>
            </a:r>
            <a:r>
              <a:rPr lang="zh-CN" altLang="en-US" sz="3200">
                <a:solidFill>
                  <a:srgbClr val="FF0000"/>
                </a:solidFill>
              </a:rPr>
              <a:t>控制报文协议（</a:t>
            </a:r>
            <a:r>
              <a:rPr lang="en-US" altLang="zh-CN" sz="3200">
                <a:solidFill>
                  <a:srgbClr val="FF0000"/>
                </a:solidFill>
              </a:rPr>
              <a:t>ICMP</a:t>
            </a:r>
            <a:r>
              <a:rPr lang="zh-CN" altLang="en-US" sz="3200">
                <a:solidFill>
                  <a:srgbClr val="FF0000"/>
                </a:solidFill>
              </a:rPr>
              <a:t>）</a:t>
            </a:r>
          </a:p>
        </p:txBody>
      </p:sp>
      <p:sp>
        <p:nvSpPr>
          <p:cNvPr id="133123" name="Rectangle 3"/>
          <p:cNvSpPr>
            <a:spLocks noGrp="1" noChangeArrowheads="1"/>
          </p:cNvSpPr>
          <p:nvPr>
            <p:ph type="body" idx="1"/>
          </p:nvPr>
        </p:nvSpPr>
        <p:spPr/>
        <p:txBody>
          <a:bodyPr/>
          <a:lstStyle/>
          <a:p>
            <a:pPr marL="269875" indent="-269875">
              <a:buClr>
                <a:srgbClr val="000099"/>
              </a:buClr>
            </a:pPr>
            <a:r>
              <a:rPr lang="en-US" altLang="zh-CN"/>
              <a:t>ICMP</a:t>
            </a:r>
            <a:r>
              <a:rPr lang="zh-CN" altLang="en-US"/>
              <a:t>是一种差错报告机制</a:t>
            </a:r>
            <a:r>
              <a:rPr lang="en-US" altLang="zh-CN"/>
              <a:t>,</a:t>
            </a:r>
            <a:r>
              <a:rPr lang="zh-CN" altLang="en-US"/>
              <a:t>也能通知发送的网络出现拥挤</a:t>
            </a:r>
          </a:p>
          <a:p>
            <a:pPr marL="269875" indent="-269875">
              <a:buClr>
                <a:srgbClr val="000099"/>
              </a:buClr>
            </a:pPr>
            <a:r>
              <a:rPr lang="en-US" altLang="zh-CN"/>
              <a:t>ICMP</a:t>
            </a:r>
            <a:r>
              <a:rPr lang="zh-CN" altLang="en-US"/>
              <a:t>是</a:t>
            </a:r>
            <a:r>
              <a:rPr lang="en-US" altLang="zh-CN"/>
              <a:t>IP</a:t>
            </a:r>
            <a:r>
              <a:rPr lang="zh-CN" altLang="en-US"/>
              <a:t>协议的一部分</a:t>
            </a:r>
            <a:r>
              <a:rPr lang="en-US" altLang="zh-CN"/>
              <a:t>,</a:t>
            </a:r>
            <a:r>
              <a:rPr lang="zh-CN" altLang="en-US"/>
              <a:t>通过</a:t>
            </a:r>
            <a:r>
              <a:rPr lang="en-US" altLang="zh-CN"/>
              <a:t>IP</a:t>
            </a:r>
            <a:r>
              <a:rPr lang="zh-CN" altLang="en-US"/>
              <a:t>来发送</a:t>
            </a:r>
          </a:p>
          <a:p>
            <a:pPr marL="269875" indent="-269875">
              <a:buClr>
                <a:srgbClr val="000099"/>
              </a:buClr>
            </a:pPr>
            <a:r>
              <a:rPr lang="en-US" altLang="zh-CN"/>
              <a:t>ICMP</a:t>
            </a:r>
            <a:r>
              <a:rPr lang="zh-CN" altLang="en-US"/>
              <a:t>使用的场合</a:t>
            </a:r>
            <a:r>
              <a:rPr lang="en-US" altLang="zh-CN"/>
              <a:t>:</a:t>
            </a:r>
          </a:p>
          <a:p>
            <a:pPr marL="825500" lvl="1">
              <a:lnSpc>
                <a:spcPct val="120000"/>
              </a:lnSpc>
              <a:spcBef>
                <a:spcPct val="0"/>
              </a:spcBef>
              <a:buClr>
                <a:srgbClr val="FF0000"/>
              </a:buClr>
              <a:buSzPct val="75000"/>
              <a:buFont typeface="Wingdings" pitchFamily="2" charset="2"/>
              <a:buChar char="l"/>
            </a:pPr>
            <a:r>
              <a:rPr lang="en-US" altLang="zh-CN" sz="2800" b="1"/>
              <a:t>IP</a:t>
            </a:r>
            <a:r>
              <a:rPr lang="zh-CN" altLang="en-US" sz="2800" b="1"/>
              <a:t>分组不能到达目的地</a:t>
            </a:r>
          </a:p>
          <a:p>
            <a:pPr marL="825500" lvl="1">
              <a:lnSpc>
                <a:spcPct val="120000"/>
              </a:lnSpc>
              <a:spcBef>
                <a:spcPct val="0"/>
              </a:spcBef>
              <a:buClr>
                <a:srgbClr val="FF0000"/>
              </a:buClr>
              <a:buSzPct val="75000"/>
              <a:buFont typeface="Wingdings" pitchFamily="2" charset="2"/>
              <a:buChar char="l"/>
            </a:pPr>
            <a:r>
              <a:rPr lang="zh-CN" altLang="en-US" sz="2800" b="1"/>
              <a:t>接收设备接收</a:t>
            </a:r>
            <a:r>
              <a:rPr lang="en-US" altLang="zh-CN" sz="2800" b="1"/>
              <a:t>IP</a:t>
            </a:r>
            <a:r>
              <a:rPr lang="zh-CN" altLang="en-US" sz="2800" b="1"/>
              <a:t>分组时</a:t>
            </a:r>
            <a:r>
              <a:rPr lang="en-US" altLang="zh-CN" sz="2800" b="1"/>
              <a:t>,</a:t>
            </a:r>
            <a:r>
              <a:rPr lang="zh-CN" altLang="en-US" sz="2800" b="1"/>
              <a:t>缓冲区大小不够</a:t>
            </a:r>
          </a:p>
          <a:p>
            <a:pPr marL="825500" lvl="1">
              <a:lnSpc>
                <a:spcPct val="120000"/>
              </a:lnSpc>
              <a:spcBef>
                <a:spcPct val="0"/>
              </a:spcBef>
              <a:buClr>
                <a:srgbClr val="FF0000"/>
              </a:buClr>
              <a:buSzPct val="75000"/>
              <a:buFont typeface="Wingdings" pitchFamily="2" charset="2"/>
              <a:buChar char="l"/>
            </a:pPr>
            <a:r>
              <a:rPr lang="zh-CN" altLang="en-US" sz="2800" b="1"/>
              <a:t>网关或目标主机通知发送方主机</a:t>
            </a:r>
            <a:r>
              <a:rPr lang="en-US" altLang="zh-CN" sz="2800" b="1"/>
              <a:t>,</a:t>
            </a:r>
            <a:r>
              <a:rPr lang="zh-CN" altLang="en-US" sz="2800" b="1"/>
              <a:t>如果这种路径确实存在</a:t>
            </a:r>
            <a:r>
              <a:rPr lang="en-US" altLang="zh-CN" sz="2800" b="1"/>
              <a:t>,</a:t>
            </a:r>
            <a:r>
              <a:rPr lang="zh-CN" altLang="en-US" sz="2800" b="1"/>
              <a:t>应该选用较短路径</a:t>
            </a:r>
          </a:p>
        </p:txBody>
      </p:sp>
    </p:spTree>
  </p:cSld>
  <p:clrMapOvr>
    <a:masterClrMapping/>
  </p:clrMapOvr>
  <p:transition spd="slow">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3"/>
          <p:cNvSpPr>
            <a:spLocks noGrp="1"/>
          </p:cNvSpPr>
          <p:nvPr>
            <p:ph type="sldNum" sz="quarter" idx="10"/>
          </p:nvPr>
        </p:nvSpPr>
        <p:spPr/>
        <p:txBody>
          <a:bodyPr/>
          <a:lstStyle/>
          <a:p>
            <a:r>
              <a:rPr lang="en-US" altLang="zh-CN"/>
              <a:t>Page </a:t>
            </a:r>
            <a:fld id="{21E90EC6-3D94-43FC-B4D0-96B7D6C70EDC}" type="slidenum">
              <a:rPr lang="en-US" altLang="zh-CN"/>
              <a:pPr/>
              <a:t>46</a:t>
            </a:fld>
            <a:endParaRPr lang="en-US" altLang="zh-CN"/>
          </a:p>
        </p:txBody>
      </p:sp>
      <p:sp>
        <p:nvSpPr>
          <p:cNvPr id="148482" name="Rectangle 2"/>
          <p:cNvSpPr>
            <a:spLocks noGrp="1" noChangeArrowheads="1"/>
          </p:cNvSpPr>
          <p:nvPr>
            <p:ph type="title"/>
          </p:nvPr>
        </p:nvSpPr>
        <p:spPr/>
        <p:txBody>
          <a:bodyPr/>
          <a:lstStyle/>
          <a:p>
            <a:r>
              <a:rPr lang="en-US" altLang="zh-CN" sz="3200" smtClean="0">
                <a:solidFill>
                  <a:srgbClr val="FF0000"/>
                </a:solidFill>
              </a:rPr>
              <a:t>8.3.1 </a:t>
            </a:r>
            <a:r>
              <a:rPr lang="en-US" altLang="zh-CN" sz="3200">
                <a:solidFill>
                  <a:srgbClr val="FF0000"/>
                </a:solidFill>
              </a:rPr>
              <a:t>Internet</a:t>
            </a:r>
            <a:r>
              <a:rPr lang="zh-CN" altLang="en-US" sz="3200">
                <a:solidFill>
                  <a:srgbClr val="FF0000"/>
                </a:solidFill>
              </a:rPr>
              <a:t>控制报文协议（</a:t>
            </a:r>
            <a:r>
              <a:rPr lang="en-US" altLang="zh-CN" sz="3200">
                <a:solidFill>
                  <a:srgbClr val="FF0000"/>
                </a:solidFill>
              </a:rPr>
              <a:t>ICMP</a:t>
            </a:r>
            <a:r>
              <a:rPr lang="zh-CN" altLang="en-US" sz="3200">
                <a:solidFill>
                  <a:srgbClr val="FF0000"/>
                </a:solidFill>
              </a:rPr>
              <a:t>）</a:t>
            </a:r>
          </a:p>
        </p:txBody>
      </p:sp>
      <p:sp>
        <p:nvSpPr>
          <p:cNvPr id="148483" name="Rectangle 3"/>
          <p:cNvSpPr>
            <a:spLocks noGrp="1" noChangeArrowheads="1"/>
          </p:cNvSpPr>
          <p:nvPr>
            <p:ph type="body" idx="1"/>
          </p:nvPr>
        </p:nvSpPr>
        <p:spPr>
          <a:xfrm>
            <a:off x="1066800" y="1355725"/>
            <a:ext cx="7620000" cy="4594225"/>
          </a:xfrm>
        </p:spPr>
        <p:txBody>
          <a:bodyPr/>
          <a:lstStyle/>
          <a:p>
            <a:pPr>
              <a:buClr>
                <a:srgbClr val="000099"/>
              </a:buClr>
            </a:pPr>
            <a:r>
              <a:rPr lang="en-US" altLang="zh-CN"/>
              <a:t>ICMP</a:t>
            </a:r>
            <a:r>
              <a:rPr lang="zh-CN" altLang="en-US"/>
              <a:t>在</a:t>
            </a:r>
            <a:r>
              <a:rPr lang="en-US" altLang="zh-CN"/>
              <a:t>IP</a:t>
            </a:r>
            <a:r>
              <a:rPr lang="zh-CN" altLang="en-US"/>
              <a:t>分组中协议字段中的值为</a:t>
            </a:r>
            <a:r>
              <a:rPr lang="en-US" altLang="zh-CN"/>
              <a:t>1</a:t>
            </a:r>
          </a:p>
          <a:p>
            <a:pPr>
              <a:buClr>
                <a:srgbClr val="000099"/>
              </a:buClr>
            </a:pPr>
            <a:r>
              <a:rPr lang="en-US" altLang="zh-CN"/>
              <a:t>ICMP</a:t>
            </a:r>
            <a:r>
              <a:rPr lang="zh-CN" altLang="en-US"/>
              <a:t>报文的种类：</a:t>
            </a:r>
          </a:p>
          <a:p>
            <a:pPr lvl="1">
              <a:lnSpc>
                <a:spcPct val="125000"/>
              </a:lnSpc>
              <a:spcBef>
                <a:spcPct val="0"/>
              </a:spcBef>
              <a:buClr>
                <a:srgbClr val="FF0000"/>
              </a:buClr>
              <a:buSzPct val="75000"/>
              <a:buFont typeface="Wingdings" pitchFamily="2" charset="2"/>
              <a:buChar char="l"/>
            </a:pPr>
            <a:r>
              <a:rPr lang="zh-CN" altLang="en-US" sz="2800" b="1"/>
              <a:t>差错报文</a:t>
            </a:r>
          </a:p>
          <a:p>
            <a:pPr lvl="1">
              <a:lnSpc>
                <a:spcPct val="125000"/>
              </a:lnSpc>
              <a:spcBef>
                <a:spcPct val="0"/>
              </a:spcBef>
              <a:buClr>
                <a:srgbClr val="FF0000"/>
              </a:buClr>
              <a:buSzPct val="75000"/>
              <a:buFont typeface="Wingdings" pitchFamily="2" charset="2"/>
              <a:buChar char="l"/>
            </a:pPr>
            <a:r>
              <a:rPr lang="zh-CN" altLang="en-US" sz="2800" b="1"/>
              <a:t>查询报文</a:t>
            </a:r>
          </a:p>
          <a:p>
            <a:pPr>
              <a:buClr>
                <a:srgbClr val="000099"/>
              </a:buClr>
            </a:pPr>
            <a:r>
              <a:rPr lang="en-US" altLang="zh-CN"/>
              <a:t>ICMP</a:t>
            </a:r>
            <a:r>
              <a:rPr lang="zh-CN" altLang="en-US"/>
              <a:t>报文采用</a:t>
            </a:r>
            <a:r>
              <a:rPr lang="zh-CN" altLang="en-US">
                <a:solidFill>
                  <a:srgbClr val="FF0000"/>
                </a:solidFill>
                <a:effectLst>
                  <a:outerShdw blurRad="38100" dist="38100" dir="2700000" algn="tl">
                    <a:srgbClr val="000000"/>
                  </a:outerShdw>
                </a:effectLst>
              </a:rPr>
              <a:t>两级封装</a:t>
            </a:r>
            <a:r>
              <a:rPr lang="en-US" altLang="zh-CN"/>
              <a:t>,</a:t>
            </a:r>
            <a:r>
              <a:rPr lang="zh-CN" altLang="en-US"/>
              <a:t>如下图所示</a:t>
            </a:r>
          </a:p>
        </p:txBody>
      </p:sp>
      <p:graphicFrame>
        <p:nvGraphicFramePr>
          <p:cNvPr id="148598" name="Group 118"/>
          <p:cNvGraphicFramePr>
            <a:graphicFrameLocks noGrp="1"/>
          </p:cNvGraphicFramePr>
          <p:nvPr/>
        </p:nvGraphicFramePr>
        <p:xfrm>
          <a:off x="1474788" y="4149725"/>
          <a:ext cx="6337300" cy="1465762"/>
        </p:xfrm>
        <a:graphic>
          <a:graphicData uri="http://schemas.openxmlformats.org/drawingml/2006/table">
            <a:tbl>
              <a:tblPr/>
              <a:tblGrid>
                <a:gridCol w="792162"/>
                <a:gridCol w="1285875"/>
                <a:gridCol w="1235075"/>
                <a:gridCol w="2232025"/>
                <a:gridCol w="792163"/>
              </a:tblGrid>
              <a:tr h="263525">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18000" marR="18000" marT="18000" marB="18000" horzOverflow="overflow">
                    <a:lnL cap="flat">
                      <a:noFill/>
                    </a:lnL>
                    <a:lnR>
                      <a:noFill/>
                    </a:lnR>
                    <a:lnT cap="flat">
                      <a:noFill/>
                    </a:lnT>
                    <a:lnB>
                      <a:noFill/>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18000" marR="18000" marT="18000" marB="18000"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ICMP</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头</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ICMP</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数据字段</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tr>
              <a:tr h="515938">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18000" marR="18000" marT="18000" marB="18000"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IP</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分组头</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IP</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分组数据字段</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帧头</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帧数据字段</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帧尾</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3"/>
          <p:cNvSpPr>
            <a:spLocks noGrp="1"/>
          </p:cNvSpPr>
          <p:nvPr>
            <p:ph type="sldNum" sz="quarter" idx="10"/>
          </p:nvPr>
        </p:nvSpPr>
        <p:spPr/>
        <p:txBody>
          <a:bodyPr/>
          <a:lstStyle/>
          <a:p>
            <a:r>
              <a:rPr lang="en-US" altLang="zh-CN"/>
              <a:t>Page </a:t>
            </a:r>
            <a:fld id="{23EC00E4-8B7A-43FE-B56E-EC4C449EA057}" type="slidenum">
              <a:rPr lang="en-US" altLang="zh-CN"/>
              <a:pPr/>
              <a:t>47</a:t>
            </a:fld>
            <a:endParaRPr lang="en-US" altLang="zh-CN"/>
          </a:p>
        </p:txBody>
      </p:sp>
      <p:sp>
        <p:nvSpPr>
          <p:cNvPr id="134146" name="Rectangle 2"/>
          <p:cNvSpPr>
            <a:spLocks noGrp="1" noChangeArrowheads="1"/>
          </p:cNvSpPr>
          <p:nvPr>
            <p:ph type="title"/>
          </p:nvPr>
        </p:nvSpPr>
        <p:spPr/>
        <p:txBody>
          <a:bodyPr/>
          <a:lstStyle/>
          <a:p>
            <a:r>
              <a:rPr lang="en-US" altLang="zh-CN" sz="3200"/>
              <a:t>1.  ICMP</a:t>
            </a:r>
            <a:r>
              <a:rPr lang="zh-CN" altLang="en-US" sz="3200"/>
              <a:t>报文类型</a:t>
            </a:r>
            <a:endParaRPr lang="en-US" altLang="zh-CN" sz="3200"/>
          </a:p>
        </p:txBody>
      </p:sp>
      <p:graphicFrame>
        <p:nvGraphicFramePr>
          <p:cNvPr id="134315" name="Group 171"/>
          <p:cNvGraphicFramePr>
            <a:graphicFrameLocks noGrp="1"/>
          </p:cNvGraphicFramePr>
          <p:nvPr/>
        </p:nvGraphicFramePr>
        <p:xfrm>
          <a:off x="1116013" y="1557338"/>
          <a:ext cx="7559675" cy="4605120"/>
        </p:xfrm>
        <a:graphic>
          <a:graphicData uri="http://schemas.openxmlformats.org/drawingml/2006/table">
            <a:tbl>
              <a:tblPr/>
              <a:tblGrid>
                <a:gridCol w="935037"/>
                <a:gridCol w="1225550"/>
                <a:gridCol w="5399088"/>
              </a:tblGrid>
              <a:tr h="366713">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种类</a:t>
                      </a: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类型</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l"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                        ICMP</a:t>
                      </a: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报文</a:t>
                      </a: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rowSpan="5">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差错报告报文</a:t>
                      </a: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3</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l"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目的地不可达</a:t>
                      </a: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用于测试</a:t>
                      </a: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PING</a:t>
                      </a: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命令</a:t>
                      </a: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a:t>
                      </a: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vMerge="1">
                  <a:txBody>
                    <a:bodyPr/>
                    <a:lstStyle/>
                    <a:p>
                      <a:endParaRPr lang="zh-CN" altLang="en-US"/>
                    </a:p>
                  </a:txBody>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4</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l"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源抑制</a:t>
                      </a: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网关拥挤丢弃一个</a:t>
                      </a: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分组时发给报源</a:t>
                      </a: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a:t>
                      </a: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vMerge="1">
                  <a:txBody>
                    <a:bodyPr/>
                    <a:lstStyle/>
                    <a:p>
                      <a:endParaRPr lang="zh-CN" altLang="en-US"/>
                    </a:p>
                  </a:txBody>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5</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l"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改变路由</a:t>
                      </a:r>
                      <a:endPar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vMerge="1">
                  <a:txBody>
                    <a:bodyPr/>
                    <a:lstStyle/>
                    <a:p>
                      <a:endParaRPr lang="zh-CN" altLang="en-US"/>
                    </a:p>
                  </a:txBody>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11</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l"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分组超时</a:t>
                      </a: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vMerge="1">
                  <a:txBody>
                    <a:bodyPr/>
                    <a:lstStyle/>
                    <a:p>
                      <a:endParaRPr lang="zh-CN" altLang="en-US"/>
                    </a:p>
                  </a:txBody>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12</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l"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分组参数错</a:t>
                      </a:r>
                      <a:endPar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rowSpan="4">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查询报文</a:t>
                      </a: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8</a:t>
                      </a: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或</a:t>
                      </a: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0</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l"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回送请求或应答</a:t>
                      </a: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vMerge="1">
                  <a:txBody>
                    <a:bodyPr/>
                    <a:lstStyle/>
                    <a:p>
                      <a:endParaRPr lang="zh-CN" altLang="en-US"/>
                    </a:p>
                  </a:txBody>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13</a:t>
                      </a: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或</a:t>
                      </a: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14</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l"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时间戳请求或应答</a:t>
                      </a: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vMerge="1">
                  <a:txBody>
                    <a:bodyPr/>
                    <a:lstStyle/>
                    <a:p>
                      <a:endParaRPr lang="zh-CN" altLang="en-US"/>
                    </a:p>
                  </a:txBody>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17</a:t>
                      </a: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或</a:t>
                      </a: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18</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l"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地址掩码请求</a:t>
                      </a: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发给网关或广播</a:t>
                      </a: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或应答</a:t>
                      </a: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网关回答子网掩码</a:t>
                      </a: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a:t>
                      </a:r>
                      <a:endPar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vMerge="1">
                  <a:txBody>
                    <a:bodyPr/>
                    <a:lstStyle/>
                    <a:p>
                      <a:endParaRPr lang="zh-CN" altLang="en-US"/>
                    </a:p>
                  </a:txBody>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10</a:t>
                      </a: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或</a:t>
                      </a: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9</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l"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路由器询问或通告</a:t>
                      </a: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0"/>
          </p:nvPr>
        </p:nvSpPr>
        <p:spPr/>
        <p:txBody>
          <a:bodyPr/>
          <a:lstStyle/>
          <a:p>
            <a:r>
              <a:rPr lang="en-US" altLang="zh-CN"/>
              <a:t>Page </a:t>
            </a:r>
            <a:fld id="{CC5D8FD3-2838-49CC-9D42-A649217C786E}" type="slidenum">
              <a:rPr lang="en-US" altLang="zh-CN"/>
              <a:pPr/>
              <a:t>48</a:t>
            </a:fld>
            <a:endParaRPr lang="en-US" altLang="zh-CN"/>
          </a:p>
        </p:txBody>
      </p:sp>
      <p:sp>
        <p:nvSpPr>
          <p:cNvPr id="164866" name="Rectangle 2"/>
          <p:cNvSpPr>
            <a:spLocks noGrp="1" noChangeArrowheads="1"/>
          </p:cNvSpPr>
          <p:nvPr>
            <p:ph type="title"/>
          </p:nvPr>
        </p:nvSpPr>
        <p:spPr/>
        <p:txBody>
          <a:bodyPr/>
          <a:lstStyle/>
          <a:p>
            <a:r>
              <a:rPr lang="en-US" altLang="zh-CN" sz="3200"/>
              <a:t>2.  ICMP</a:t>
            </a:r>
            <a:r>
              <a:rPr lang="zh-CN" altLang="en-US" sz="3200"/>
              <a:t>报文的一般格式</a:t>
            </a:r>
          </a:p>
        </p:txBody>
      </p:sp>
      <p:sp>
        <p:nvSpPr>
          <p:cNvPr id="164867" name="Rectangle 3"/>
          <p:cNvSpPr>
            <a:spLocks noGrp="1" noChangeArrowheads="1"/>
          </p:cNvSpPr>
          <p:nvPr>
            <p:ph type="body" idx="1"/>
          </p:nvPr>
        </p:nvSpPr>
        <p:spPr/>
        <p:txBody>
          <a:bodyPr/>
          <a:lstStyle/>
          <a:p>
            <a:pPr marL="360363" indent="-360363">
              <a:buClr>
                <a:srgbClr val="000099"/>
              </a:buClr>
            </a:pPr>
            <a:r>
              <a:rPr lang="en-US" altLang="zh-CN"/>
              <a:t>ICMP</a:t>
            </a:r>
            <a:r>
              <a:rPr lang="zh-CN" altLang="en-US"/>
              <a:t>报文有</a:t>
            </a:r>
            <a:r>
              <a:rPr lang="en-US" altLang="zh-CN"/>
              <a:t>8</a:t>
            </a:r>
            <a:r>
              <a:rPr lang="zh-CN" altLang="en-US"/>
              <a:t>字节的首部和可变长度的数据部分</a:t>
            </a:r>
          </a:p>
          <a:p>
            <a:pPr marL="360363" indent="-360363">
              <a:buClr>
                <a:srgbClr val="000099"/>
              </a:buClr>
            </a:pPr>
            <a:r>
              <a:rPr lang="zh-CN" altLang="en-US"/>
              <a:t>每一种报文类型</a:t>
            </a:r>
            <a:r>
              <a:rPr lang="en-US" altLang="zh-CN"/>
              <a:t>,</a:t>
            </a:r>
            <a:r>
              <a:rPr lang="zh-CN" altLang="en-US"/>
              <a:t>首部格式是不同的</a:t>
            </a:r>
            <a:r>
              <a:rPr lang="en-US" altLang="zh-CN"/>
              <a:t>,</a:t>
            </a:r>
            <a:r>
              <a:rPr lang="zh-CN" altLang="en-US"/>
              <a:t>但前</a:t>
            </a:r>
            <a:r>
              <a:rPr lang="en-US" altLang="zh-CN"/>
              <a:t>4</a:t>
            </a:r>
            <a:r>
              <a:rPr lang="zh-CN" altLang="en-US"/>
              <a:t>个字节对所有类型都是相同的</a:t>
            </a:r>
          </a:p>
          <a:p>
            <a:pPr marL="360363" indent="-360363">
              <a:buClr>
                <a:srgbClr val="000099"/>
              </a:buClr>
            </a:pPr>
            <a:r>
              <a:rPr lang="zh-CN" altLang="en-US"/>
              <a:t>代码</a:t>
            </a:r>
            <a:r>
              <a:rPr lang="en-US" altLang="zh-CN"/>
              <a:t>:</a:t>
            </a:r>
            <a:r>
              <a:rPr lang="zh-CN" altLang="en-US"/>
              <a:t>指明了发送这个特定报文类型的原因</a:t>
            </a:r>
          </a:p>
        </p:txBody>
      </p:sp>
      <p:graphicFrame>
        <p:nvGraphicFramePr>
          <p:cNvPr id="164906" name="Group 42"/>
          <p:cNvGraphicFramePr>
            <a:graphicFrameLocks noGrp="1"/>
          </p:cNvGraphicFramePr>
          <p:nvPr/>
        </p:nvGraphicFramePr>
        <p:xfrm>
          <a:off x="1500188" y="4365625"/>
          <a:ext cx="6096000" cy="1649414"/>
        </p:xfrm>
        <a:graphic>
          <a:graphicData uri="http://schemas.openxmlformats.org/drawingml/2006/table">
            <a:tbl>
              <a:tblPr/>
              <a:tblGrid>
                <a:gridCol w="1524000"/>
                <a:gridCol w="1524000"/>
                <a:gridCol w="3048000"/>
              </a:tblGrid>
              <a:tr h="547688">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报文类型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代码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校验和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gridSpan="3">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首部的其余部分</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554038">
                <a:tc gridSpan="3">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数据部分</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ransition spd="slow">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EBFDBACF-6BB1-4289-8946-F567858AD4DC}" type="slidenum">
              <a:rPr lang="en-US" altLang="zh-CN"/>
              <a:pPr/>
              <a:t>49</a:t>
            </a:fld>
            <a:endParaRPr lang="en-US" altLang="zh-CN"/>
          </a:p>
        </p:txBody>
      </p:sp>
      <p:sp>
        <p:nvSpPr>
          <p:cNvPr id="177154" name="Rectangle 2"/>
          <p:cNvSpPr>
            <a:spLocks noGrp="1" noChangeArrowheads="1"/>
          </p:cNvSpPr>
          <p:nvPr>
            <p:ph type="title"/>
          </p:nvPr>
        </p:nvSpPr>
        <p:spPr/>
        <p:txBody>
          <a:bodyPr/>
          <a:lstStyle/>
          <a:p>
            <a:r>
              <a:rPr lang="en-US" altLang="zh-CN" sz="3200"/>
              <a:t>3.  ICMP</a:t>
            </a:r>
            <a:r>
              <a:rPr lang="zh-CN" altLang="en-US" sz="3200"/>
              <a:t>差错报文的说明</a:t>
            </a:r>
          </a:p>
        </p:txBody>
      </p:sp>
      <p:sp>
        <p:nvSpPr>
          <p:cNvPr id="177155" name="Rectangle 3"/>
          <p:cNvSpPr>
            <a:spLocks noGrp="1" noChangeArrowheads="1"/>
          </p:cNvSpPr>
          <p:nvPr>
            <p:ph type="body" idx="1"/>
          </p:nvPr>
        </p:nvSpPr>
        <p:spPr/>
        <p:txBody>
          <a:bodyPr/>
          <a:lstStyle/>
          <a:p>
            <a:pPr marL="360363" indent="-360363">
              <a:buClr>
                <a:srgbClr val="000099"/>
              </a:buClr>
            </a:pPr>
            <a:r>
              <a:rPr lang="zh-CN" altLang="en-US"/>
              <a:t>对于携带</a:t>
            </a:r>
            <a:r>
              <a:rPr lang="en-US" altLang="zh-CN"/>
              <a:t>ICMP</a:t>
            </a:r>
            <a:r>
              <a:rPr lang="zh-CN" altLang="en-US"/>
              <a:t>差错报文的数据报，不再产生</a:t>
            </a:r>
            <a:r>
              <a:rPr lang="en-US" altLang="zh-CN"/>
              <a:t>ICMP</a:t>
            </a:r>
            <a:r>
              <a:rPr lang="zh-CN" altLang="en-US"/>
              <a:t>差错报文</a:t>
            </a:r>
          </a:p>
          <a:p>
            <a:pPr marL="360363" indent="-360363">
              <a:buClr>
                <a:srgbClr val="000099"/>
              </a:buClr>
            </a:pPr>
            <a:r>
              <a:rPr lang="zh-CN" altLang="en-US"/>
              <a:t>对于分片的数据报，如果不是第一个分片</a:t>
            </a:r>
            <a:r>
              <a:rPr lang="en-US" altLang="zh-CN"/>
              <a:t>,</a:t>
            </a:r>
            <a:r>
              <a:rPr lang="zh-CN" altLang="en-US"/>
              <a:t>则不产生</a:t>
            </a:r>
            <a:r>
              <a:rPr lang="en-US" altLang="zh-CN"/>
              <a:t>ICMP</a:t>
            </a:r>
            <a:r>
              <a:rPr lang="zh-CN" altLang="en-US"/>
              <a:t>差错报文</a:t>
            </a:r>
          </a:p>
          <a:p>
            <a:pPr marL="360363" indent="-360363">
              <a:buClr>
                <a:srgbClr val="000099"/>
              </a:buClr>
            </a:pPr>
            <a:r>
              <a:rPr lang="zh-CN" altLang="en-US"/>
              <a:t>对于具有多播地址的数据报，不产生</a:t>
            </a:r>
            <a:r>
              <a:rPr lang="en-US" altLang="zh-CN"/>
              <a:t>ICMP</a:t>
            </a:r>
            <a:r>
              <a:rPr lang="zh-CN" altLang="en-US"/>
              <a:t>差错报文</a:t>
            </a:r>
          </a:p>
          <a:p>
            <a:pPr marL="360363" indent="-360363">
              <a:buClr>
                <a:srgbClr val="000099"/>
              </a:buClr>
            </a:pPr>
            <a:r>
              <a:rPr lang="zh-CN" altLang="en-US"/>
              <a:t>对于具有特殊地址</a:t>
            </a:r>
            <a:r>
              <a:rPr lang="en-US" altLang="zh-CN"/>
              <a:t>(</a:t>
            </a:r>
            <a:r>
              <a:rPr lang="zh-CN" altLang="en-US"/>
              <a:t>如</a:t>
            </a:r>
            <a:r>
              <a:rPr lang="en-US" altLang="zh-CN" smtClean="0"/>
              <a:t>127.0.0.0</a:t>
            </a:r>
            <a:r>
              <a:rPr lang="zh-CN" altLang="en-US"/>
              <a:t>或</a:t>
            </a:r>
            <a:r>
              <a:rPr lang="en-US" altLang="zh-CN"/>
              <a:t>0.0.0.0)</a:t>
            </a:r>
            <a:r>
              <a:rPr lang="zh-CN" altLang="en-US"/>
              <a:t>的数据报，也不产生</a:t>
            </a:r>
            <a:r>
              <a:rPr lang="en-US" altLang="zh-CN"/>
              <a:t>ICMP</a:t>
            </a:r>
            <a:r>
              <a:rPr lang="zh-CN" altLang="en-US"/>
              <a:t>差错报文</a:t>
            </a:r>
          </a:p>
        </p:txBody>
      </p:sp>
    </p:spTree>
  </p:cSld>
  <p:clrMapOvr>
    <a:masterClrMapping/>
  </p:clrMapOvr>
  <p:transition spd="slow">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E9965ABD-D9AF-41CD-870B-8E11ACCDFE3E}" type="slidenum">
              <a:rPr lang="en-US" altLang="zh-CN"/>
              <a:pPr/>
              <a:t>5</a:t>
            </a:fld>
            <a:endParaRPr lang="en-US" altLang="zh-CN"/>
          </a:p>
        </p:txBody>
      </p:sp>
      <p:sp>
        <p:nvSpPr>
          <p:cNvPr id="217091" name="Rectangle 3"/>
          <p:cNvSpPr>
            <a:spLocks noGrp="1" noChangeArrowheads="1"/>
          </p:cNvSpPr>
          <p:nvPr>
            <p:ph type="body" idx="1"/>
          </p:nvPr>
        </p:nvSpPr>
        <p:spPr>
          <a:xfrm>
            <a:off x="971550" y="692150"/>
            <a:ext cx="7620000" cy="792163"/>
          </a:xfrm>
        </p:spPr>
        <p:txBody>
          <a:bodyPr/>
          <a:lstStyle/>
          <a:p>
            <a:r>
              <a:rPr lang="en-US" altLang="zh-CN"/>
              <a:t>IP</a:t>
            </a:r>
            <a:r>
              <a:rPr lang="zh-CN" altLang="en-US"/>
              <a:t>地址分为</a:t>
            </a:r>
            <a:r>
              <a:rPr lang="en-US" altLang="zh-CN"/>
              <a:t>A</a:t>
            </a:r>
            <a:r>
              <a:rPr lang="zh-CN" altLang="en-US"/>
              <a:t>类、</a:t>
            </a:r>
            <a:r>
              <a:rPr lang="en-US" altLang="zh-CN"/>
              <a:t>B</a:t>
            </a:r>
            <a:r>
              <a:rPr lang="zh-CN" altLang="en-US"/>
              <a:t>类、</a:t>
            </a:r>
            <a:r>
              <a:rPr lang="en-US" altLang="zh-CN"/>
              <a:t>C</a:t>
            </a:r>
            <a:r>
              <a:rPr lang="zh-CN" altLang="en-US"/>
              <a:t>类、</a:t>
            </a:r>
            <a:r>
              <a:rPr lang="en-US" altLang="zh-CN"/>
              <a:t>D</a:t>
            </a:r>
            <a:r>
              <a:rPr lang="zh-CN" altLang="en-US"/>
              <a:t>类和</a:t>
            </a:r>
            <a:r>
              <a:rPr lang="en-US" altLang="zh-CN"/>
              <a:t>E</a:t>
            </a:r>
            <a:r>
              <a:rPr lang="zh-CN" altLang="en-US"/>
              <a:t>类 </a:t>
            </a:r>
          </a:p>
        </p:txBody>
      </p:sp>
      <p:pic>
        <p:nvPicPr>
          <p:cNvPr id="217092" name="Picture 4"/>
          <p:cNvPicPr>
            <a:picLocks noChangeAspect="1" noChangeArrowheads="1"/>
          </p:cNvPicPr>
          <p:nvPr/>
        </p:nvPicPr>
        <p:blipFill>
          <a:blip r:embed="rId2"/>
          <a:srcRect/>
          <a:stretch>
            <a:fillRect/>
          </a:stretch>
        </p:blipFill>
        <p:spPr bwMode="auto">
          <a:xfrm>
            <a:off x="1042988" y="1484313"/>
            <a:ext cx="7705725" cy="2433637"/>
          </a:xfrm>
          <a:prstGeom prst="rect">
            <a:avLst/>
          </a:prstGeom>
          <a:noFill/>
          <a:ln w="9525">
            <a:noFill/>
            <a:miter lim="800000"/>
            <a:headEnd/>
            <a:tailEnd/>
          </a:ln>
          <a:effectLst/>
        </p:spPr>
      </p:pic>
      <p:sp>
        <p:nvSpPr>
          <p:cNvPr id="217093" name="Rectangle 5"/>
          <p:cNvSpPr>
            <a:spLocks noChangeArrowheads="1"/>
          </p:cNvSpPr>
          <p:nvPr/>
        </p:nvSpPr>
        <p:spPr bwMode="auto">
          <a:xfrm>
            <a:off x="1042988" y="3932238"/>
            <a:ext cx="6911975" cy="2160587"/>
          </a:xfrm>
          <a:prstGeom prst="rect">
            <a:avLst/>
          </a:prstGeom>
          <a:noFill/>
          <a:ln w="9525">
            <a:noFill/>
            <a:miter lim="800000"/>
            <a:headEnd/>
            <a:tailEnd/>
          </a:ln>
          <a:effectLst/>
        </p:spPr>
        <p:txBody>
          <a:bodyPr/>
          <a:lstStyle/>
          <a:p>
            <a:pPr marL="363538" indent="-363538">
              <a:lnSpc>
                <a:spcPct val="120000"/>
              </a:lnSpc>
              <a:buClr>
                <a:srgbClr val="3333FF"/>
              </a:buClr>
              <a:buSzPct val="85000"/>
              <a:buFont typeface="Wingdings" pitchFamily="2" charset="2"/>
              <a:buChar char="u"/>
            </a:pPr>
            <a:r>
              <a:rPr kumimoji="0" lang="zh-CN" altLang="en-US" sz="2800">
                <a:effectLst>
                  <a:outerShdw blurRad="38100" dist="38100" dir="2700000" algn="tl">
                    <a:srgbClr val="FFFFFF"/>
                  </a:outerShdw>
                </a:effectLst>
              </a:rPr>
              <a:t>私有</a:t>
            </a:r>
            <a:r>
              <a:rPr kumimoji="0" lang="en-US" altLang="zh-CN" sz="2800">
                <a:effectLst>
                  <a:outerShdw blurRad="38100" dist="38100" dir="2700000" algn="tl">
                    <a:srgbClr val="FFFFFF"/>
                  </a:outerShdw>
                </a:effectLst>
              </a:rPr>
              <a:t>IP</a:t>
            </a:r>
            <a:r>
              <a:rPr kumimoji="0" lang="zh-CN" altLang="en-US" sz="2800">
                <a:effectLst>
                  <a:outerShdw blurRad="38100" dist="38100" dir="2700000" algn="tl">
                    <a:srgbClr val="FFFFFF"/>
                  </a:outerShdw>
                </a:effectLst>
              </a:rPr>
              <a:t>地址</a:t>
            </a:r>
          </a:p>
          <a:p>
            <a:pPr marL="363538" indent="-363538">
              <a:lnSpc>
                <a:spcPct val="120000"/>
              </a:lnSpc>
              <a:buClr>
                <a:srgbClr val="3333FF"/>
              </a:buClr>
              <a:buSzPct val="85000"/>
              <a:buFont typeface="Wingdings" pitchFamily="2" charset="2"/>
              <a:buNone/>
            </a:pPr>
            <a:r>
              <a:rPr kumimoji="0" lang="en-US" altLang="zh-CN" sz="2800">
                <a:effectLst>
                  <a:outerShdw blurRad="38100" dist="38100" dir="2700000" algn="tl">
                    <a:srgbClr val="FFFFFF"/>
                  </a:outerShdw>
                </a:effectLst>
              </a:rPr>
              <a:t>   10.0.0.0 ~ 10.255.255.255</a:t>
            </a:r>
          </a:p>
          <a:p>
            <a:pPr marL="363538" indent="-363538">
              <a:lnSpc>
                <a:spcPct val="120000"/>
              </a:lnSpc>
              <a:buClr>
                <a:srgbClr val="3333FF"/>
              </a:buClr>
              <a:buSzPct val="85000"/>
              <a:buFont typeface="Wingdings" pitchFamily="2" charset="2"/>
              <a:buNone/>
            </a:pPr>
            <a:r>
              <a:rPr kumimoji="0" lang="en-US" altLang="zh-CN" sz="2800">
                <a:effectLst>
                  <a:outerShdw blurRad="38100" dist="38100" dir="2700000" algn="tl">
                    <a:srgbClr val="FFFFFF"/>
                  </a:outerShdw>
                </a:effectLst>
              </a:rPr>
              <a:t>   172.16.0.0 ~ 172.31.255.255</a:t>
            </a:r>
          </a:p>
          <a:p>
            <a:pPr marL="363538" indent="-363538">
              <a:lnSpc>
                <a:spcPct val="120000"/>
              </a:lnSpc>
              <a:buClr>
                <a:srgbClr val="3333FF"/>
              </a:buClr>
              <a:buSzPct val="85000"/>
              <a:buFont typeface="Wingdings" pitchFamily="2" charset="2"/>
              <a:buNone/>
            </a:pPr>
            <a:r>
              <a:rPr kumimoji="0" lang="en-US" altLang="zh-CN" sz="2800">
                <a:effectLst>
                  <a:outerShdw blurRad="38100" dist="38100" dir="2700000" algn="tl">
                    <a:srgbClr val="FFFFFF"/>
                  </a:outerShdw>
                </a:effectLst>
              </a:rPr>
              <a:t>   192.168.0.0 ~ 192.168.255.255</a:t>
            </a:r>
            <a:endParaRPr kumimoji="0" lang="zh-CN" altLang="en-US" sz="2800">
              <a:effectLst>
                <a:outerShdw blurRad="38100" dist="38100" dir="2700000" algn="tl">
                  <a:srgbClr val="FFFFFF"/>
                </a:outerShdw>
              </a:effectLst>
            </a:endParaRPr>
          </a:p>
        </p:txBody>
      </p:sp>
    </p:spTree>
  </p:cSld>
  <p:clrMapOvr>
    <a:masterClrMapping/>
  </p:clrMapOvr>
  <p:transition spd="slow">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r>
              <a:rPr lang="en-US" altLang="zh-CN"/>
              <a:t>Page </a:t>
            </a:r>
            <a:fld id="{843CDC73-EA64-4B83-A8E9-FC4EA5118728}" type="slidenum">
              <a:rPr lang="en-US" altLang="zh-CN"/>
              <a:pPr/>
              <a:t>50</a:t>
            </a:fld>
            <a:endParaRPr lang="en-US" altLang="zh-CN"/>
          </a:p>
        </p:txBody>
      </p:sp>
      <p:sp>
        <p:nvSpPr>
          <p:cNvPr id="178178" name="Rectangle 2"/>
          <p:cNvSpPr>
            <a:spLocks noGrp="1" noChangeArrowheads="1"/>
          </p:cNvSpPr>
          <p:nvPr>
            <p:ph type="title"/>
          </p:nvPr>
        </p:nvSpPr>
        <p:spPr/>
        <p:txBody>
          <a:bodyPr/>
          <a:lstStyle/>
          <a:p>
            <a:r>
              <a:rPr lang="zh-CN" altLang="en-US" sz="3200"/>
              <a:t>（</a:t>
            </a:r>
            <a:r>
              <a:rPr lang="en-US" altLang="zh-CN" sz="3200"/>
              <a:t>1</a:t>
            </a:r>
            <a:r>
              <a:rPr lang="zh-CN" altLang="en-US" sz="3200"/>
              <a:t>）目的地不可达</a:t>
            </a:r>
            <a:endParaRPr lang="en-US" altLang="zh-CN" sz="3200"/>
          </a:p>
        </p:txBody>
      </p:sp>
      <p:sp>
        <p:nvSpPr>
          <p:cNvPr id="178179" name="Rectangle 3"/>
          <p:cNvSpPr>
            <a:spLocks noGrp="1" noChangeArrowheads="1"/>
          </p:cNvSpPr>
          <p:nvPr>
            <p:ph type="body" idx="1"/>
          </p:nvPr>
        </p:nvSpPr>
        <p:spPr>
          <a:xfrm>
            <a:off x="971550" y="2565400"/>
            <a:ext cx="7850188" cy="3816350"/>
          </a:xfrm>
        </p:spPr>
        <p:txBody>
          <a:bodyPr/>
          <a:lstStyle/>
          <a:p>
            <a:pPr marL="269875" indent="-269875">
              <a:buClr>
                <a:srgbClr val="000099"/>
              </a:buClr>
            </a:pPr>
            <a:r>
              <a:rPr lang="zh-CN" altLang="en-US"/>
              <a:t>其中代码</a:t>
            </a:r>
            <a:r>
              <a:rPr lang="en-US" altLang="zh-CN"/>
              <a:t>2</a:t>
            </a:r>
            <a:r>
              <a:rPr lang="zh-CN" altLang="en-US"/>
              <a:t>和代码</a:t>
            </a:r>
            <a:r>
              <a:rPr lang="en-US" altLang="zh-CN"/>
              <a:t>3</a:t>
            </a:r>
            <a:r>
              <a:rPr lang="zh-CN" altLang="en-US"/>
              <a:t>的不可达报文由</a:t>
            </a:r>
            <a:r>
              <a:rPr lang="zh-CN" altLang="en-US">
                <a:solidFill>
                  <a:srgbClr val="FF0000"/>
                </a:solidFill>
                <a:effectLst>
                  <a:outerShdw blurRad="38100" dist="38100" dir="2700000" algn="tl">
                    <a:srgbClr val="000000"/>
                  </a:outerShdw>
                </a:effectLst>
              </a:rPr>
              <a:t>目的主机</a:t>
            </a:r>
            <a:r>
              <a:rPr lang="zh-CN" altLang="en-US"/>
              <a:t>创建，其余不可达报文由</a:t>
            </a:r>
            <a:r>
              <a:rPr lang="zh-CN" altLang="en-US">
                <a:solidFill>
                  <a:srgbClr val="000099"/>
                </a:solidFill>
                <a:effectLst>
                  <a:outerShdw blurRad="38100" dist="38100" dir="2700000" algn="tl">
                    <a:srgbClr val="000000"/>
                  </a:outerShdw>
                </a:effectLst>
              </a:rPr>
              <a:t>路由器</a:t>
            </a:r>
            <a:r>
              <a:rPr lang="zh-CN" altLang="en-US"/>
              <a:t>创建</a:t>
            </a:r>
          </a:p>
          <a:p>
            <a:pPr marL="269875" indent="-269875">
              <a:buClr>
                <a:srgbClr val="000099"/>
              </a:buClr>
            </a:pPr>
            <a:r>
              <a:rPr lang="zh-CN" altLang="en-US" u="sng">
                <a:solidFill>
                  <a:srgbClr val="FF0000"/>
                </a:solidFill>
                <a:effectLst>
                  <a:outerShdw blurRad="38100" dist="38100" dir="2700000" algn="tl">
                    <a:srgbClr val="000000"/>
                  </a:outerShdw>
                </a:effectLst>
              </a:rPr>
              <a:t>代码</a:t>
            </a:r>
            <a:r>
              <a:rPr lang="en-US" altLang="zh-CN" u="sng">
                <a:solidFill>
                  <a:srgbClr val="FF0000"/>
                </a:solidFill>
                <a:effectLst>
                  <a:outerShdw blurRad="38100" dist="38100" dir="2700000" algn="tl">
                    <a:srgbClr val="000000"/>
                  </a:outerShdw>
                </a:effectLst>
              </a:rPr>
              <a:t>0</a:t>
            </a:r>
            <a:r>
              <a:rPr lang="zh-CN" altLang="en-US"/>
              <a:t>：网络不可达，可能是由于硬件的故障</a:t>
            </a:r>
          </a:p>
          <a:p>
            <a:pPr marL="269875" indent="-269875">
              <a:buClr>
                <a:srgbClr val="000099"/>
              </a:buClr>
            </a:pPr>
            <a:r>
              <a:rPr lang="zh-CN" altLang="en-US" u="sng">
                <a:solidFill>
                  <a:srgbClr val="FF0000"/>
                </a:solidFill>
                <a:effectLst>
                  <a:outerShdw blurRad="38100" dist="38100" dir="2700000" algn="tl">
                    <a:srgbClr val="000000"/>
                  </a:outerShdw>
                </a:effectLst>
              </a:rPr>
              <a:t>代码</a:t>
            </a:r>
            <a:r>
              <a:rPr lang="en-US" altLang="zh-CN" u="sng">
                <a:solidFill>
                  <a:srgbClr val="FF0000"/>
                </a:solidFill>
                <a:effectLst>
                  <a:outerShdw blurRad="38100" dist="38100" dir="2700000" algn="tl">
                    <a:srgbClr val="000000"/>
                  </a:outerShdw>
                </a:effectLst>
              </a:rPr>
              <a:t>1</a:t>
            </a:r>
            <a:r>
              <a:rPr lang="zh-CN" altLang="en-US"/>
              <a:t>：主机不可达，可能是由于硬件的故障</a:t>
            </a:r>
          </a:p>
          <a:p>
            <a:pPr marL="269875" indent="-269875">
              <a:buClr>
                <a:srgbClr val="000099"/>
              </a:buClr>
            </a:pPr>
            <a:r>
              <a:rPr lang="zh-CN" altLang="en-US" u="sng">
                <a:solidFill>
                  <a:srgbClr val="FF0000"/>
                </a:solidFill>
                <a:effectLst>
                  <a:outerShdw blurRad="38100" dist="38100" dir="2700000" algn="tl">
                    <a:srgbClr val="000000"/>
                  </a:outerShdw>
                </a:effectLst>
              </a:rPr>
              <a:t>代码</a:t>
            </a:r>
            <a:r>
              <a:rPr lang="en-US" altLang="zh-CN" u="sng">
                <a:solidFill>
                  <a:srgbClr val="FF0000"/>
                </a:solidFill>
                <a:effectLst>
                  <a:outerShdw blurRad="38100" dist="38100" dir="2700000" algn="tl">
                    <a:srgbClr val="000000"/>
                  </a:outerShdw>
                </a:effectLst>
              </a:rPr>
              <a:t>2</a:t>
            </a:r>
            <a:r>
              <a:rPr lang="zh-CN" altLang="en-US"/>
              <a:t>：协议不可达</a:t>
            </a:r>
          </a:p>
          <a:p>
            <a:pPr marL="269875" indent="-269875">
              <a:buClr>
                <a:srgbClr val="000099"/>
              </a:buClr>
            </a:pPr>
            <a:r>
              <a:rPr lang="zh-CN" altLang="en-US" u="sng">
                <a:solidFill>
                  <a:srgbClr val="FF0000"/>
                </a:solidFill>
                <a:effectLst>
                  <a:outerShdw blurRad="38100" dist="38100" dir="2700000" algn="tl">
                    <a:srgbClr val="000000"/>
                  </a:outerShdw>
                </a:effectLst>
              </a:rPr>
              <a:t>代码</a:t>
            </a:r>
            <a:r>
              <a:rPr lang="en-US" altLang="zh-CN" u="sng">
                <a:solidFill>
                  <a:srgbClr val="FF0000"/>
                </a:solidFill>
                <a:effectLst>
                  <a:outerShdw blurRad="38100" dist="38100" dir="2700000" algn="tl">
                    <a:srgbClr val="000000"/>
                  </a:outerShdw>
                </a:effectLst>
              </a:rPr>
              <a:t>3</a:t>
            </a:r>
            <a:r>
              <a:rPr lang="zh-CN" altLang="en-US"/>
              <a:t>：端口不可达，数据报要交付的进程未运行</a:t>
            </a:r>
          </a:p>
        </p:txBody>
      </p:sp>
      <p:graphicFrame>
        <p:nvGraphicFramePr>
          <p:cNvPr id="178212" name="Group 36"/>
          <p:cNvGraphicFramePr>
            <a:graphicFrameLocks noGrp="1"/>
          </p:cNvGraphicFramePr>
          <p:nvPr/>
        </p:nvGraphicFramePr>
        <p:xfrm>
          <a:off x="1403350" y="1484313"/>
          <a:ext cx="7008813" cy="1060704"/>
        </p:xfrm>
        <a:graphic>
          <a:graphicData uri="http://schemas.openxmlformats.org/drawingml/2006/table">
            <a:tbl>
              <a:tblPr/>
              <a:tblGrid>
                <a:gridCol w="1679575"/>
                <a:gridCol w="1944688"/>
                <a:gridCol w="3384550"/>
              </a:tblGrid>
              <a:tr h="519113">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类型</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代码</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校验和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gridSpan="3">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未使用</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全</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ransition spd="slow">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044B877E-539F-46A2-B293-529E2CFF9413}" type="slidenum">
              <a:rPr lang="en-US" altLang="zh-CN"/>
              <a:pPr/>
              <a:t>51</a:t>
            </a:fld>
            <a:endParaRPr lang="en-US" altLang="zh-CN"/>
          </a:p>
        </p:txBody>
      </p:sp>
      <p:sp>
        <p:nvSpPr>
          <p:cNvPr id="182274" name="Rectangle 2"/>
          <p:cNvSpPr>
            <a:spLocks noGrp="1" noChangeArrowheads="1"/>
          </p:cNvSpPr>
          <p:nvPr>
            <p:ph type="title"/>
          </p:nvPr>
        </p:nvSpPr>
        <p:spPr/>
        <p:txBody>
          <a:bodyPr/>
          <a:lstStyle/>
          <a:p>
            <a:r>
              <a:rPr lang="zh-CN" altLang="en-US" sz="3200"/>
              <a:t>（</a:t>
            </a:r>
            <a:r>
              <a:rPr lang="en-US" altLang="zh-CN" sz="3200"/>
              <a:t>1</a:t>
            </a:r>
            <a:r>
              <a:rPr lang="zh-CN" altLang="en-US" sz="3200"/>
              <a:t>）目的地不可达</a:t>
            </a:r>
            <a:endParaRPr lang="en-US" altLang="zh-CN" sz="3200"/>
          </a:p>
        </p:txBody>
      </p:sp>
      <p:sp>
        <p:nvSpPr>
          <p:cNvPr id="182275" name="Rectangle 3"/>
          <p:cNvSpPr>
            <a:spLocks noGrp="1" noChangeArrowheads="1"/>
          </p:cNvSpPr>
          <p:nvPr>
            <p:ph type="body" idx="1"/>
          </p:nvPr>
        </p:nvSpPr>
        <p:spPr>
          <a:xfrm>
            <a:off x="971550" y="1484313"/>
            <a:ext cx="7850188" cy="4968875"/>
          </a:xfrm>
        </p:spPr>
        <p:txBody>
          <a:bodyPr/>
          <a:lstStyle/>
          <a:p>
            <a:pPr marL="269875" indent="-269875">
              <a:lnSpc>
                <a:spcPct val="130000"/>
              </a:lnSpc>
              <a:buClr>
                <a:srgbClr val="000099"/>
              </a:buClr>
            </a:pPr>
            <a:r>
              <a:rPr lang="zh-CN" altLang="en-US" u="sng">
                <a:solidFill>
                  <a:srgbClr val="FF0000"/>
                </a:solidFill>
                <a:effectLst>
                  <a:outerShdw blurRad="38100" dist="38100" dir="2700000" algn="tl">
                    <a:srgbClr val="000000"/>
                  </a:outerShdw>
                </a:effectLst>
              </a:rPr>
              <a:t>代码</a:t>
            </a:r>
            <a:r>
              <a:rPr lang="en-US" altLang="zh-CN" u="sng">
                <a:solidFill>
                  <a:srgbClr val="FF0000"/>
                </a:solidFill>
                <a:effectLst>
                  <a:outerShdw blurRad="38100" dist="38100" dir="2700000" algn="tl">
                    <a:srgbClr val="000000"/>
                  </a:outerShdw>
                </a:effectLst>
              </a:rPr>
              <a:t>4</a:t>
            </a:r>
            <a:r>
              <a:rPr lang="zh-CN" altLang="en-US"/>
              <a:t>：需要进行分片，但该数据报的</a:t>
            </a:r>
            <a:r>
              <a:rPr lang="en-US" altLang="zh-CN"/>
              <a:t>DF(</a:t>
            </a:r>
            <a:r>
              <a:rPr lang="zh-CN" altLang="en-US"/>
              <a:t>不分片</a:t>
            </a:r>
            <a:r>
              <a:rPr lang="en-US" altLang="zh-CN"/>
              <a:t>)</a:t>
            </a:r>
            <a:r>
              <a:rPr lang="zh-CN" altLang="en-US"/>
              <a:t>字段已被设置。即发送端已指明数据报不能分片，但不进行分片却又不可能进行路由选择</a:t>
            </a:r>
          </a:p>
          <a:p>
            <a:pPr marL="269875" indent="-269875">
              <a:lnSpc>
                <a:spcPct val="130000"/>
              </a:lnSpc>
              <a:buClr>
                <a:srgbClr val="000099"/>
              </a:buClr>
            </a:pPr>
            <a:r>
              <a:rPr lang="zh-CN" altLang="en-US" u="sng">
                <a:solidFill>
                  <a:srgbClr val="FF0000"/>
                </a:solidFill>
                <a:effectLst>
                  <a:outerShdw blurRad="38100" dist="38100" dir="2700000" algn="tl">
                    <a:srgbClr val="000000"/>
                  </a:outerShdw>
                </a:effectLst>
              </a:rPr>
              <a:t>代码</a:t>
            </a:r>
            <a:r>
              <a:rPr lang="en-US" altLang="zh-CN" u="sng">
                <a:solidFill>
                  <a:srgbClr val="FF0000"/>
                </a:solidFill>
                <a:effectLst>
                  <a:outerShdw blurRad="38100" dist="38100" dir="2700000" algn="tl">
                    <a:srgbClr val="000000"/>
                  </a:outerShdw>
                </a:effectLst>
              </a:rPr>
              <a:t>5</a:t>
            </a:r>
            <a:r>
              <a:rPr lang="zh-CN" altLang="en-US"/>
              <a:t>：源点路由选择不能完成</a:t>
            </a:r>
          </a:p>
          <a:p>
            <a:pPr marL="269875" indent="-269875">
              <a:lnSpc>
                <a:spcPct val="130000"/>
              </a:lnSpc>
              <a:buClr>
                <a:srgbClr val="000099"/>
              </a:buClr>
            </a:pPr>
            <a:r>
              <a:rPr lang="zh-CN" altLang="en-US" u="sng">
                <a:solidFill>
                  <a:srgbClr val="FF0000"/>
                </a:solidFill>
                <a:effectLst>
                  <a:outerShdw blurRad="38100" dist="38100" dir="2700000" algn="tl">
                    <a:srgbClr val="000000"/>
                  </a:outerShdw>
                </a:effectLst>
              </a:rPr>
              <a:t>代码</a:t>
            </a:r>
            <a:r>
              <a:rPr lang="en-US" altLang="zh-CN" u="sng">
                <a:solidFill>
                  <a:srgbClr val="FF0000"/>
                </a:solidFill>
                <a:effectLst>
                  <a:outerShdw blurRad="38100" dist="38100" dir="2700000" algn="tl">
                    <a:srgbClr val="000000"/>
                  </a:outerShdw>
                </a:effectLst>
              </a:rPr>
              <a:t>6</a:t>
            </a:r>
            <a:r>
              <a:rPr lang="zh-CN" altLang="en-US"/>
              <a:t>：目的网络未知</a:t>
            </a:r>
          </a:p>
          <a:p>
            <a:pPr marL="269875" indent="-269875">
              <a:lnSpc>
                <a:spcPct val="130000"/>
              </a:lnSpc>
              <a:buClr>
                <a:srgbClr val="000099"/>
              </a:buClr>
            </a:pPr>
            <a:r>
              <a:rPr lang="zh-CN" altLang="en-US" u="sng">
                <a:solidFill>
                  <a:srgbClr val="FF0000"/>
                </a:solidFill>
                <a:effectLst>
                  <a:outerShdw blurRad="38100" dist="38100" dir="2700000" algn="tl">
                    <a:srgbClr val="000000"/>
                  </a:outerShdw>
                </a:effectLst>
              </a:rPr>
              <a:t>代码</a:t>
            </a:r>
            <a:r>
              <a:rPr lang="en-US" altLang="zh-CN" u="sng">
                <a:solidFill>
                  <a:srgbClr val="FF0000"/>
                </a:solidFill>
                <a:effectLst>
                  <a:outerShdw blurRad="38100" dist="38100" dir="2700000" algn="tl">
                    <a:srgbClr val="000000"/>
                  </a:outerShdw>
                </a:effectLst>
              </a:rPr>
              <a:t>7</a:t>
            </a:r>
            <a:r>
              <a:rPr lang="zh-CN" altLang="en-US"/>
              <a:t>：目的主机未知</a:t>
            </a:r>
          </a:p>
          <a:p>
            <a:pPr marL="269875" indent="-269875">
              <a:lnSpc>
                <a:spcPct val="130000"/>
              </a:lnSpc>
              <a:buClr>
                <a:srgbClr val="000099"/>
              </a:buClr>
            </a:pPr>
            <a:r>
              <a:rPr lang="zh-CN" altLang="en-US" u="sng">
                <a:solidFill>
                  <a:srgbClr val="FF0000"/>
                </a:solidFill>
                <a:effectLst>
                  <a:outerShdw blurRad="38100" dist="38100" dir="2700000" algn="tl">
                    <a:srgbClr val="000000"/>
                  </a:outerShdw>
                </a:effectLst>
              </a:rPr>
              <a:t>代码</a:t>
            </a:r>
            <a:r>
              <a:rPr lang="en-US" altLang="zh-CN" u="sng">
                <a:solidFill>
                  <a:srgbClr val="FF0000"/>
                </a:solidFill>
                <a:effectLst>
                  <a:outerShdw blurRad="38100" dist="38100" dir="2700000" algn="tl">
                    <a:srgbClr val="000000"/>
                  </a:outerShdw>
                </a:effectLst>
              </a:rPr>
              <a:t>8</a:t>
            </a:r>
            <a:r>
              <a:rPr lang="zh-CN" altLang="en-US"/>
              <a:t>：源主机是孤立的</a:t>
            </a:r>
          </a:p>
          <a:p>
            <a:pPr marL="269875" indent="-269875">
              <a:lnSpc>
                <a:spcPct val="130000"/>
              </a:lnSpc>
              <a:buClr>
                <a:srgbClr val="000099"/>
              </a:buClr>
            </a:pPr>
            <a:r>
              <a:rPr lang="zh-CN" altLang="en-US" u="sng">
                <a:solidFill>
                  <a:srgbClr val="FF0000"/>
                </a:solidFill>
                <a:effectLst>
                  <a:outerShdw blurRad="38100" dist="38100" dir="2700000" algn="tl">
                    <a:srgbClr val="000000"/>
                  </a:outerShdw>
                </a:effectLst>
              </a:rPr>
              <a:t>代码</a:t>
            </a:r>
            <a:r>
              <a:rPr lang="en-US" altLang="zh-CN" u="sng">
                <a:solidFill>
                  <a:srgbClr val="FF0000"/>
                </a:solidFill>
                <a:effectLst>
                  <a:outerShdw blurRad="38100" dist="38100" dir="2700000" algn="tl">
                    <a:srgbClr val="000000"/>
                  </a:outerShdw>
                </a:effectLst>
              </a:rPr>
              <a:t>9</a:t>
            </a:r>
            <a:r>
              <a:rPr lang="zh-CN" altLang="en-US"/>
              <a:t>：从管理上禁止与目的网络通信</a:t>
            </a:r>
          </a:p>
        </p:txBody>
      </p:sp>
    </p:spTree>
  </p:cSld>
  <p:clrMapOvr>
    <a:masterClrMapping/>
  </p:clrMapOvr>
  <p:transition spd="slow">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1BBA0EB7-91D0-4DF8-859B-87C275A63E4A}" type="slidenum">
              <a:rPr lang="en-US" altLang="zh-CN"/>
              <a:pPr/>
              <a:t>52</a:t>
            </a:fld>
            <a:endParaRPr lang="en-US" altLang="zh-CN"/>
          </a:p>
        </p:txBody>
      </p:sp>
      <p:sp>
        <p:nvSpPr>
          <p:cNvPr id="183298" name="Rectangle 2"/>
          <p:cNvSpPr>
            <a:spLocks noGrp="1" noChangeArrowheads="1"/>
          </p:cNvSpPr>
          <p:nvPr>
            <p:ph type="title"/>
          </p:nvPr>
        </p:nvSpPr>
        <p:spPr/>
        <p:txBody>
          <a:bodyPr/>
          <a:lstStyle/>
          <a:p>
            <a:r>
              <a:rPr lang="zh-CN" altLang="en-US" sz="3200"/>
              <a:t>（</a:t>
            </a:r>
            <a:r>
              <a:rPr lang="en-US" altLang="zh-CN" sz="3200"/>
              <a:t>1</a:t>
            </a:r>
            <a:r>
              <a:rPr lang="zh-CN" altLang="en-US" sz="3200"/>
              <a:t>）目的地不可达</a:t>
            </a:r>
            <a:endParaRPr lang="en-US" altLang="zh-CN" sz="3200"/>
          </a:p>
        </p:txBody>
      </p:sp>
      <p:sp>
        <p:nvSpPr>
          <p:cNvPr id="183299" name="Rectangle 3"/>
          <p:cNvSpPr>
            <a:spLocks noGrp="1" noChangeArrowheads="1"/>
          </p:cNvSpPr>
          <p:nvPr>
            <p:ph type="body" idx="1"/>
          </p:nvPr>
        </p:nvSpPr>
        <p:spPr>
          <a:xfrm>
            <a:off x="971550" y="1484313"/>
            <a:ext cx="7561263" cy="4968875"/>
          </a:xfrm>
        </p:spPr>
        <p:txBody>
          <a:bodyPr/>
          <a:lstStyle/>
          <a:p>
            <a:pPr marL="269875" indent="-269875">
              <a:buClr>
                <a:srgbClr val="000099"/>
              </a:buClr>
            </a:pPr>
            <a:r>
              <a:rPr lang="zh-CN" altLang="en-US" sz="2600" u="sng">
                <a:solidFill>
                  <a:srgbClr val="FF0000"/>
                </a:solidFill>
                <a:effectLst>
                  <a:outerShdw blurRad="38100" dist="38100" dir="2700000" algn="tl">
                    <a:srgbClr val="000000"/>
                  </a:outerShdw>
                </a:effectLst>
              </a:rPr>
              <a:t>代码</a:t>
            </a:r>
            <a:r>
              <a:rPr lang="en-US" altLang="zh-CN" sz="2600" u="sng">
                <a:solidFill>
                  <a:srgbClr val="FF0000"/>
                </a:solidFill>
                <a:effectLst>
                  <a:outerShdw blurRad="38100" dist="38100" dir="2700000" algn="tl">
                    <a:srgbClr val="000000"/>
                  </a:outerShdw>
                </a:effectLst>
              </a:rPr>
              <a:t>10</a:t>
            </a:r>
            <a:r>
              <a:rPr lang="zh-CN" altLang="en-US" sz="2600"/>
              <a:t>：从管理上禁止与目的主机通信</a:t>
            </a:r>
          </a:p>
          <a:p>
            <a:pPr marL="269875" indent="-269875">
              <a:buClr>
                <a:srgbClr val="000099"/>
              </a:buClr>
            </a:pPr>
            <a:r>
              <a:rPr lang="zh-CN" altLang="en-US" sz="2600" u="sng">
                <a:solidFill>
                  <a:srgbClr val="FF0000"/>
                </a:solidFill>
                <a:effectLst>
                  <a:outerShdw blurRad="38100" dist="38100" dir="2700000" algn="tl">
                    <a:srgbClr val="000000"/>
                  </a:outerShdw>
                </a:effectLst>
              </a:rPr>
              <a:t>代码</a:t>
            </a:r>
            <a:r>
              <a:rPr lang="en-US" altLang="zh-CN" sz="2600" u="sng">
                <a:solidFill>
                  <a:srgbClr val="FF0000"/>
                </a:solidFill>
                <a:effectLst>
                  <a:outerShdw blurRad="38100" dist="38100" dir="2700000" algn="tl">
                    <a:srgbClr val="000000"/>
                  </a:outerShdw>
                </a:effectLst>
              </a:rPr>
              <a:t>11</a:t>
            </a:r>
            <a:r>
              <a:rPr lang="zh-CN" altLang="en-US" sz="2600"/>
              <a:t>：对指明的服务类型，网络不可达</a:t>
            </a:r>
          </a:p>
          <a:p>
            <a:pPr marL="269875" indent="-269875">
              <a:buClr>
                <a:srgbClr val="000099"/>
              </a:buClr>
            </a:pPr>
            <a:r>
              <a:rPr lang="zh-CN" altLang="en-US" sz="2600" u="sng">
                <a:solidFill>
                  <a:srgbClr val="FF0000"/>
                </a:solidFill>
                <a:effectLst>
                  <a:outerShdw blurRad="38100" dist="38100" dir="2700000" algn="tl">
                    <a:srgbClr val="000000"/>
                  </a:outerShdw>
                </a:effectLst>
              </a:rPr>
              <a:t>代码</a:t>
            </a:r>
            <a:r>
              <a:rPr lang="en-US" altLang="zh-CN" sz="2600" u="sng">
                <a:solidFill>
                  <a:srgbClr val="FF0000"/>
                </a:solidFill>
                <a:effectLst>
                  <a:outerShdw blurRad="38100" dist="38100" dir="2700000" algn="tl">
                    <a:srgbClr val="000000"/>
                  </a:outerShdw>
                </a:effectLst>
              </a:rPr>
              <a:t>12</a:t>
            </a:r>
            <a:r>
              <a:rPr lang="zh-CN" altLang="en-US" sz="2600"/>
              <a:t>：对指明的服务类型，主机不可达</a:t>
            </a:r>
          </a:p>
          <a:p>
            <a:pPr marL="269875" indent="-269875">
              <a:buClr>
                <a:srgbClr val="000099"/>
              </a:buClr>
            </a:pPr>
            <a:r>
              <a:rPr lang="zh-CN" altLang="en-US" sz="2600" u="sng">
                <a:solidFill>
                  <a:srgbClr val="FF0000"/>
                </a:solidFill>
                <a:effectLst>
                  <a:outerShdw blurRad="38100" dist="38100" dir="2700000" algn="tl">
                    <a:srgbClr val="000000"/>
                  </a:outerShdw>
                </a:effectLst>
              </a:rPr>
              <a:t>代码</a:t>
            </a:r>
            <a:r>
              <a:rPr lang="en-US" altLang="zh-CN" sz="2600" u="sng">
                <a:solidFill>
                  <a:srgbClr val="FF0000"/>
                </a:solidFill>
                <a:effectLst>
                  <a:outerShdw blurRad="38100" dist="38100" dir="2700000" algn="tl">
                    <a:srgbClr val="000000"/>
                  </a:outerShdw>
                </a:effectLst>
              </a:rPr>
              <a:t>13</a:t>
            </a:r>
            <a:r>
              <a:rPr lang="zh-CN" altLang="en-US" sz="2600"/>
              <a:t>：主机不可达，因为管理机构已经在该主机上放置了过滤器</a:t>
            </a:r>
          </a:p>
          <a:p>
            <a:pPr marL="269875" indent="-269875">
              <a:buClr>
                <a:srgbClr val="000099"/>
              </a:buClr>
            </a:pPr>
            <a:r>
              <a:rPr lang="zh-CN" altLang="en-US" sz="2600" u="sng">
                <a:solidFill>
                  <a:srgbClr val="FF0000"/>
                </a:solidFill>
                <a:effectLst>
                  <a:outerShdw blurRad="38100" dist="38100" dir="2700000" algn="tl">
                    <a:srgbClr val="000000"/>
                  </a:outerShdw>
                </a:effectLst>
              </a:rPr>
              <a:t>代码</a:t>
            </a:r>
            <a:r>
              <a:rPr lang="en-US" altLang="zh-CN" sz="2600" u="sng">
                <a:solidFill>
                  <a:srgbClr val="FF0000"/>
                </a:solidFill>
                <a:effectLst>
                  <a:outerShdw blurRad="38100" dist="38100" dir="2700000" algn="tl">
                    <a:srgbClr val="000000"/>
                  </a:outerShdw>
                </a:effectLst>
              </a:rPr>
              <a:t>14</a:t>
            </a:r>
            <a:r>
              <a:rPr lang="zh-CN" altLang="en-US" sz="2600"/>
              <a:t>：主机不可达，因为主机的优先级被违背了，这种报文由路由器发出，指出所请求的优先级对该目的主机是不允许的</a:t>
            </a:r>
          </a:p>
          <a:p>
            <a:pPr marL="269875" indent="-269875">
              <a:buClr>
                <a:srgbClr val="000099"/>
              </a:buClr>
            </a:pPr>
            <a:r>
              <a:rPr lang="zh-CN" altLang="en-US" sz="2600" u="sng">
                <a:solidFill>
                  <a:srgbClr val="FF0000"/>
                </a:solidFill>
                <a:effectLst>
                  <a:outerShdw blurRad="38100" dist="38100" dir="2700000" algn="tl">
                    <a:srgbClr val="000000"/>
                  </a:outerShdw>
                </a:effectLst>
              </a:rPr>
              <a:t>代码</a:t>
            </a:r>
            <a:r>
              <a:rPr lang="en-US" altLang="zh-CN" sz="2600" u="sng">
                <a:solidFill>
                  <a:srgbClr val="FF0000"/>
                </a:solidFill>
                <a:effectLst>
                  <a:outerShdw blurRad="38100" dist="38100" dir="2700000" algn="tl">
                    <a:srgbClr val="000000"/>
                  </a:outerShdw>
                </a:effectLst>
              </a:rPr>
              <a:t>15</a:t>
            </a:r>
            <a:r>
              <a:rPr lang="zh-CN" altLang="en-US" sz="2600"/>
              <a:t>：主机不可达，它的优先级被删除了</a:t>
            </a:r>
          </a:p>
        </p:txBody>
      </p:sp>
    </p:spTree>
  </p:cSld>
  <p:clrMapOvr>
    <a:masterClrMapping/>
  </p:clrMapOvr>
  <p:transition spd="slow">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r>
              <a:rPr lang="en-US" altLang="zh-CN"/>
              <a:t>Page </a:t>
            </a:r>
            <a:fld id="{A861AFA3-E27D-4467-89CC-701DB6357AA7}" type="slidenum">
              <a:rPr lang="en-US" altLang="zh-CN"/>
              <a:pPr/>
              <a:t>53</a:t>
            </a:fld>
            <a:endParaRPr lang="en-US" altLang="zh-CN"/>
          </a:p>
        </p:txBody>
      </p:sp>
      <p:sp>
        <p:nvSpPr>
          <p:cNvPr id="179202" name="Rectangle 2"/>
          <p:cNvSpPr>
            <a:spLocks noGrp="1" noChangeArrowheads="1"/>
          </p:cNvSpPr>
          <p:nvPr>
            <p:ph type="title"/>
          </p:nvPr>
        </p:nvSpPr>
        <p:spPr/>
        <p:txBody>
          <a:bodyPr/>
          <a:lstStyle/>
          <a:p>
            <a:r>
              <a:rPr lang="zh-CN" altLang="en-US" sz="3200"/>
              <a:t>（</a:t>
            </a:r>
            <a:r>
              <a:rPr lang="en-US" altLang="zh-CN" sz="3200"/>
              <a:t>2</a:t>
            </a:r>
            <a:r>
              <a:rPr lang="zh-CN" altLang="en-US" sz="3200"/>
              <a:t>）源抑制</a:t>
            </a:r>
          </a:p>
        </p:txBody>
      </p:sp>
      <p:sp>
        <p:nvSpPr>
          <p:cNvPr id="179203" name="Rectangle 3"/>
          <p:cNvSpPr>
            <a:spLocks noGrp="1" noChangeArrowheads="1"/>
          </p:cNvSpPr>
          <p:nvPr>
            <p:ph type="body" idx="1"/>
          </p:nvPr>
        </p:nvSpPr>
        <p:spPr>
          <a:xfrm>
            <a:off x="1066800" y="2724150"/>
            <a:ext cx="7392988" cy="3368675"/>
          </a:xfrm>
        </p:spPr>
        <p:txBody>
          <a:bodyPr/>
          <a:lstStyle/>
          <a:p>
            <a:pPr marL="360363" indent="-360363">
              <a:buFont typeface="Wingdings" pitchFamily="2" charset="2"/>
              <a:buNone/>
            </a:pPr>
            <a:r>
              <a:rPr lang="zh-CN" altLang="en-US"/>
              <a:t>源抑制报文的目的：</a:t>
            </a:r>
          </a:p>
          <a:p>
            <a:pPr marL="360363" indent="-360363">
              <a:buClr>
                <a:srgbClr val="000099"/>
              </a:buClr>
            </a:pPr>
            <a:r>
              <a:rPr lang="zh-CN" altLang="en-US"/>
              <a:t>通知源点，由于拥塞，在路由器或目的主机中，数据报已被丢弃</a:t>
            </a:r>
          </a:p>
          <a:p>
            <a:pPr marL="360363" indent="-360363">
              <a:buClr>
                <a:srgbClr val="000099"/>
              </a:buClr>
            </a:pPr>
            <a:r>
              <a:rPr lang="zh-CN" altLang="en-US"/>
              <a:t>警告源点，在路径中的某处出现了拥塞，源点必须放慢（抑制）发送过程，直到拥塞程度减轻为止</a:t>
            </a:r>
          </a:p>
        </p:txBody>
      </p:sp>
      <p:graphicFrame>
        <p:nvGraphicFramePr>
          <p:cNvPr id="179258" name="Group 58"/>
          <p:cNvGraphicFramePr>
            <a:graphicFrameLocks noGrp="1"/>
          </p:cNvGraphicFramePr>
          <p:nvPr/>
        </p:nvGraphicFramePr>
        <p:xfrm>
          <a:off x="1524000" y="1612900"/>
          <a:ext cx="7008813" cy="1060704"/>
        </p:xfrm>
        <a:graphic>
          <a:graphicData uri="http://schemas.openxmlformats.org/drawingml/2006/table">
            <a:tbl>
              <a:tblPr/>
              <a:tblGrid>
                <a:gridCol w="1752600"/>
                <a:gridCol w="1727200"/>
                <a:gridCol w="3529013"/>
              </a:tblGrid>
              <a:tr h="519113">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类型</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sng"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代码</a:t>
                      </a:r>
                      <a:r>
                        <a:rPr kumimoji="0" lang="en-US" altLang="zh-CN" sz="2400" b="1" i="0" u="sng"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校验和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gridSpan="3">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未使用</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全</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ransition spd="slow">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r>
              <a:rPr lang="en-US" altLang="zh-CN"/>
              <a:t>Page </a:t>
            </a:r>
            <a:fld id="{1FF8A38A-AF21-4BE1-893A-475CCA1DCC01}" type="slidenum">
              <a:rPr lang="en-US" altLang="zh-CN"/>
              <a:pPr/>
              <a:t>54</a:t>
            </a:fld>
            <a:endParaRPr lang="en-US" altLang="zh-CN"/>
          </a:p>
        </p:txBody>
      </p:sp>
      <p:sp>
        <p:nvSpPr>
          <p:cNvPr id="186370" name="Rectangle 2"/>
          <p:cNvSpPr>
            <a:spLocks noGrp="1" noChangeArrowheads="1"/>
          </p:cNvSpPr>
          <p:nvPr>
            <p:ph type="title"/>
          </p:nvPr>
        </p:nvSpPr>
        <p:spPr/>
        <p:txBody>
          <a:bodyPr/>
          <a:lstStyle/>
          <a:p>
            <a:r>
              <a:rPr lang="zh-CN" altLang="en-US" sz="3200"/>
              <a:t>（</a:t>
            </a:r>
            <a:r>
              <a:rPr lang="en-US" altLang="zh-CN" sz="3200"/>
              <a:t>3</a:t>
            </a:r>
            <a:r>
              <a:rPr lang="zh-CN" altLang="en-US" sz="3200"/>
              <a:t>）改变路由</a:t>
            </a:r>
          </a:p>
        </p:txBody>
      </p:sp>
      <p:sp>
        <p:nvSpPr>
          <p:cNvPr id="186371" name="Rectangle 3"/>
          <p:cNvSpPr>
            <a:spLocks noGrp="1" noChangeArrowheads="1"/>
          </p:cNvSpPr>
          <p:nvPr>
            <p:ph type="body" idx="1"/>
          </p:nvPr>
        </p:nvSpPr>
        <p:spPr>
          <a:xfrm>
            <a:off x="1066800" y="2781300"/>
            <a:ext cx="7620000" cy="3527425"/>
          </a:xfrm>
        </p:spPr>
        <p:txBody>
          <a:bodyPr/>
          <a:lstStyle/>
          <a:p>
            <a:pPr marL="360363" indent="-360363">
              <a:lnSpc>
                <a:spcPct val="140000"/>
              </a:lnSpc>
              <a:buClr>
                <a:srgbClr val="000099"/>
              </a:buClr>
            </a:pPr>
            <a:r>
              <a:rPr lang="zh-CN" altLang="en-US" sz="2400"/>
              <a:t>改变路由报文是由路由器向同一个本地网络上的主机发送的。</a:t>
            </a:r>
          </a:p>
          <a:p>
            <a:pPr marL="360363" indent="-360363">
              <a:lnSpc>
                <a:spcPct val="140000"/>
              </a:lnSpc>
              <a:buClr>
                <a:srgbClr val="000099"/>
              </a:buClr>
            </a:pPr>
            <a:r>
              <a:rPr lang="zh-CN" altLang="en-US" sz="2400" u="sng">
                <a:solidFill>
                  <a:srgbClr val="FF0000"/>
                </a:solidFill>
                <a:effectLst>
                  <a:outerShdw blurRad="38100" dist="38100" dir="2700000" algn="tl">
                    <a:srgbClr val="000000"/>
                  </a:outerShdw>
                </a:effectLst>
              </a:rPr>
              <a:t>代码</a:t>
            </a:r>
            <a:r>
              <a:rPr lang="en-US" altLang="zh-CN" sz="2400" u="sng">
                <a:solidFill>
                  <a:srgbClr val="FF0000"/>
                </a:solidFill>
                <a:effectLst>
                  <a:outerShdw blurRad="38100" dist="38100" dir="2700000" algn="tl">
                    <a:srgbClr val="000000"/>
                  </a:outerShdw>
                </a:effectLst>
              </a:rPr>
              <a:t>0</a:t>
            </a:r>
            <a:r>
              <a:rPr lang="zh-CN" altLang="en-US" sz="2400"/>
              <a:t>：对特定网络路由的改变</a:t>
            </a:r>
          </a:p>
          <a:p>
            <a:pPr marL="360363" indent="-360363">
              <a:lnSpc>
                <a:spcPct val="140000"/>
              </a:lnSpc>
              <a:buClr>
                <a:srgbClr val="000099"/>
              </a:buClr>
            </a:pPr>
            <a:r>
              <a:rPr lang="zh-CN" altLang="en-US" sz="2400" u="sng">
                <a:solidFill>
                  <a:srgbClr val="FF0000"/>
                </a:solidFill>
                <a:effectLst>
                  <a:outerShdw blurRad="38100" dist="38100" dir="2700000" algn="tl">
                    <a:srgbClr val="000000"/>
                  </a:outerShdw>
                </a:effectLst>
              </a:rPr>
              <a:t>代码</a:t>
            </a:r>
            <a:r>
              <a:rPr lang="en-US" altLang="zh-CN" sz="2400" u="sng">
                <a:solidFill>
                  <a:srgbClr val="FF0000"/>
                </a:solidFill>
                <a:effectLst>
                  <a:outerShdw blurRad="38100" dist="38100" dir="2700000" algn="tl">
                    <a:srgbClr val="000000"/>
                  </a:outerShdw>
                </a:effectLst>
              </a:rPr>
              <a:t>1</a:t>
            </a:r>
            <a:r>
              <a:rPr lang="zh-CN" altLang="en-US" sz="2400"/>
              <a:t>：对特定主机路由的改变</a:t>
            </a:r>
          </a:p>
          <a:p>
            <a:pPr marL="360363" indent="-360363">
              <a:lnSpc>
                <a:spcPct val="140000"/>
              </a:lnSpc>
              <a:buClr>
                <a:srgbClr val="000099"/>
              </a:buClr>
            </a:pPr>
            <a:r>
              <a:rPr lang="zh-CN" altLang="en-US" sz="2400" u="sng">
                <a:solidFill>
                  <a:srgbClr val="FF0000"/>
                </a:solidFill>
                <a:effectLst>
                  <a:outerShdw blurRad="38100" dist="38100" dir="2700000" algn="tl">
                    <a:srgbClr val="000000"/>
                  </a:outerShdw>
                </a:effectLst>
              </a:rPr>
              <a:t>代码</a:t>
            </a:r>
            <a:r>
              <a:rPr lang="en-US" altLang="zh-CN" sz="2400" u="sng">
                <a:solidFill>
                  <a:srgbClr val="FF0000"/>
                </a:solidFill>
                <a:effectLst>
                  <a:outerShdw blurRad="38100" dist="38100" dir="2700000" algn="tl">
                    <a:srgbClr val="000000"/>
                  </a:outerShdw>
                </a:effectLst>
              </a:rPr>
              <a:t>2</a:t>
            </a:r>
            <a:r>
              <a:rPr lang="zh-CN" altLang="en-US" sz="2400"/>
              <a:t>：基于指明的服务类型对特定网络路由的改变</a:t>
            </a:r>
          </a:p>
          <a:p>
            <a:pPr marL="360363" indent="-360363">
              <a:lnSpc>
                <a:spcPct val="140000"/>
              </a:lnSpc>
              <a:buClr>
                <a:srgbClr val="000099"/>
              </a:buClr>
            </a:pPr>
            <a:r>
              <a:rPr lang="zh-CN" altLang="en-US" sz="2400" u="sng">
                <a:solidFill>
                  <a:srgbClr val="FF0000"/>
                </a:solidFill>
                <a:effectLst>
                  <a:outerShdw blurRad="38100" dist="38100" dir="2700000" algn="tl">
                    <a:srgbClr val="000000"/>
                  </a:outerShdw>
                </a:effectLst>
              </a:rPr>
              <a:t>代码</a:t>
            </a:r>
            <a:r>
              <a:rPr lang="en-US" altLang="zh-CN" sz="2400" u="sng">
                <a:solidFill>
                  <a:srgbClr val="FF0000"/>
                </a:solidFill>
                <a:effectLst>
                  <a:outerShdw blurRad="38100" dist="38100" dir="2700000" algn="tl">
                    <a:srgbClr val="000000"/>
                  </a:outerShdw>
                </a:effectLst>
              </a:rPr>
              <a:t>3</a:t>
            </a:r>
            <a:r>
              <a:rPr lang="zh-CN" altLang="en-US" sz="2400"/>
              <a:t>：基于指明的服务类型对特定主机路由的改变</a:t>
            </a:r>
            <a:endParaRPr lang="en-US" altLang="zh-CN" sz="2400"/>
          </a:p>
        </p:txBody>
      </p:sp>
      <p:graphicFrame>
        <p:nvGraphicFramePr>
          <p:cNvPr id="186388" name="Group 20"/>
          <p:cNvGraphicFramePr>
            <a:graphicFrameLocks noGrp="1"/>
          </p:cNvGraphicFramePr>
          <p:nvPr/>
        </p:nvGraphicFramePr>
        <p:xfrm>
          <a:off x="1524000" y="1612900"/>
          <a:ext cx="6719888" cy="1060704"/>
        </p:xfrm>
        <a:graphic>
          <a:graphicData uri="http://schemas.openxmlformats.org/drawingml/2006/table">
            <a:tbl>
              <a:tblPr/>
              <a:tblGrid>
                <a:gridCol w="1608138"/>
                <a:gridCol w="1871662"/>
                <a:gridCol w="3240088"/>
              </a:tblGrid>
              <a:tr h="519113">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类型</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代码</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校验和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gridSpan="3">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目的路由器的</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IP</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地址</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ransition spd="slow">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r>
              <a:rPr lang="en-US" altLang="zh-CN"/>
              <a:t>Page </a:t>
            </a:r>
            <a:fld id="{4AC928CE-0870-4A75-AF5C-94B99095659E}" type="slidenum">
              <a:rPr lang="en-US" altLang="zh-CN"/>
              <a:pPr/>
              <a:t>55</a:t>
            </a:fld>
            <a:endParaRPr lang="en-US" altLang="zh-CN"/>
          </a:p>
        </p:txBody>
      </p:sp>
      <p:sp>
        <p:nvSpPr>
          <p:cNvPr id="195586" name="Rectangle 2"/>
          <p:cNvSpPr>
            <a:spLocks noGrp="1" noChangeArrowheads="1"/>
          </p:cNvSpPr>
          <p:nvPr>
            <p:ph type="title"/>
          </p:nvPr>
        </p:nvSpPr>
        <p:spPr/>
        <p:txBody>
          <a:bodyPr/>
          <a:lstStyle/>
          <a:p>
            <a:r>
              <a:rPr lang="zh-CN" altLang="en-US" sz="3200"/>
              <a:t>（</a:t>
            </a:r>
            <a:r>
              <a:rPr lang="en-US" altLang="zh-CN" sz="3200"/>
              <a:t>4</a:t>
            </a:r>
            <a:r>
              <a:rPr lang="zh-CN" altLang="en-US" sz="3200"/>
              <a:t>）</a:t>
            </a:r>
            <a:r>
              <a:rPr lang="en-US" altLang="zh-CN" sz="3200"/>
              <a:t>IP</a:t>
            </a:r>
            <a:r>
              <a:rPr lang="zh-CN" altLang="en-US" sz="3200"/>
              <a:t>分组超时</a:t>
            </a:r>
          </a:p>
        </p:txBody>
      </p:sp>
      <p:sp>
        <p:nvSpPr>
          <p:cNvPr id="195587" name="Rectangle 3"/>
          <p:cNvSpPr>
            <a:spLocks noGrp="1" noChangeArrowheads="1"/>
          </p:cNvSpPr>
          <p:nvPr>
            <p:ph type="body" idx="1"/>
          </p:nvPr>
        </p:nvSpPr>
        <p:spPr>
          <a:xfrm>
            <a:off x="1079500" y="2898775"/>
            <a:ext cx="7561263" cy="3090863"/>
          </a:xfrm>
        </p:spPr>
        <p:txBody>
          <a:bodyPr/>
          <a:lstStyle/>
          <a:p>
            <a:pPr marL="360363" indent="-360363">
              <a:buClr>
                <a:srgbClr val="000099"/>
              </a:buClr>
            </a:pPr>
            <a:r>
              <a:rPr lang="zh-CN" altLang="en-US" u="sng">
                <a:solidFill>
                  <a:srgbClr val="FF0000"/>
                </a:solidFill>
                <a:effectLst>
                  <a:outerShdw blurRad="38100" dist="38100" dir="2700000" algn="tl">
                    <a:srgbClr val="000000"/>
                  </a:outerShdw>
                </a:effectLst>
              </a:rPr>
              <a:t>代码</a:t>
            </a:r>
            <a:r>
              <a:rPr lang="en-US" altLang="zh-CN" u="sng">
                <a:solidFill>
                  <a:srgbClr val="FF0000"/>
                </a:solidFill>
                <a:effectLst>
                  <a:outerShdw blurRad="38100" dist="38100" dir="2700000" algn="tl">
                    <a:srgbClr val="000000"/>
                  </a:outerShdw>
                </a:effectLst>
              </a:rPr>
              <a:t>0</a:t>
            </a:r>
            <a:r>
              <a:rPr lang="zh-CN" altLang="en-US"/>
              <a:t>：当数据报的生存时间字段值为</a:t>
            </a:r>
            <a:r>
              <a:rPr lang="en-US" altLang="zh-CN"/>
              <a:t>0</a:t>
            </a:r>
            <a:r>
              <a:rPr lang="zh-CN" altLang="en-US"/>
              <a:t>而被路由器丢弃时产生的超时报文</a:t>
            </a:r>
          </a:p>
          <a:p>
            <a:pPr marL="360363" indent="-360363">
              <a:buClr>
                <a:srgbClr val="000099"/>
              </a:buClr>
            </a:pPr>
            <a:r>
              <a:rPr lang="zh-CN" altLang="en-US" u="sng">
                <a:solidFill>
                  <a:srgbClr val="FF0000"/>
                </a:solidFill>
                <a:effectLst>
                  <a:outerShdw blurRad="38100" dist="38100" dir="2700000" algn="tl">
                    <a:srgbClr val="000000"/>
                  </a:outerShdw>
                </a:effectLst>
              </a:rPr>
              <a:t>代码</a:t>
            </a:r>
            <a:r>
              <a:rPr lang="en-US" altLang="zh-CN" u="sng">
                <a:solidFill>
                  <a:srgbClr val="FF0000"/>
                </a:solidFill>
                <a:effectLst>
                  <a:outerShdw blurRad="38100" dist="38100" dir="2700000" algn="tl">
                    <a:srgbClr val="000000"/>
                  </a:outerShdw>
                </a:effectLst>
              </a:rPr>
              <a:t>1</a:t>
            </a:r>
            <a:r>
              <a:rPr lang="zh-CN" altLang="en-US"/>
              <a:t>：在规定时限内数据报的某些分片未能到达而导致已到达的分片被丢弃时产生的超时报文</a:t>
            </a:r>
            <a:endParaRPr lang="en-US" altLang="zh-CN"/>
          </a:p>
        </p:txBody>
      </p:sp>
      <p:graphicFrame>
        <p:nvGraphicFramePr>
          <p:cNvPr id="195604" name="Group 20"/>
          <p:cNvGraphicFramePr>
            <a:graphicFrameLocks noGrp="1"/>
          </p:cNvGraphicFramePr>
          <p:nvPr/>
        </p:nvGraphicFramePr>
        <p:xfrm>
          <a:off x="1524000" y="1612900"/>
          <a:ext cx="6792913" cy="1060704"/>
        </p:xfrm>
        <a:graphic>
          <a:graphicData uri="http://schemas.openxmlformats.org/drawingml/2006/table">
            <a:tbl>
              <a:tblPr/>
              <a:tblGrid>
                <a:gridCol w="1752600"/>
                <a:gridCol w="1800225"/>
                <a:gridCol w="3240088"/>
              </a:tblGrid>
              <a:tr h="519113">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类型</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代码</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:0</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或</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校验和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gridSpan="3">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未使用</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全</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ransition spd="slow">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0"/>
          </p:nvPr>
        </p:nvSpPr>
        <p:spPr/>
        <p:txBody>
          <a:bodyPr/>
          <a:lstStyle/>
          <a:p>
            <a:r>
              <a:rPr lang="en-US" altLang="zh-CN"/>
              <a:t>Page </a:t>
            </a:r>
            <a:fld id="{3A87F809-86EE-4C37-9860-048F9F2D523B}" type="slidenum">
              <a:rPr lang="en-US" altLang="zh-CN"/>
              <a:pPr/>
              <a:t>56</a:t>
            </a:fld>
            <a:endParaRPr lang="en-US" altLang="zh-CN"/>
          </a:p>
        </p:txBody>
      </p:sp>
      <p:sp>
        <p:nvSpPr>
          <p:cNvPr id="196610" name="Rectangle 2"/>
          <p:cNvSpPr>
            <a:spLocks noGrp="1" noChangeArrowheads="1"/>
          </p:cNvSpPr>
          <p:nvPr>
            <p:ph type="title"/>
          </p:nvPr>
        </p:nvSpPr>
        <p:spPr/>
        <p:txBody>
          <a:bodyPr/>
          <a:lstStyle/>
          <a:p>
            <a:r>
              <a:rPr lang="zh-CN" altLang="en-US" sz="3200"/>
              <a:t>（</a:t>
            </a:r>
            <a:r>
              <a:rPr lang="en-US" altLang="zh-CN" sz="3200"/>
              <a:t>5</a:t>
            </a:r>
            <a:r>
              <a:rPr lang="zh-CN" altLang="en-US" sz="3200"/>
              <a:t>）</a:t>
            </a:r>
            <a:r>
              <a:rPr lang="en-US" altLang="zh-CN" sz="3200"/>
              <a:t>IP</a:t>
            </a:r>
            <a:r>
              <a:rPr lang="zh-CN" altLang="en-US" sz="3200"/>
              <a:t>分组参数错</a:t>
            </a:r>
          </a:p>
        </p:txBody>
      </p:sp>
      <p:sp>
        <p:nvSpPr>
          <p:cNvPr id="196611" name="Rectangle 3"/>
          <p:cNvSpPr>
            <a:spLocks noGrp="1" noChangeArrowheads="1"/>
          </p:cNvSpPr>
          <p:nvPr>
            <p:ph type="body" idx="1"/>
          </p:nvPr>
        </p:nvSpPr>
        <p:spPr>
          <a:xfrm>
            <a:off x="1079500" y="3192463"/>
            <a:ext cx="7561263" cy="2576512"/>
          </a:xfrm>
        </p:spPr>
        <p:txBody>
          <a:bodyPr/>
          <a:lstStyle/>
          <a:p>
            <a:pPr marL="360363" indent="-360363">
              <a:lnSpc>
                <a:spcPct val="135000"/>
              </a:lnSpc>
              <a:buClr>
                <a:srgbClr val="000099"/>
              </a:buClr>
            </a:pPr>
            <a:r>
              <a:rPr lang="zh-CN" altLang="en-US" u="sng">
                <a:solidFill>
                  <a:srgbClr val="FF0000"/>
                </a:solidFill>
                <a:effectLst>
                  <a:outerShdw blurRad="38100" dist="38100" dir="2700000" algn="tl">
                    <a:srgbClr val="000000"/>
                  </a:outerShdw>
                </a:effectLst>
              </a:rPr>
              <a:t>代码</a:t>
            </a:r>
            <a:r>
              <a:rPr lang="en-US" altLang="zh-CN" u="sng">
                <a:solidFill>
                  <a:srgbClr val="FF0000"/>
                </a:solidFill>
                <a:effectLst>
                  <a:outerShdw blurRad="38100" dist="38100" dir="2700000" algn="tl">
                    <a:srgbClr val="000000"/>
                  </a:outerShdw>
                </a:effectLst>
              </a:rPr>
              <a:t>0</a:t>
            </a:r>
            <a:r>
              <a:rPr lang="zh-CN" altLang="en-US"/>
              <a:t>：当首部的某个字段中有差错或二义性时，指针字段值指向有问题的字节</a:t>
            </a:r>
          </a:p>
          <a:p>
            <a:pPr marL="360363" indent="-360363">
              <a:lnSpc>
                <a:spcPct val="135000"/>
              </a:lnSpc>
              <a:buClr>
                <a:srgbClr val="000099"/>
              </a:buClr>
            </a:pPr>
            <a:r>
              <a:rPr lang="zh-CN" altLang="en-US" u="sng">
                <a:solidFill>
                  <a:srgbClr val="FF0000"/>
                </a:solidFill>
                <a:effectLst>
                  <a:outerShdw blurRad="38100" dist="38100" dir="2700000" algn="tl">
                    <a:srgbClr val="000000"/>
                  </a:outerShdw>
                </a:effectLst>
              </a:rPr>
              <a:t>代码</a:t>
            </a:r>
            <a:r>
              <a:rPr lang="en-US" altLang="zh-CN" u="sng">
                <a:solidFill>
                  <a:srgbClr val="FF0000"/>
                </a:solidFill>
                <a:effectLst>
                  <a:outerShdw blurRad="38100" dist="38100" dir="2700000" algn="tl">
                    <a:srgbClr val="000000"/>
                  </a:outerShdw>
                </a:effectLst>
              </a:rPr>
              <a:t>1</a:t>
            </a:r>
            <a:r>
              <a:rPr lang="zh-CN" altLang="en-US"/>
              <a:t>：表示缺少所需的选项部分，这时不使用指针</a:t>
            </a:r>
          </a:p>
        </p:txBody>
      </p:sp>
      <p:graphicFrame>
        <p:nvGraphicFramePr>
          <p:cNvPr id="196700" name="Group 92"/>
          <p:cNvGraphicFramePr>
            <a:graphicFrameLocks noGrp="1"/>
          </p:cNvGraphicFramePr>
          <p:nvPr/>
        </p:nvGraphicFramePr>
        <p:xfrm>
          <a:off x="1524000" y="1828800"/>
          <a:ext cx="6577013" cy="1060704"/>
        </p:xfrm>
        <a:graphic>
          <a:graphicData uri="http://schemas.openxmlformats.org/drawingml/2006/table">
            <a:tbl>
              <a:tblPr/>
              <a:tblGrid>
                <a:gridCol w="1679575"/>
                <a:gridCol w="1800225"/>
                <a:gridCol w="3097213"/>
              </a:tblGrid>
              <a:tr h="519113">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类型</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代码</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:0</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或</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校验和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指针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未使用</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全</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Tree>
  </p:cSld>
  <p:clrMapOvr>
    <a:masterClrMapping/>
  </p:clrMapOvr>
  <p:transition spd="slow">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0"/>
          </p:nvPr>
        </p:nvSpPr>
        <p:spPr/>
        <p:txBody>
          <a:bodyPr/>
          <a:lstStyle/>
          <a:p>
            <a:r>
              <a:rPr lang="en-US" altLang="zh-CN"/>
              <a:t>Page </a:t>
            </a:r>
            <a:fld id="{ACC9776C-302E-436B-BB3F-8BA9CCD93D11}" type="slidenum">
              <a:rPr lang="en-US" altLang="zh-CN"/>
              <a:pPr/>
              <a:t>57</a:t>
            </a:fld>
            <a:endParaRPr lang="en-US" altLang="zh-CN"/>
          </a:p>
        </p:txBody>
      </p:sp>
      <p:sp>
        <p:nvSpPr>
          <p:cNvPr id="197634" name="Rectangle 2"/>
          <p:cNvSpPr>
            <a:spLocks noGrp="1" noChangeArrowheads="1"/>
          </p:cNvSpPr>
          <p:nvPr>
            <p:ph type="title"/>
          </p:nvPr>
        </p:nvSpPr>
        <p:spPr/>
        <p:txBody>
          <a:bodyPr/>
          <a:lstStyle/>
          <a:p>
            <a:r>
              <a:rPr lang="zh-CN" altLang="en-US" sz="3200"/>
              <a:t>（</a:t>
            </a:r>
            <a:r>
              <a:rPr lang="en-US" altLang="zh-CN" sz="3200"/>
              <a:t>6</a:t>
            </a:r>
            <a:r>
              <a:rPr lang="zh-CN" altLang="en-US" sz="3200"/>
              <a:t>）回送请求和应答</a:t>
            </a:r>
          </a:p>
        </p:txBody>
      </p:sp>
      <p:sp>
        <p:nvSpPr>
          <p:cNvPr id="197635" name="Rectangle 3"/>
          <p:cNvSpPr>
            <a:spLocks noGrp="1" noChangeArrowheads="1"/>
          </p:cNvSpPr>
          <p:nvPr>
            <p:ph type="body" idx="1"/>
          </p:nvPr>
        </p:nvSpPr>
        <p:spPr>
          <a:xfrm>
            <a:off x="1042988" y="3284538"/>
            <a:ext cx="7777162" cy="2952750"/>
          </a:xfrm>
        </p:spPr>
        <p:txBody>
          <a:bodyPr/>
          <a:lstStyle/>
          <a:p>
            <a:pPr marL="360363" indent="-360363">
              <a:buClr>
                <a:srgbClr val="000099"/>
              </a:buClr>
            </a:pPr>
            <a:r>
              <a:rPr lang="zh-CN" altLang="en-US"/>
              <a:t>回送请求和应答一起可用来验证某个结点工作是否正常</a:t>
            </a:r>
          </a:p>
          <a:p>
            <a:pPr marL="360363" indent="-360363">
              <a:buClr>
                <a:srgbClr val="000099"/>
              </a:buClr>
            </a:pPr>
            <a:r>
              <a:rPr lang="zh-CN" altLang="en-US"/>
              <a:t>回送请求报文由主机或路由器发送，收到回送请求报文的主机或路由器发送回送应答报文</a:t>
            </a:r>
          </a:p>
          <a:p>
            <a:pPr marL="360363" indent="-360363">
              <a:buClr>
                <a:srgbClr val="000099"/>
              </a:buClr>
            </a:pPr>
            <a:r>
              <a:rPr lang="zh-CN" altLang="en-US"/>
              <a:t>该报文可确定能否在</a:t>
            </a:r>
            <a:r>
              <a:rPr lang="en-US" altLang="zh-CN"/>
              <a:t>IP</a:t>
            </a:r>
            <a:r>
              <a:rPr lang="zh-CN" altLang="en-US"/>
              <a:t>层通信</a:t>
            </a:r>
          </a:p>
        </p:txBody>
      </p:sp>
      <p:graphicFrame>
        <p:nvGraphicFramePr>
          <p:cNvPr id="197686" name="Group 54"/>
          <p:cNvGraphicFramePr>
            <a:graphicFrameLocks noGrp="1"/>
          </p:cNvGraphicFramePr>
          <p:nvPr/>
        </p:nvGraphicFramePr>
        <p:xfrm>
          <a:off x="1524000" y="1570038"/>
          <a:ext cx="6935788" cy="1591056"/>
        </p:xfrm>
        <a:graphic>
          <a:graphicData uri="http://schemas.openxmlformats.org/drawingml/2006/table">
            <a:tbl>
              <a:tblPr/>
              <a:tblGrid>
                <a:gridCol w="1824038"/>
                <a:gridCol w="1584325"/>
                <a:gridCol w="3527425"/>
              </a:tblGrid>
              <a:tr h="520700">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类型</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:8</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或</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代码</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校验和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gridSpan="2">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标识符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序号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gridSpan="3">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由请求报文发送</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由回答报文重复</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ransition spd="slow">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3"/>
          <p:cNvSpPr>
            <a:spLocks noGrp="1"/>
          </p:cNvSpPr>
          <p:nvPr>
            <p:ph type="sldNum" sz="quarter" idx="10"/>
          </p:nvPr>
        </p:nvSpPr>
        <p:spPr/>
        <p:txBody>
          <a:bodyPr/>
          <a:lstStyle/>
          <a:p>
            <a:r>
              <a:rPr lang="en-US" altLang="zh-CN"/>
              <a:t>Page </a:t>
            </a:r>
            <a:fld id="{D07AD2EE-6526-458B-9547-220BB2CDA9C8}" type="slidenum">
              <a:rPr lang="en-US" altLang="zh-CN"/>
              <a:pPr/>
              <a:t>58</a:t>
            </a:fld>
            <a:endParaRPr lang="en-US" altLang="zh-CN"/>
          </a:p>
        </p:txBody>
      </p:sp>
      <p:sp>
        <p:nvSpPr>
          <p:cNvPr id="198658" name="Rectangle 2"/>
          <p:cNvSpPr>
            <a:spLocks noGrp="1" noChangeArrowheads="1"/>
          </p:cNvSpPr>
          <p:nvPr>
            <p:ph type="title"/>
          </p:nvPr>
        </p:nvSpPr>
        <p:spPr/>
        <p:txBody>
          <a:bodyPr/>
          <a:lstStyle/>
          <a:p>
            <a:r>
              <a:rPr lang="zh-CN" altLang="en-US" sz="3200"/>
              <a:t>（</a:t>
            </a:r>
            <a:r>
              <a:rPr lang="en-US" altLang="zh-CN" sz="3200"/>
              <a:t>7</a:t>
            </a:r>
            <a:r>
              <a:rPr lang="zh-CN" altLang="en-US" sz="3200"/>
              <a:t>）时间戳请求和应答</a:t>
            </a:r>
            <a:endParaRPr lang="en-US" altLang="zh-CN" sz="3200"/>
          </a:p>
        </p:txBody>
      </p:sp>
      <p:sp>
        <p:nvSpPr>
          <p:cNvPr id="198659" name="Rectangle 3"/>
          <p:cNvSpPr>
            <a:spLocks noGrp="1" noChangeArrowheads="1"/>
          </p:cNvSpPr>
          <p:nvPr>
            <p:ph type="body" idx="1"/>
          </p:nvPr>
        </p:nvSpPr>
        <p:spPr>
          <a:xfrm>
            <a:off x="1116013" y="4221163"/>
            <a:ext cx="7620000" cy="1800225"/>
          </a:xfrm>
        </p:spPr>
        <p:txBody>
          <a:bodyPr/>
          <a:lstStyle/>
          <a:p>
            <a:pPr marL="360363" indent="-360363">
              <a:buClr>
                <a:srgbClr val="000099"/>
              </a:buClr>
            </a:pPr>
            <a:r>
              <a:rPr lang="zh-CN" altLang="en-US"/>
              <a:t>两个主机或路由器使用时间戳请求和应答报文来确定</a:t>
            </a:r>
            <a:r>
              <a:rPr lang="en-US" altLang="zh-CN"/>
              <a:t>IP</a:t>
            </a:r>
            <a:r>
              <a:rPr lang="zh-CN" altLang="en-US"/>
              <a:t>数据报的</a:t>
            </a:r>
            <a:r>
              <a:rPr lang="zh-CN" altLang="en-US" u="sng">
                <a:solidFill>
                  <a:srgbClr val="FF0000"/>
                </a:solidFill>
                <a:effectLst>
                  <a:outerShdw blurRad="38100" dist="38100" dir="2700000" algn="tl">
                    <a:srgbClr val="000000"/>
                  </a:outerShdw>
                </a:effectLst>
              </a:rPr>
              <a:t>往返</a:t>
            </a:r>
            <a:r>
              <a:rPr lang="zh-CN" altLang="en-US"/>
              <a:t>时间，也可用作两个主机或路由器的时钟同步</a:t>
            </a:r>
          </a:p>
        </p:txBody>
      </p:sp>
      <p:graphicFrame>
        <p:nvGraphicFramePr>
          <p:cNvPr id="198691" name="Group 35"/>
          <p:cNvGraphicFramePr>
            <a:graphicFrameLocks noGrp="1"/>
          </p:cNvGraphicFramePr>
          <p:nvPr/>
        </p:nvGraphicFramePr>
        <p:xfrm>
          <a:off x="1403350" y="1570038"/>
          <a:ext cx="7080250" cy="2420348"/>
        </p:xfrm>
        <a:graphic>
          <a:graphicData uri="http://schemas.openxmlformats.org/drawingml/2006/table">
            <a:tbl>
              <a:tblPr/>
              <a:tblGrid>
                <a:gridCol w="1895475"/>
                <a:gridCol w="1657350"/>
                <a:gridCol w="3527425"/>
              </a:tblGrid>
              <a:tr h="520700">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类型</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:13</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或</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14</a:t>
                      </a: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代码</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:0</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校验和</a:t>
                      </a: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gridSpan="2">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标识符</a:t>
                      </a: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序号</a:t>
                      </a: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gridSpan="3">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原始时间戳</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260350">
                <a:tc gridSpan="3">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接收时间戳</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260350">
                <a:tc gridSpan="3">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发送时间戳</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发送应答时间</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ransition spd="slow">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213F3219-40C5-4A10-BFFE-EE310E51BF9F}" type="slidenum">
              <a:rPr lang="en-US" altLang="zh-CN"/>
              <a:pPr/>
              <a:t>59</a:t>
            </a:fld>
            <a:endParaRPr lang="en-US" altLang="zh-CN"/>
          </a:p>
        </p:txBody>
      </p:sp>
      <p:sp>
        <p:nvSpPr>
          <p:cNvPr id="187394" name="Rectangle 2"/>
          <p:cNvSpPr>
            <a:spLocks noGrp="1" noChangeArrowheads="1"/>
          </p:cNvSpPr>
          <p:nvPr>
            <p:ph type="title"/>
          </p:nvPr>
        </p:nvSpPr>
        <p:spPr/>
        <p:txBody>
          <a:bodyPr/>
          <a:lstStyle/>
          <a:p>
            <a:r>
              <a:rPr lang="zh-CN" altLang="en-US" sz="3200"/>
              <a:t>（</a:t>
            </a:r>
            <a:r>
              <a:rPr lang="en-US" altLang="zh-CN" sz="3200"/>
              <a:t>7</a:t>
            </a:r>
            <a:r>
              <a:rPr lang="zh-CN" altLang="en-US" sz="3200"/>
              <a:t>）时间戳请求和应答</a:t>
            </a:r>
            <a:endParaRPr lang="en-US" altLang="zh-CN" sz="3200"/>
          </a:p>
        </p:txBody>
      </p:sp>
      <p:sp>
        <p:nvSpPr>
          <p:cNvPr id="187395" name="Rectangle 3"/>
          <p:cNvSpPr>
            <a:spLocks noGrp="1" noChangeArrowheads="1"/>
          </p:cNvSpPr>
          <p:nvPr>
            <p:ph type="body" idx="1"/>
          </p:nvPr>
        </p:nvSpPr>
        <p:spPr>
          <a:xfrm>
            <a:off x="1066800" y="1484313"/>
            <a:ext cx="7620000" cy="4824412"/>
          </a:xfrm>
        </p:spPr>
        <p:txBody>
          <a:bodyPr/>
          <a:lstStyle/>
          <a:p>
            <a:pPr>
              <a:lnSpc>
                <a:spcPct val="115000"/>
              </a:lnSpc>
              <a:buClr>
                <a:srgbClr val="FF0000"/>
              </a:buClr>
              <a:buFont typeface="Wingdings" pitchFamily="2" charset="2"/>
              <a:buChar char="l"/>
            </a:pPr>
            <a:r>
              <a:rPr lang="zh-CN" altLang="en-US"/>
              <a:t>发送时间</a:t>
            </a:r>
            <a:r>
              <a:rPr lang="en-US" altLang="zh-CN"/>
              <a:t>=</a:t>
            </a:r>
            <a:r>
              <a:rPr lang="zh-CN" altLang="en-US"/>
              <a:t>接收时间戳值</a:t>
            </a:r>
            <a:r>
              <a:rPr lang="en-US" altLang="zh-CN"/>
              <a:t>-</a:t>
            </a:r>
            <a:r>
              <a:rPr lang="zh-CN" altLang="en-US"/>
              <a:t>原始时间戳值</a:t>
            </a:r>
          </a:p>
          <a:p>
            <a:pPr>
              <a:lnSpc>
                <a:spcPct val="115000"/>
              </a:lnSpc>
              <a:buClr>
                <a:srgbClr val="FF0000"/>
              </a:buClr>
              <a:buFont typeface="Wingdings" pitchFamily="2" charset="2"/>
              <a:buChar char="l"/>
            </a:pPr>
            <a:r>
              <a:rPr lang="zh-CN" altLang="en-US"/>
              <a:t>接收时间</a:t>
            </a:r>
            <a:r>
              <a:rPr lang="en-US" altLang="zh-CN"/>
              <a:t>=</a:t>
            </a:r>
            <a:r>
              <a:rPr lang="zh-CN" altLang="en-US"/>
              <a:t>分组返回时间</a:t>
            </a:r>
            <a:r>
              <a:rPr lang="en-US" altLang="zh-CN"/>
              <a:t>-</a:t>
            </a:r>
            <a:r>
              <a:rPr lang="zh-CN" altLang="en-US"/>
              <a:t>发送时间戳值</a:t>
            </a:r>
          </a:p>
          <a:p>
            <a:pPr>
              <a:lnSpc>
                <a:spcPct val="115000"/>
              </a:lnSpc>
              <a:buClr>
                <a:srgbClr val="FF0000"/>
              </a:buClr>
              <a:buFont typeface="Wingdings" pitchFamily="2" charset="2"/>
              <a:buChar char="l"/>
            </a:pPr>
            <a:r>
              <a:rPr lang="zh-CN" altLang="en-US"/>
              <a:t>往返时间</a:t>
            </a:r>
            <a:r>
              <a:rPr lang="en-US" altLang="zh-CN"/>
              <a:t>=</a:t>
            </a:r>
            <a:r>
              <a:rPr lang="zh-CN" altLang="en-US"/>
              <a:t>发送时间</a:t>
            </a:r>
            <a:r>
              <a:rPr lang="en-US" altLang="zh-CN"/>
              <a:t>+</a:t>
            </a:r>
            <a:r>
              <a:rPr lang="zh-CN" altLang="en-US"/>
              <a:t>接收时间</a:t>
            </a:r>
          </a:p>
          <a:p>
            <a:pPr>
              <a:lnSpc>
                <a:spcPct val="115000"/>
              </a:lnSpc>
            </a:pPr>
            <a:r>
              <a:rPr lang="zh-CN" altLang="en-US" u="sng">
                <a:solidFill>
                  <a:srgbClr val="000099"/>
                </a:solidFill>
                <a:effectLst>
                  <a:outerShdw blurRad="38100" dist="38100" dir="2700000" algn="tl">
                    <a:srgbClr val="000000"/>
                  </a:outerShdw>
                </a:effectLst>
              </a:rPr>
              <a:t>注意</a:t>
            </a:r>
            <a:r>
              <a:rPr lang="zh-CN" altLang="en-US"/>
              <a:t>：只有当源点和终点的机器中的时钟是同步的，发送时间和接收时间的计算才是准确的；但即使两个时钟不同步，往返时间的计算仍是准确的</a:t>
            </a:r>
          </a:p>
          <a:p>
            <a:pPr>
              <a:lnSpc>
                <a:spcPct val="115000"/>
              </a:lnSpc>
              <a:buClr>
                <a:srgbClr val="FF0000"/>
              </a:buClr>
              <a:buSzPct val="80000"/>
              <a:buFont typeface="Wingdings" pitchFamily="2" charset="2"/>
              <a:buNone/>
            </a:pPr>
            <a:r>
              <a:rPr lang="zh-CN" altLang="en-US">
                <a:solidFill>
                  <a:srgbClr val="000099"/>
                </a:solidFill>
                <a:effectLst>
                  <a:outerShdw blurRad="38100" dist="38100" dir="2700000" algn="tl">
                    <a:srgbClr val="000000"/>
                  </a:outerShdw>
                </a:effectLst>
              </a:rPr>
              <a:t>     时间差</a:t>
            </a:r>
            <a:r>
              <a:rPr lang="en-US" altLang="zh-CN">
                <a:solidFill>
                  <a:srgbClr val="000099"/>
                </a:solidFill>
                <a:effectLst>
                  <a:outerShdw blurRad="38100" dist="38100" dir="2700000" algn="tl">
                    <a:srgbClr val="000000"/>
                  </a:outerShdw>
                </a:effectLst>
              </a:rPr>
              <a:t>=</a:t>
            </a:r>
            <a:r>
              <a:rPr lang="zh-CN" altLang="en-US">
                <a:solidFill>
                  <a:srgbClr val="000099"/>
                </a:solidFill>
                <a:effectLst>
                  <a:outerShdw blurRad="38100" dist="38100" dir="2700000" algn="tl">
                    <a:srgbClr val="000000"/>
                  </a:outerShdw>
                </a:effectLst>
              </a:rPr>
              <a:t>接收时间戳</a:t>
            </a:r>
            <a:r>
              <a:rPr lang="en-US" altLang="zh-CN">
                <a:solidFill>
                  <a:srgbClr val="000099"/>
                </a:solidFill>
                <a:effectLst>
                  <a:outerShdw blurRad="38100" dist="38100" dir="2700000" algn="tl">
                    <a:srgbClr val="000000"/>
                  </a:outerShdw>
                </a:effectLst>
              </a:rPr>
              <a:t>-(</a:t>
            </a:r>
            <a:r>
              <a:rPr lang="zh-CN" altLang="en-US">
                <a:solidFill>
                  <a:srgbClr val="000099"/>
                </a:solidFill>
                <a:effectLst>
                  <a:outerShdw blurRad="38100" dist="38100" dir="2700000" algn="tl">
                    <a:srgbClr val="000000"/>
                  </a:outerShdw>
                </a:effectLst>
              </a:rPr>
              <a:t>原始时间戳</a:t>
            </a:r>
            <a:r>
              <a:rPr lang="en-US" altLang="zh-CN">
                <a:solidFill>
                  <a:srgbClr val="000099"/>
                </a:solidFill>
                <a:effectLst>
                  <a:outerShdw blurRad="38100" dist="38100" dir="2700000" algn="tl">
                    <a:srgbClr val="000000"/>
                  </a:outerShdw>
                </a:effectLst>
              </a:rPr>
              <a:t>+</a:t>
            </a:r>
            <a:r>
              <a:rPr lang="zh-CN" altLang="en-US">
                <a:solidFill>
                  <a:srgbClr val="000099"/>
                </a:solidFill>
                <a:effectLst>
                  <a:outerShdw blurRad="38100" dist="38100" dir="2700000" algn="tl">
                    <a:srgbClr val="000000"/>
                  </a:outerShdw>
                </a:effectLst>
              </a:rPr>
              <a:t>单向时间</a:t>
            </a:r>
            <a:r>
              <a:rPr lang="en-US" altLang="zh-CN">
                <a:solidFill>
                  <a:srgbClr val="000099"/>
                </a:solidFill>
                <a:effectLst>
                  <a:outerShdw blurRad="38100" dist="38100" dir="2700000" algn="tl">
                    <a:srgbClr val="000000"/>
                  </a:outerShdw>
                </a:effectLst>
              </a:rPr>
              <a:t>)</a:t>
            </a:r>
          </a:p>
          <a:p>
            <a:pPr>
              <a:lnSpc>
                <a:spcPct val="115000"/>
              </a:lnSpc>
              <a:buClr>
                <a:srgbClr val="FF0000"/>
              </a:buClr>
              <a:buSzPct val="80000"/>
              <a:buFont typeface="Wingdings" pitchFamily="2" charset="2"/>
              <a:buChar char="l"/>
            </a:pPr>
            <a:r>
              <a:rPr lang="zh-CN" altLang="en-US">
                <a:solidFill>
                  <a:srgbClr val="FF0000"/>
                </a:solidFill>
                <a:effectLst>
                  <a:outerShdw blurRad="38100" dist="38100" dir="2700000" algn="tl">
                    <a:srgbClr val="000000"/>
                  </a:outerShdw>
                </a:effectLst>
              </a:rPr>
              <a:t>用于同步</a:t>
            </a:r>
          </a:p>
        </p:txBody>
      </p:sp>
    </p:spTree>
  </p:cSld>
  <p:clrMapOvr>
    <a:masterClrMapping/>
  </p:clrMapOvr>
  <p:transition spd="slow">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28D5A4A9-35A6-499B-91CE-43B70C22C458}" type="slidenum">
              <a:rPr lang="en-US" altLang="zh-CN"/>
              <a:pPr/>
              <a:t>6</a:t>
            </a:fld>
            <a:endParaRPr lang="en-US" altLang="zh-CN"/>
          </a:p>
        </p:txBody>
      </p:sp>
      <p:sp>
        <p:nvSpPr>
          <p:cNvPr id="218114" name="Rectangle 2"/>
          <p:cNvSpPr>
            <a:spLocks noGrp="1" noChangeArrowheads="1"/>
          </p:cNvSpPr>
          <p:nvPr>
            <p:ph type="title"/>
          </p:nvPr>
        </p:nvSpPr>
        <p:spPr/>
        <p:txBody>
          <a:bodyPr/>
          <a:lstStyle/>
          <a:p>
            <a:r>
              <a:rPr lang="en-US" altLang="zh-CN" sz="3200">
                <a:solidFill>
                  <a:srgbClr val="FF0000"/>
                </a:solidFill>
              </a:rPr>
              <a:t>3</a:t>
            </a:r>
            <a:r>
              <a:rPr lang="zh-CN" altLang="en-US" sz="3200">
                <a:solidFill>
                  <a:srgbClr val="FF0000"/>
                </a:solidFill>
              </a:rPr>
              <a:t>．特殊的</a:t>
            </a:r>
            <a:r>
              <a:rPr lang="en-US" altLang="zh-CN" sz="3200">
                <a:solidFill>
                  <a:srgbClr val="FF0000"/>
                </a:solidFill>
              </a:rPr>
              <a:t>IP</a:t>
            </a:r>
            <a:r>
              <a:rPr lang="zh-CN" altLang="en-US" sz="3200">
                <a:solidFill>
                  <a:srgbClr val="FF0000"/>
                </a:solidFill>
              </a:rPr>
              <a:t>地址</a:t>
            </a:r>
            <a:r>
              <a:rPr lang="zh-CN" altLang="en-US"/>
              <a:t> </a:t>
            </a:r>
          </a:p>
        </p:txBody>
      </p:sp>
      <p:sp>
        <p:nvSpPr>
          <p:cNvPr id="218115" name="Rectangle 3"/>
          <p:cNvSpPr>
            <a:spLocks noGrp="1" noChangeArrowheads="1"/>
          </p:cNvSpPr>
          <p:nvPr>
            <p:ph type="body" idx="1"/>
          </p:nvPr>
        </p:nvSpPr>
        <p:spPr>
          <a:xfrm>
            <a:off x="1042988" y="1484313"/>
            <a:ext cx="7620000" cy="4824412"/>
          </a:xfrm>
        </p:spPr>
        <p:txBody>
          <a:bodyPr/>
          <a:lstStyle/>
          <a:p>
            <a:r>
              <a:rPr lang="zh-CN" altLang="en-US" sz="2400"/>
              <a:t>（</a:t>
            </a:r>
            <a:r>
              <a:rPr lang="en-US" altLang="zh-CN" sz="2400"/>
              <a:t>1</a:t>
            </a:r>
            <a:r>
              <a:rPr lang="zh-CN" altLang="en-US" sz="2400"/>
              <a:t>）</a:t>
            </a:r>
            <a:r>
              <a:rPr lang="zh-CN" altLang="en-US" sz="2400">
                <a:solidFill>
                  <a:srgbClr val="0000FF"/>
                </a:solidFill>
                <a:effectLst>
                  <a:outerShdw blurRad="38100" dist="38100" dir="2700000" algn="tl">
                    <a:srgbClr val="000000"/>
                  </a:outerShdw>
                </a:effectLst>
              </a:rPr>
              <a:t>网络地址</a:t>
            </a:r>
            <a:r>
              <a:rPr lang="zh-CN" altLang="en-US" sz="2400"/>
              <a:t>：主机号部分设置为全</a:t>
            </a:r>
            <a:r>
              <a:rPr lang="zh-CN" altLang="en-US" sz="2400">
                <a:latin typeface="Arial"/>
              </a:rPr>
              <a:t>“</a:t>
            </a:r>
            <a:r>
              <a:rPr lang="en-US" altLang="zh-CN" sz="2400"/>
              <a:t>0</a:t>
            </a:r>
            <a:r>
              <a:rPr lang="en-US" altLang="zh-CN" sz="2400" smtClean="0">
                <a:latin typeface="Arial"/>
              </a:rPr>
              <a:t>”</a:t>
            </a:r>
            <a:endParaRPr lang="zh-CN" altLang="en-US" sz="2400"/>
          </a:p>
          <a:p>
            <a:r>
              <a:rPr lang="zh-CN" altLang="en-US" sz="2400"/>
              <a:t>（</a:t>
            </a:r>
            <a:r>
              <a:rPr lang="en-US" altLang="zh-CN" sz="2400"/>
              <a:t>2</a:t>
            </a:r>
            <a:r>
              <a:rPr lang="zh-CN" altLang="en-US" sz="2400"/>
              <a:t>）</a:t>
            </a:r>
            <a:r>
              <a:rPr lang="zh-CN" altLang="en-US" sz="2400">
                <a:solidFill>
                  <a:srgbClr val="0000FF"/>
                </a:solidFill>
                <a:effectLst>
                  <a:outerShdw blurRad="38100" dist="38100" dir="2700000" algn="tl">
                    <a:srgbClr val="000000"/>
                  </a:outerShdw>
                </a:effectLst>
              </a:rPr>
              <a:t>直接广播地址</a:t>
            </a:r>
            <a:r>
              <a:rPr lang="zh-CN" altLang="en-US" sz="2400"/>
              <a:t>：广播地址的主机号部分设置为全</a:t>
            </a:r>
            <a:r>
              <a:rPr lang="zh-CN" altLang="en-US" sz="2400">
                <a:latin typeface="Arial"/>
              </a:rPr>
              <a:t>“</a:t>
            </a:r>
            <a:r>
              <a:rPr lang="en-US" altLang="zh-CN" sz="2400"/>
              <a:t>1</a:t>
            </a:r>
            <a:r>
              <a:rPr lang="en-US" altLang="zh-CN" sz="2400" smtClean="0">
                <a:latin typeface="Arial"/>
              </a:rPr>
              <a:t>”</a:t>
            </a:r>
            <a:r>
              <a:rPr lang="en-US" altLang="zh-CN" sz="2400" smtClean="0"/>
              <a:t>, </a:t>
            </a:r>
            <a:r>
              <a:rPr lang="zh-CN" altLang="en-US" sz="2400" smtClean="0"/>
              <a:t>如</a:t>
            </a:r>
            <a:r>
              <a:rPr lang="en-US" altLang="zh-CN" sz="2400" smtClean="0"/>
              <a:t>112.255.255.255</a:t>
            </a:r>
            <a:endParaRPr lang="zh-CN" altLang="en-US" sz="2400"/>
          </a:p>
          <a:p>
            <a:r>
              <a:rPr lang="zh-CN" altLang="en-US" sz="2400"/>
              <a:t>（</a:t>
            </a:r>
            <a:r>
              <a:rPr lang="en-US" altLang="zh-CN" sz="2400"/>
              <a:t>3</a:t>
            </a:r>
            <a:r>
              <a:rPr lang="zh-CN" altLang="en-US" sz="2400"/>
              <a:t>）</a:t>
            </a:r>
            <a:r>
              <a:rPr lang="zh-CN" altLang="en-US" sz="2400">
                <a:solidFill>
                  <a:srgbClr val="0000FF"/>
                </a:solidFill>
                <a:effectLst>
                  <a:outerShdw blurRad="38100" dist="38100" dir="2700000" algn="tl">
                    <a:srgbClr val="000000"/>
                  </a:outerShdw>
                </a:effectLst>
              </a:rPr>
              <a:t>有限广播地址</a:t>
            </a:r>
            <a:r>
              <a:rPr lang="zh-CN" altLang="en-US" sz="2400"/>
              <a:t>：</a:t>
            </a:r>
            <a:r>
              <a:rPr lang="en-US" altLang="zh-CN" sz="2400"/>
              <a:t>255.255.255.255</a:t>
            </a:r>
            <a:r>
              <a:rPr lang="zh-CN" altLang="en-US" sz="2400"/>
              <a:t>为有限广播地址。需要在本地网络上广播，但又不知道所处网络的网络地址时，可以使用该</a:t>
            </a:r>
            <a:r>
              <a:rPr lang="zh-CN" altLang="en-US" sz="2400" smtClean="0"/>
              <a:t>地址</a:t>
            </a:r>
            <a:endParaRPr lang="zh-CN" altLang="en-US" sz="2400"/>
          </a:p>
          <a:p>
            <a:r>
              <a:rPr lang="zh-CN" altLang="en-US" sz="2400"/>
              <a:t>（</a:t>
            </a:r>
            <a:r>
              <a:rPr lang="en-US" altLang="zh-CN" sz="2400"/>
              <a:t>4</a:t>
            </a:r>
            <a:r>
              <a:rPr lang="zh-CN" altLang="en-US" sz="2400"/>
              <a:t>）</a:t>
            </a:r>
            <a:r>
              <a:rPr lang="zh-CN" altLang="en-US" sz="2400">
                <a:solidFill>
                  <a:srgbClr val="0000FF"/>
                </a:solidFill>
                <a:effectLst>
                  <a:outerShdw blurRad="38100" dist="38100" dir="2700000" algn="tl">
                    <a:srgbClr val="000000"/>
                  </a:outerShdw>
                </a:effectLst>
              </a:rPr>
              <a:t>主机本身地址</a:t>
            </a:r>
            <a:r>
              <a:rPr lang="zh-CN" altLang="en-US" sz="2400"/>
              <a:t>：</a:t>
            </a:r>
            <a:r>
              <a:rPr lang="en-US" altLang="zh-CN" sz="2400"/>
              <a:t>32</a:t>
            </a:r>
            <a:r>
              <a:rPr lang="zh-CN" altLang="en-US" sz="2400"/>
              <a:t>位全</a:t>
            </a:r>
            <a:r>
              <a:rPr lang="zh-CN" altLang="en-US" sz="2400">
                <a:latin typeface="Arial"/>
              </a:rPr>
              <a:t>“</a:t>
            </a:r>
            <a:r>
              <a:rPr lang="en-US" altLang="zh-CN" sz="2400"/>
              <a:t>0</a:t>
            </a:r>
            <a:r>
              <a:rPr lang="en-US" altLang="zh-CN" sz="2400">
                <a:latin typeface="Arial"/>
              </a:rPr>
              <a:t>”</a:t>
            </a:r>
            <a:r>
              <a:rPr lang="zh-CN" altLang="en-US" sz="2400"/>
              <a:t>的</a:t>
            </a:r>
            <a:r>
              <a:rPr lang="en-US" altLang="zh-CN" sz="2400"/>
              <a:t>IP</a:t>
            </a:r>
            <a:r>
              <a:rPr lang="zh-CN" altLang="en-US" sz="2400"/>
              <a:t>地址（</a:t>
            </a:r>
            <a:r>
              <a:rPr lang="en-US" altLang="zh-CN" sz="2400">
                <a:solidFill>
                  <a:srgbClr val="0000FF"/>
                </a:solidFill>
                <a:effectLst>
                  <a:outerShdw blurRad="38100" dist="38100" dir="2700000" algn="tl">
                    <a:srgbClr val="000000"/>
                  </a:outerShdw>
                </a:effectLst>
              </a:rPr>
              <a:t>0.0.0.0</a:t>
            </a:r>
            <a:r>
              <a:rPr lang="zh-CN" altLang="en-US" sz="2400"/>
              <a:t>）称为主机本身</a:t>
            </a:r>
            <a:r>
              <a:rPr lang="zh-CN" altLang="en-US" sz="2400" smtClean="0"/>
              <a:t>地址</a:t>
            </a:r>
            <a:endParaRPr lang="zh-CN" altLang="en-US" sz="2400"/>
          </a:p>
          <a:p>
            <a:r>
              <a:rPr lang="zh-CN" altLang="en-US" sz="2400"/>
              <a:t>（</a:t>
            </a:r>
            <a:r>
              <a:rPr lang="en-US" altLang="zh-CN" sz="2400"/>
              <a:t>5</a:t>
            </a:r>
            <a:r>
              <a:rPr lang="zh-CN" altLang="en-US" sz="2400"/>
              <a:t>）</a:t>
            </a:r>
            <a:r>
              <a:rPr lang="zh-CN" altLang="en-US" sz="2400">
                <a:solidFill>
                  <a:srgbClr val="0000FF"/>
                </a:solidFill>
                <a:effectLst>
                  <a:outerShdw blurRad="38100" dist="38100" dir="2700000" algn="tl">
                    <a:srgbClr val="000000"/>
                  </a:outerShdw>
                </a:effectLst>
              </a:rPr>
              <a:t>回送地址</a:t>
            </a:r>
            <a:r>
              <a:rPr lang="zh-CN" altLang="en-US" sz="2400"/>
              <a:t>：用来测试</a:t>
            </a:r>
            <a:r>
              <a:rPr lang="en-US" altLang="zh-CN" sz="2400"/>
              <a:t>TCP/IP</a:t>
            </a:r>
            <a:r>
              <a:rPr lang="zh-CN" altLang="en-US" sz="2400"/>
              <a:t>以及本机进程间的通信。习惯上，将回送地址设置为</a:t>
            </a:r>
            <a:r>
              <a:rPr lang="en-US" altLang="zh-CN" sz="2400" smtClean="0">
                <a:solidFill>
                  <a:srgbClr val="0000FF"/>
                </a:solidFill>
                <a:effectLst>
                  <a:outerShdw blurRad="38100" dist="38100" dir="2700000" algn="tl">
                    <a:srgbClr val="000000"/>
                  </a:outerShdw>
                </a:effectLst>
              </a:rPr>
              <a:t>127.0.0.1</a:t>
            </a:r>
            <a:r>
              <a:rPr lang="zh-CN" altLang="en-US" sz="2400"/>
              <a:t>。</a:t>
            </a:r>
          </a:p>
        </p:txBody>
      </p:sp>
    </p:spTree>
  </p:cSld>
  <p:clrMapOvr>
    <a:masterClrMapping/>
  </p:clrMapOvr>
  <p:transition spd="slow">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0"/>
          </p:nvPr>
        </p:nvSpPr>
        <p:spPr/>
        <p:txBody>
          <a:bodyPr/>
          <a:lstStyle/>
          <a:p>
            <a:r>
              <a:rPr lang="en-US" altLang="zh-CN"/>
              <a:t>Page </a:t>
            </a:r>
            <a:fld id="{E4247FCC-A375-441D-877D-E331C34325E3}" type="slidenum">
              <a:rPr lang="en-US" altLang="zh-CN"/>
              <a:pPr/>
              <a:t>60</a:t>
            </a:fld>
            <a:endParaRPr lang="en-US" altLang="zh-CN"/>
          </a:p>
        </p:txBody>
      </p:sp>
      <p:sp>
        <p:nvSpPr>
          <p:cNvPr id="199682" name="Rectangle 2"/>
          <p:cNvSpPr>
            <a:spLocks noGrp="1" noChangeArrowheads="1"/>
          </p:cNvSpPr>
          <p:nvPr>
            <p:ph type="title"/>
          </p:nvPr>
        </p:nvSpPr>
        <p:spPr/>
        <p:txBody>
          <a:bodyPr/>
          <a:lstStyle/>
          <a:p>
            <a:r>
              <a:rPr lang="zh-CN" altLang="en-US" sz="3200"/>
              <a:t>（</a:t>
            </a:r>
            <a:r>
              <a:rPr lang="en-US" altLang="zh-CN" sz="3200"/>
              <a:t>8</a:t>
            </a:r>
            <a:r>
              <a:rPr lang="zh-CN" altLang="en-US" sz="3200"/>
              <a:t>）地址掩码请求和应答</a:t>
            </a:r>
          </a:p>
        </p:txBody>
      </p:sp>
      <p:sp>
        <p:nvSpPr>
          <p:cNvPr id="199683" name="Rectangle 3"/>
          <p:cNvSpPr>
            <a:spLocks noGrp="1" noChangeArrowheads="1"/>
          </p:cNvSpPr>
          <p:nvPr>
            <p:ph type="body" idx="1"/>
          </p:nvPr>
        </p:nvSpPr>
        <p:spPr>
          <a:xfrm>
            <a:off x="1042988" y="3355975"/>
            <a:ext cx="7620000" cy="2952750"/>
          </a:xfrm>
        </p:spPr>
        <p:txBody>
          <a:bodyPr/>
          <a:lstStyle/>
          <a:p>
            <a:pPr marL="360363" indent="-360363">
              <a:buClr>
                <a:srgbClr val="000099"/>
              </a:buClr>
            </a:pPr>
            <a:r>
              <a:rPr lang="zh-CN" altLang="en-US"/>
              <a:t>主机向局域网路由器发送地址掩码请求报文</a:t>
            </a:r>
          </a:p>
          <a:p>
            <a:pPr marL="360363" indent="-360363">
              <a:buClr>
                <a:srgbClr val="000099"/>
              </a:buClr>
            </a:pPr>
            <a:r>
              <a:rPr lang="zh-CN" altLang="en-US"/>
              <a:t>路由器向主机回送应答报文</a:t>
            </a:r>
          </a:p>
          <a:p>
            <a:pPr marL="360363" indent="-360363">
              <a:buClr>
                <a:srgbClr val="000099"/>
              </a:buClr>
            </a:pPr>
            <a:r>
              <a:rPr lang="zh-CN" altLang="en-US"/>
              <a:t>请求报文中，地址掩码字段为全</a:t>
            </a:r>
            <a:r>
              <a:rPr lang="en-US" altLang="zh-CN"/>
              <a:t>0</a:t>
            </a:r>
          </a:p>
          <a:p>
            <a:pPr marL="360363" indent="-360363">
              <a:buClr>
                <a:srgbClr val="000099"/>
              </a:buClr>
            </a:pPr>
            <a:r>
              <a:rPr lang="zh-CN" altLang="en-US"/>
              <a:t>应答报文中，地址掩码字段为真正的掩码</a:t>
            </a:r>
          </a:p>
        </p:txBody>
      </p:sp>
      <p:graphicFrame>
        <p:nvGraphicFramePr>
          <p:cNvPr id="199686" name="Group 6"/>
          <p:cNvGraphicFramePr>
            <a:graphicFrameLocks noGrp="1"/>
          </p:cNvGraphicFramePr>
          <p:nvPr/>
        </p:nvGraphicFramePr>
        <p:xfrm>
          <a:off x="1524000" y="1570038"/>
          <a:ext cx="6935788" cy="1591056"/>
        </p:xfrm>
        <a:graphic>
          <a:graphicData uri="http://schemas.openxmlformats.org/drawingml/2006/table">
            <a:tbl>
              <a:tblPr/>
              <a:tblGrid>
                <a:gridCol w="1824038"/>
                <a:gridCol w="1584325"/>
                <a:gridCol w="3527425"/>
              </a:tblGrid>
              <a:tr h="520700">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类型</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:17</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或</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18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代码</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校验和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gridSpan="2">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标识符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序号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gridSpan="3">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地址掩码</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ransition spd="slow">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3"/>
          <p:cNvSpPr>
            <a:spLocks noGrp="1"/>
          </p:cNvSpPr>
          <p:nvPr>
            <p:ph type="sldNum" sz="quarter" idx="10"/>
          </p:nvPr>
        </p:nvSpPr>
        <p:spPr/>
        <p:txBody>
          <a:bodyPr/>
          <a:lstStyle/>
          <a:p>
            <a:r>
              <a:rPr lang="en-US" altLang="zh-CN"/>
              <a:t>Page </a:t>
            </a:r>
            <a:fld id="{9ACBCFA8-06F7-4B0C-83A1-82250209B843}" type="slidenum">
              <a:rPr lang="en-US" altLang="zh-CN"/>
              <a:pPr/>
              <a:t>61</a:t>
            </a:fld>
            <a:endParaRPr lang="en-US" altLang="zh-CN"/>
          </a:p>
        </p:txBody>
      </p:sp>
      <p:sp>
        <p:nvSpPr>
          <p:cNvPr id="200706" name="Rectangle 2"/>
          <p:cNvSpPr>
            <a:spLocks noGrp="1" noChangeArrowheads="1"/>
          </p:cNvSpPr>
          <p:nvPr>
            <p:ph type="title"/>
          </p:nvPr>
        </p:nvSpPr>
        <p:spPr/>
        <p:txBody>
          <a:bodyPr/>
          <a:lstStyle/>
          <a:p>
            <a:r>
              <a:rPr lang="zh-CN" altLang="en-US" sz="3200"/>
              <a:t>（</a:t>
            </a:r>
            <a:r>
              <a:rPr lang="en-US" altLang="zh-CN" sz="3200"/>
              <a:t>9</a:t>
            </a:r>
            <a:r>
              <a:rPr lang="zh-CN" altLang="en-US" sz="3200"/>
              <a:t>）路由器询问和通告</a:t>
            </a:r>
            <a:endParaRPr lang="en-US" altLang="zh-CN" sz="3200"/>
          </a:p>
        </p:txBody>
      </p:sp>
      <p:graphicFrame>
        <p:nvGraphicFramePr>
          <p:cNvPr id="200855" name="Group 151"/>
          <p:cNvGraphicFramePr>
            <a:graphicFrameLocks noGrp="1"/>
          </p:cNvGraphicFramePr>
          <p:nvPr/>
        </p:nvGraphicFramePr>
        <p:xfrm>
          <a:off x="1403350" y="3378200"/>
          <a:ext cx="6408738" cy="2653665"/>
        </p:xfrm>
        <a:graphic>
          <a:graphicData uri="http://schemas.openxmlformats.org/drawingml/2006/table">
            <a:tbl>
              <a:tblPr/>
              <a:tblGrid>
                <a:gridCol w="1439863"/>
                <a:gridCol w="1584325"/>
                <a:gridCol w="3384550"/>
              </a:tblGrid>
              <a:tr h="403225">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类型</a:t>
                      </a: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:9</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代码</a:t>
                      </a: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:0</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校验和</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gridSpan="3">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endPar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18000" marR="1800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260350">
                <a:tc gridSpan="3">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endPar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18000" marR="1800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393700">
                <a:tc gridSpan="3">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endPar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18000" marR="1800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393700">
                <a:tc gridSpan="3">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endPar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18000" marR="1800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187325">
                <a:tc gridSpan="3">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endPar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L="18000" marR="1800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200852" name="Group 148"/>
          <p:cNvGraphicFramePr>
            <a:graphicFrameLocks noGrp="1"/>
          </p:cNvGraphicFramePr>
          <p:nvPr/>
        </p:nvGraphicFramePr>
        <p:xfrm>
          <a:off x="1403350" y="1844675"/>
          <a:ext cx="6408738" cy="803520"/>
        </p:xfrm>
        <a:graphic>
          <a:graphicData uri="http://schemas.openxmlformats.org/drawingml/2006/table">
            <a:tbl>
              <a:tblPr/>
              <a:tblGrid>
                <a:gridCol w="1439863"/>
                <a:gridCol w="1584325"/>
                <a:gridCol w="3384550"/>
              </a:tblGrid>
              <a:tr h="233363">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类型</a:t>
                      </a: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:10</a:t>
                      </a: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代码</a:t>
                      </a:r>
                      <a:r>
                        <a:rPr kumimoji="0"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:0</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校验和</a:t>
                      </a: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gridSpan="2">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标识符</a:t>
                      </a: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序号</a:t>
                      </a: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0853" name="Text Box 149"/>
          <p:cNvSpPr txBox="1">
            <a:spLocks noChangeArrowheads="1"/>
          </p:cNvSpPr>
          <p:nvPr/>
        </p:nvSpPr>
        <p:spPr bwMode="auto">
          <a:xfrm>
            <a:off x="3205163" y="1387475"/>
            <a:ext cx="3382962" cy="457200"/>
          </a:xfrm>
          <a:prstGeom prst="rect">
            <a:avLst/>
          </a:prstGeom>
          <a:noFill/>
          <a:ln w="9525">
            <a:noFill/>
            <a:miter lim="800000"/>
            <a:headEnd/>
            <a:tailEnd/>
          </a:ln>
          <a:effectLst/>
        </p:spPr>
        <p:txBody>
          <a:bodyPr>
            <a:spAutoFit/>
          </a:bodyPr>
          <a:lstStyle/>
          <a:p>
            <a:pPr>
              <a:spcBef>
                <a:spcPct val="50000"/>
              </a:spcBef>
            </a:pPr>
            <a:r>
              <a:rPr lang="zh-CN" altLang="en-US" sz="2400"/>
              <a:t>路由器询问报文</a:t>
            </a:r>
          </a:p>
        </p:txBody>
      </p:sp>
      <p:sp>
        <p:nvSpPr>
          <p:cNvPr id="200854" name="Text Box 150"/>
          <p:cNvSpPr txBox="1">
            <a:spLocks noChangeArrowheads="1"/>
          </p:cNvSpPr>
          <p:nvPr/>
        </p:nvSpPr>
        <p:spPr bwMode="auto">
          <a:xfrm>
            <a:off x="3276600" y="2900363"/>
            <a:ext cx="3382963" cy="457200"/>
          </a:xfrm>
          <a:prstGeom prst="rect">
            <a:avLst/>
          </a:prstGeom>
          <a:noFill/>
          <a:ln w="9525">
            <a:noFill/>
            <a:miter lim="800000"/>
            <a:headEnd/>
            <a:tailEnd/>
          </a:ln>
          <a:effectLst/>
        </p:spPr>
        <p:txBody>
          <a:bodyPr>
            <a:spAutoFit/>
          </a:bodyPr>
          <a:lstStyle/>
          <a:p>
            <a:pPr>
              <a:spcBef>
                <a:spcPct val="50000"/>
              </a:spcBef>
            </a:pPr>
            <a:r>
              <a:rPr lang="zh-CN" altLang="en-US" sz="2400"/>
              <a:t>路由器通告报文</a:t>
            </a:r>
          </a:p>
        </p:txBody>
      </p:sp>
    </p:spTree>
  </p:cSld>
  <p:clrMapOvr>
    <a:masterClrMapping/>
  </p:clrMapOvr>
  <p:transition spd="slow">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B16E85E3-4BB9-4355-AEF8-C39877B71957}" type="slidenum">
              <a:rPr lang="en-US" altLang="zh-CN"/>
              <a:pPr/>
              <a:t>62</a:t>
            </a:fld>
            <a:endParaRPr lang="en-US" altLang="zh-CN"/>
          </a:p>
        </p:txBody>
      </p:sp>
      <p:sp>
        <p:nvSpPr>
          <p:cNvPr id="245762" name="Rectangle 2"/>
          <p:cNvSpPr>
            <a:spLocks noGrp="1" noChangeArrowheads="1"/>
          </p:cNvSpPr>
          <p:nvPr>
            <p:ph type="title"/>
          </p:nvPr>
        </p:nvSpPr>
        <p:spPr/>
        <p:txBody>
          <a:bodyPr/>
          <a:lstStyle/>
          <a:p>
            <a:r>
              <a:rPr lang="en-US" altLang="zh-CN" sz="3200" smtClean="0"/>
              <a:t>8.  </a:t>
            </a:r>
            <a:r>
              <a:rPr lang="en-US" altLang="zh-CN" sz="3200"/>
              <a:t>ICMP</a:t>
            </a:r>
            <a:r>
              <a:rPr lang="zh-CN" altLang="en-US" sz="3200"/>
              <a:t>的应用举例</a:t>
            </a:r>
            <a:r>
              <a:rPr lang="zh-CN" altLang="en-US"/>
              <a:t> </a:t>
            </a:r>
            <a:endParaRPr lang="en-US" altLang="zh-CN"/>
          </a:p>
        </p:txBody>
      </p:sp>
      <p:sp>
        <p:nvSpPr>
          <p:cNvPr id="245763" name="Rectangle 3"/>
          <p:cNvSpPr>
            <a:spLocks noGrp="1" noChangeArrowheads="1"/>
          </p:cNvSpPr>
          <p:nvPr>
            <p:ph type="body" idx="1"/>
          </p:nvPr>
        </p:nvSpPr>
        <p:spPr/>
        <p:txBody>
          <a:bodyPr/>
          <a:lstStyle/>
          <a:p>
            <a:pPr>
              <a:lnSpc>
                <a:spcPct val="140000"/>
              </a:lnSpc>
              <a:buFont typeface="Wingdings" pitchFamily="2" charset="2"/>
              <a:buNone/>
            </a:pPr>
            <a:r>
              <a:rPr lang="zh-CN" altLang="en-US" sz="3200">
                <a:solidFill>
                  <a:srgbClr val="FF0000"/>
                </a:solidFill>
                <a:effectLst>
                  <a:outerShdw blurRad="38100" dist="38100" dir="2700000" algn="tl">
                    <a:srgbClr val="000000"/>
                  </a:outerShdw>
                </a:effectLst>
              </a:rPr>
              <a:t>（</a:t>
            </a:r>
            <a:r>
              <a:rPr lang="en-US" altLang="zh-CN" sz="3200">
                <a:solidFill>
                  <a:srgbClr val="FF0000"/>
                </a:solidFill>
                <a:effectLst>
                  <a:outerShdw blurRad="38100" dist="38100" dir="2700000" algn="tl">
                    <a:srgbClr val="000000"/>
                  </a:outerShdw>
                </a:effectLst>
              </a:rPr>
              <a:t>1</a:t>
            </a:r>
            <a:r>
              <a:rPr lang="zh-CN" altLang="en-US" sz="3200">
                <a:solidFill>
                  <a:srgbClr val="FF0000"/>
                </a:solidFill>
                <a:effectLst>
                  <a:outerShdw blurRad="38100" dist="38100" dir="2700000" algn="tl">
                    <a:srgbClr val="000000"/>
                  </a:outerShdw>
                </a:effectLst>
              </a:rPr>
              <a:t>）分组网间探测</a:t>
            </a:r>
            <a:r>
              <a:rPr lang="en-US" altLang="zh-CN" sz="3200">
                <a:solidFill>
                  <a:srgbClr val="FF0000"/>
                </a:solidFill>
                <a:effectLst>
                  <a:outerShdw blurRad="38100" dist="38100" dir="2700000" algn="tl">
                    <a:srgbClr val="000000"/>
                  </a:outerShdw>
                </a:effectLst>
              </a:rPr>
              <a:t>PING</a:t>
            </a:r>
            <a:endParaRPr lang="zh-CN" altLang="en-US" sz="3200">
              <a:solidFill>
                <a:srgbClr val="FF0000"/>
              </a:solidFill>
              <a:effectLst>
                <a:outerShdw blurRad="38100" dist="38100" dir="2700000" algn="tl">
                  <a:srgbClr val="000000"/>
                </a:outerShdw>
              </a:effectLst>
            </a:endParaRPr>
          </a:p>
          <a:p>
            <a:pPr>
              <a:lnSpc>
                <a:spcPct val="140000"/>
              </a:lnSpc>
            </a:pPr>
            <a:r>
              <a:rPr lang="en-US" altLang="zh-CN"/>
              <a:t>PING </a:t>
            </a:r>
            <a:r>
              <a:rPr lang="zh-CN" altLang="en-US"/>
              <a:t>用来测试两个主机之间的连通性。</a:t>
            </a:r>
          </a:p>
          <a:p>
            <a:pPr>
              <a:lnSpc>
                <a:spcPct val="140000"/>
              </a:lnSpc>
            </a:pPr>
            <a:r>
              <a:rPr lang="en-US" altLang="zh-CN"/>
              <a:t>PING </a:t>
            </a:r>
            <a:r>
              <a:rPr lang="zh-CN" altLang="en-US"/>
              <a:t>使用 </a:t>
            </a:r>
            <a:r>
              <a:rPr lang="en-US" altLang="zh-CN"/>
              <a:t>ICMP </a:t>
            </a:r>
            <a:r>
              <a:rPr lang="zh-CN" altLang="en-US"/>
              <a:t>回送请求与回送回答报文。</a:t>
            </a:r>
          </a:p>
          <a:p>
            <a:pPr>
              <a:lnSpc>
                <a:spcPct val="140000"/>
              </a:lnSpc>
            </a:pPr>
            <a:r>
              <a:rPr lang="en-US" altLang="zh-CN"/>
              <a:t>PING</a:t>
            </a:r>
            <a:r>
              <a:rPr lang="zh-CN" altLang="en-US"/>
              <a:t>是应用层协议，但它却未使用传输层的 </a:t>
            </a:r>
            <a:r>
              <a:rPr lang="en-US" altLang="zh-CN"/>
              <a:t>TCP </a:t>
            </a:r>
            <a:r>
              <a:rPr lang="zh-CN" altLang="en-US"/>
              <a:t>或</a:t>
            </a:r>
            <a:r>
              <a:rPr lang="en-US" altLang="zh-CN"/>
              <a:t>UDP</a:t>
            </a:r>
            <a:r>
              <a:rPr lang="zh-CN" altLang="en-US"/>
              <a:t>，而是直接使用网络层 </a:t>
            </a:r>
            <a:r>
              <a:rPr lang="en-US" altLang="zh-CN"/>
              <a:t>ICMP </a:t>
            </a:r>
            <a:r>
              <a:rPr lang="zh-CN" altLang="en-US"/>
              <a:t>协议。 </a:t>
            </a:r>
          </a:p>
        </p:txBody>
      </p:sp>
    </p:spTree>
  </p:cSld>
  <p:clrMapOvr>
    <a:masterClrMapping/>
  </p:clrMapOvr>
  <p:transition spd="slow">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30756E7B-C734-4057-94A3-58A0BC4DD7F6}" type="slidenum">
              <a:rPr lang="en-US" altLang="zh-CN"/>
              <a:pPr/>
              <a:t>63</a:t>
            </a:fld>
            <a:endParaRPr lang="en-US" altLang="zh-CN"/>
          </a:p>
        </p:txBody>
      </p:sp>
      <p:sp>
        <p:nvSpPr>
          <p:cNvPr id="247810" name="Rectangle 2"/>
          <p:cNvSpPr>
            <a:spLocks noGrp="1" noChangeArrowheads="1"/>
          </p:cNvSpPr>
          <p:nvPr>
            <p:ph type="title"/>
          </p:nvPr>
        </p:nvSpPr>
        <p:spPr/>
        <p:txBody>
          <a:bodyPr/>
          <a:lstStyle/>
          <a:p>
            <a:r>
              <a:rPr lang="en-US" altLang="zh-CN" sz="3200"/>
              <a:t>Ping </a:t>
            </a:r>
            <a:r>
              <a:rPr lang="zh-CN" altLang="en-US" sz="3200"/>
              <a:t>举例</a:t>
            </a:r>
          </a:p>
        </p:txBody>
      </p:sp>
      <p:sp>
        <p:nvSpPr>
          <p:cNvPr id="247811" name="Rectangle 3"/>
          <p:cNvSpPr>
            <a:spLocks noGrp="1" noChangeArrowheads="1"/>
          </p:cNvSpPr>
          <p:nvPr>
            <p:ph type="body" idx="1"/>
          </p:nvPr>
        </p:nvSpPr>
        <p:spPr>
          <a:xfrm>
            <a:off x="1042988" y="1484313"/>
            <a:ext cx="8101012" cy="4594225"/>
          </a:xfrm>
        </p:spPr>
        <p:txBody>
          <a:bodyPr/>
          <a:lstStyle/>
          <a:p>
            <a:pPr>
              <a:lnSpc>
                <a:spcPct val="110000"/>
              </a:lnSpc>
              <a:buFont typeface="Wingdings" pitchFamily="2" charset="2"/>
              <a:buNone/>
            </a:pPr>
            <a:r>
              <a:rPr lang="en-US" altLang="zh-CN" sz="2400"/>
              <a:t>C:\Users\chh&gt;</a:t>
            </a:r>
            <a:r>
              <a:rPr lang="en-US" altLang="zh-CN" sz="2400">
                <a:solidFill>
                  <a:srgbClr val="FF0000"/>
                </a:solidFill>
                <a:effectLst>
                  <a:outerShdw blurRad="38100" dist="38100" dir="2700000" algn="tl">
                    <a:srgbClr val="000000"/>
                  </a:outerShdw>
                </a:effectLst>
              </a:rPr>
              <a:t>ping </a:t>
            </a:r>
            <a:r>
              <a:rPr lang="en-US" altLang="zh-CN" sz="2400" smtClean="0">
                <a:solidFill>
                  <a:srgbClr val="FF0000"/>
                </a:solidFill>
                <a:effectLst>
                  <a:outerShdw blurRad="38100" dist="38100" dir="2700000" algn="tl">
                    <a:srgbClr val="000000"/>
                  </a:outerShdw>
                </a:effectLst>
              </a:rPr>
              <a:t>127.0.0.1</a:t>
            </a:r>
            <a:endParaRPr lang="en-US" altLang="zh-CN" sz="2400">
              <a:solidFill>
                <a:srgbClr val="FF0000"/>
              </a:solidFill>
              <a:effectLst>
                <a:outerShdw blurRad="38100" dist="38100" dir="2700000" algn="tl">
                  <a:srgbClr val="000000"/>
                </a:outerShdw>
              </a:effectLst>
            </a:endParaRPr>
          </a:p>
          <a:p>
            <a:pPr>
              <a:lnSpc>
                <a:spcPct val="110000"/>
              </a:lnSpc>
              <a:buFont typeface="Wingdings" pitchFamily="2" charset="2"/>
              <a:buNone/>
            </a:pPr>
            <a:r>
              <a:rPr lang="zh-CN" altLang="en-US" sz="2400"/>
              <a:t>正在 </a:t>
            </a:r>
            <a:r>
              <a:rPr lang="en-US" altLang="zh-CN" sz="2400"/>
              <a:t>Ping </a:t>
            </a:r>
            <a:r>
              <a:rPr lang="en-US" altLang="zh-CN" sz="2400" smtClean="0"/>
              <a:t>127.0.0.1 </a:t>
            </a:r>
            <a:r>
              <a:rPr lang="zh-CN" altLang="en-US" sz="2400"/>
              <a:t>具有 </a:t>
            </a:r>
            <a:r>
              <a:rPr lang="en-US" altLang="zh-CN" sz="2400"/>
              <a:t>32 </a:t>
            </a:r>
            <a:r>
              <a:rPr lang="zh-CN" altLang="en-US" sz="2400"/>
              <a:t>字节的数据</a:t>
            </a:r>
            <a:r>
              <a:rPr lang="en-US" altLang="zh-CN" sz="2400"/>
              <a:t>:</a:t>
            </a:r>
          </a:p>
          <a:p>
            <a:pPr>
              <a:lnSpc>
                <a:spcPct val="110000"/>
              </a:lnSpc>
              <a:buFont typeface="Wingdings" pitchFamily="2" charset="2"/>
              <a:buNone/>
            </a:pPr>
            <a:r>
              <a:rPr lang="zh-CN" altLang="en-US" sz="2400"/>
              <a:t>来自 </a:t>
            </a:r>
            <a:r>
              <a:rPr lang="en-US" altLang="zh-CN" sz="2400" smtClean="0"/>
              <a:t>127.0.0.1 </a:t>
            </a:r>
            <a:r>
              <a:rPr lang="zh-CN" altLang="en-US" sz="2400"/>
              <a:t>的回复</a:t>
            </a:r>
            <a:r>
              <a:rPr lang="en-US" altLang="zh-CN" sz="2400"/>
              <a:t>: </a:t>
            </a:r>
            <a:r>
              <a:rPr lang="zh-CN" altLang="en-US" sz="2400"/>
              <a:t>字节</a:t>
            </a:r>
            <a:r>
              <a:rPr lang="en-US" altLang="zh-CN" sz="2400"/>
              <a:t>=32 </a:t>
            </a:r>
            <a:r>
              <a:rPr lang="zh-CN" altLang="en-US" sz="2400"/>
              <a:t>时间</a:t>
            </a:r>
            <a:r>
              <a:rPr lang="en-US" altLang="zh-CN" sz="2400"/>
              <a:t>&lt;1ms TTL=128</a:t>
            </a:r>
          </a:p>
          <a:p>
            <a:pPr>
              <a:lnSpc>
                <a:spcPct val="110000"/>
              </a:lnSpc>
              <a:buFont typeface="Wingdings" pitchFamily="2" charset="2"/>
              <a:buNone/>
            </a:pPr>
            <a:r>
              <a:rPr lang="zh-CN" altLang="en-US" sz="2400"/>
              <a:t>来自 </a:t>
            </a:r>
            <a:r>
              <a:rPr lang="en-US" altLang="zh-CN" sz="2400" smtClean="0"/>
              <a:t>127.0.0.1 </a:t>
            </a:r>
            <a:r>
              <a:rPr lang="zh-CN" altLang="en-US" sz="2400"/>
              <a:t>的回复</a:t>
            </a:r>
            <a:r>
              <a:rPr lang="en-US" altLang="zh-CN" sz="2400"/>
              <a:t>: </a:t>
            </a:r>
            <a:r>
              <a:rPr lang="zh-CN" altLang="en-US" sz="2400"/>
              <a:t>字节</a:t>
            </a:r>
            <a:r>
              <a:rPr lang="en-US" altLang="zh-CN" sz="2400"/>
              <a:t>=32 </a:t>
            </a:r>
            <a:r>
              <a:rPr lang="zh-CN" altLang="en-US" sz="2400"/>
              <a:t>时间</a:t>
            </a:r>
            <a:r>
              <a:rPr lang="en-US" altLang="zh-CN" sz="2400"/>
              <a:t>&lt;1ms TTL=128</a:t>
            </a:r>
          </a:p>
          <a:p>
            <a:pPr>
              <a:lnSpc>
                <a:spcPct val="110000"/>
              </a:lnSpc>
              <a:buFont typeface="Wingdings" pitchFamily="2" charset="2"/>
              <a:buNone/>
            </a:pPr>
            <a:r>
              <a:rPr lang="zh-CN" altLang="en-US" sz="2400"/>
              <a:t>来自 </a:t>
            </a:r>
            <a:r>
              <a:rPr lang="en-US" altLang="zh-CN" sz="2400" smtClean="0"/>
              <a:t>127.0.0.1 </a:t>
            </a:r>
            <a:r>
              <a:rPr lang="zh-CN" altLang="en-US" sz="2400"/>
              <a:t>的回复</a:t>
            </a:r>
            <a:r>
              <a:rPr lang="en-US" altLang="zh-CN" sz="2400"/>
              <a:t>: </a:t>
            </a:r>
            <a:r>
              <a:rPr lang="zh-CN" altLang="en-US" sz="2400"/>
              <a:t>字节</a:t>
            </a:r>
            <a:r>
              <a:rPr lang="en-US" altLang="zh-CN" sz="2400"/>
              <a:t>=32 </a:t>
            </a:r>
            <a:r>
              <a:rPr lang="zh-CN" altLang="en-US" sz="2400"/>
              <a:t>时间</a:t>
            </a:r>
            <a:r>
              <a:rPr lang="en-US" altLang="zh-CN" sz="2400"/>
              <a:t>&lt;1ms TTL=128</a:t>
            </a:r>
          </a:p>
          <a:p>
            <a:pPr>
              <a:lnSpc>
                <a:spcPct val="110000"/>
              </a:lnSpc>
              <a:buFont typeface="Wingdings" pitchFamily="2" charset="2"/>
              <a:buNone/>
            </a:pPr>
            <a:r>
              <a:rPr lang="zh-CN" altLang="en-US" sz="2400"/>
              <a:t>来自 </a:t>
            </a:r>
            <a:r>
              <a:rPr lang="en-US" altLang="zh-CN" sz="2400" smtClean="0"/>
              <a:t>127.0.0.1 </a:t>
            </a:r>
            <a:r>
              <a:rPr lang="zh-CN" altLang="en-US" sz="2400"/>
              <a:t>的回复</a:t>
            </a:r>
            <a:r>
              <a:rPr lang="en-US" altLang="zh-CN" sz="2400"/>
              <a:t>: </a:t>
            </a:r>
            <a:r>
              <a:rPr lang="zh-CN" altLang="en-US" sz="2400"/>
              <a:t>字节</a:t>
            </a:r>
            <a:r>
              <a:rPr lang="en-US" altLang="zh-CN" sz="2400"/>
              <a:t>=32 </a:t>
            </a:r>
            <a:r>
              <a:rPr lang="zh-CN" altLang="en-US" sz="2400"/>
              <a:t>时间</a:t>
            </a:r>
            <a:r>
              <a:rPr lang="en-US" altLang="zh-CN" sz="2400"/>
              <a:t>&lt;1ms TTL=128</a:t>
            </a:r>
          </a:p>
          <a:p>
            <a:pPr>
              <a:lnSpc>
                <a:spcPct val="110000"/>
              </a:lnSpc>
              <a:buFont typeface="Wingdings" pitchFamily="2" charset="2"/>
              <a:buNone/>
            </a:pPr>
            <a:r>
              <a:rPr lang="en-US" altLang="zh-CN" sz="2400" smtClean="0"/>
              <a:t>127.0.0.1 </a:t>
            </a:r>
            <a:r>
              <a:rPr lang="zh-CN" altLang="en-US" sz="2400"/>
              <a:t>的 </a:t>
            </a:r>
            <a:r>
              <a:rPr lang="en-US" altLang="zh-CN" sz="2400"/>
              <a:t>Ping </a:t>
            </a:r>
            <a:r>
              <a:rPr lang="zh-CN" altLang="en-US" sz="2400"/>
              <a:t>统计信息</a:t>
            </a:r>
            <a:r>
              <a:rPr lang="en-US" altLang="zh-CN" sz="2400"/>
              <a:t>:</a:t>
            </a:r>
          </a:p>
          <a:p>
            <a:pPr>
              <a:lnSpc>
                <a:spcPct val="110000"/>
              </a:lnSpc>
              <a:buFont typeface="Wingdings" pitchFamily="2" charset="2"/>
              <a:buNone/>
            </a:pPr>
            <a:r>
              <a:rPr lang="en-US" altLang="zh-CN" sz="2400"/>
              <a:t>    </a:t>
            </a:r>
            <a:r>
              <a:rPr lang="zh-CN" altLang="en-US" sz="2400"/>
              <a:t>数据包</a:t>
            </a:r>
            <a:r>
              <a:rPr lang="en-US" altLang="zh-CN" sz="2400"/>
              <a:t>: </a:t>
            </a:r>
            <a:r>
              <a:rPr lang="zh-CN" altLang="en-US" sz="2400"/>
              <a:t>已发送 </a:t>
            </a:r>
            <a:r>
              <a:rPr lang="en-US" altLang="zh-CN" sz="2400"/>
              <a:t>= 4</a:t>
            </a:r>
            <a:r>
              <a:rPr lang="zh-CN" altLang="en-US" sz="2400"/>
              <a:t>，已接收 </a:t>
            </a:r>
            <a:r>
              <a:rPr lang="en-US" altLang="zh-CN" sz="2400"/>
              <a:t>= 4</a:t>
            </a:r>
            <a:r>
              <a:rPr lang="zh-CN" altLang="en-US" sz="2400"/>
              <a:t>，丢失 </a:t>
            </a:r>
            <a:r>
              <a:rPr lang="en-US" altLang="zh-CN" sz="2400"/>
              <a:t>= 0 (0% </a:t>
            </a:r>
            <a:r>
              <a:rPr lang="zh-CN" altLang="en-US" sz="2400"/>
              <a:t>丢失</a:t>
            </a:r>
            <a:r>
              <a:rPr lang="en-US" altLang="zh-CN" sz="2400"/>
              <a:t>)</a:t>
            </a:r>
            <a:r>
              <a:rPr lang="zh-CN" altLang="en-US" sz="2400"/>
              <a:t>，</a:t>
            </a:r>
          </a:p>
          <a:p>
            <a:pPr>
              <a:lnSpc>
                <a:spcPct val="110000"/>
              </a:lnSpc>
              <a:buFont typeface="Wingdings" pitchFamily="2" charset="2"/>
              <a:buNone/>
            </a:pPr>
            <a:r>
              <a:rPr lang="zh-CN" altLang="en-US" sz="2400"/>
              <a:t>往返行程的估计时间</a:t>
            </a:r>
            <a:r>
              <a:rPr lang="en-US" altLang="zh-CN" sz="2400"/>
              <a:t>(</a:t>
            </a:r>
            <a:r>
              <a:rPr lang="zh-CN" altLang="en-US" sz="2400"/>
              <a:t>以毫秒为单位</a:t>
            </a:r>
            <a:r>
              <a:rPr lang="en-US" altLang="zh-CN" sz="2400"/>
              <a:t>):</a:t>
            </a:r>
          </a:p>
          <a:p>
            <a:pPr>
              <a:lnSpc>
                <a:spcPct val="110000"/>
              </a:lnSpc>
              <a:buFont typeface="Wingdings" pitchFamily="2" charset="2"/>
              <a:buNone/>
            </a:pPr>
            <a:r>
              <a:rPr lang="en-US" altLang="zh-CN" sz="2400"/>
              <a:t>    </a:t>
            </a:r>
            <a:r>
              <a:rPr lang="zh-CN" altLang="en-US" sz="2400"/>
              <a:t>最短 </a:t>
            </a:r>
            <a:r>
              <a:rPr lang="en-US" altLang="zh-CN" sz="2400"/>
              <a:t>= 0ms</a:t>
            </a:r>
            <a:r>
              <a:rPr lang="zh-CN" altLang="en-US" sz="2400"/>
              <a:t>，最长 </a:t>
            </a:r>
            <a:r>
              <a:rPr lang="en-US" altLang="zh-CN" sz="2400"/>
              <a:t>= 0ms</a:t>
            </a:r>
            <a:r>
              <a:rPr lang="zh-CN" altLang="en-US" sz="2400"/>
              <a:t>，平均 </a:t>
            </a:r>
            <a:r>
              <a:rPr lang="en-US" altLang="zh-CN" sz="2400"/>
              <a:t>= 0ms</a:t>
            </a:r>
            <a:endParaRPr lang="zh-CN" altLang="en-US" sz="2400"/>
          </a:p>
        </p:txBody>
      </p:sp>
    </p:spTree>
  </p:cSld>
  <p:clrMapOvr>
    <a:masterClrMapping/>
  </p:clrMapOvr>
  <p:transition spd="slow">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9127CCE7-452C-4E92-AF46-5B2BC825F58B}" type="slidenum">
              <a:rPr lang="en-US" altLang="zh-CN"/>
              <a:pPr/>
              <a:t>64</a:t>
            </a:fld>
            <a:endParaRPr lang="en-US" altLang="zh-CN"/>
          </a:p>
        </p:txBody>
      </p:sp>
      <p:sp>
        <p:nvSpPr>
          <p:cNvPr id="248834" name="Rectangle 2"/>
          <p:cNvSpPr>
            <a:spLocks noGrp="1" noChangeArrowheads="1"/>
          </p:cNvSpPr>
          <p:nvPr>
            <p:ph type="title"/>
          </p:nvPr>
        </p:nvSpPr>
        <p:spPr/>
        <p:txBody>
          <a:bodyPr/>
          <a:lstStyle/>
          <a:p>
            <a:r>
              <a:rPr lang="en-US" altLang="zh-CN" sz="3200"/>
              <a:t>Ping </a:t>
            </a:r>
            <a:r>
              <a:rPr lang="zh-CN" altLang="en-US" sz="3200"/>
              <a:t>举例</a:t>
            </a:r>
          </a:p>
        </p:txBody>
      </p:sp>
      <p:sp>
        <p:nvSpPr>
          <p:cNvPr id="248835" name="Rectangle 3"/>
          <p:cNvSpPr>
            <a:spLocks noGrp="1" noChangeArrowheads="1"/>
          </p:cNvSpPr>
          <p:nvPr>
            <p:ph type="body" idx="1"/>
          </p:nvPr>
        </p:nvSpPr>
        <p:spPr>
          <a:xfrm>
            <a:off x="969963" y="1484313"/>
            <a:ext cx="8642350" cy="4594225"/>
          </a:xfrm>
        </p:spPr>
        <p:txBody>
          <a:bodyPr/>
          <a:lstStyle/>
          <a:p>
            <a:pPr>
              <a:lnSpc>
                <a:spcPct val="110000"/>
              </a:lnSpc>
              <a:buFont typeface="Wingdings" pitchFamily="2" charset="2"/>
              <a:buNone/>
            </a:pPr>
            <a:r>
              <a:rPr lang="en-US" altLang="zh-CN" sz="2400"/>
              <a:t>C:\Users\chh&gt;</a:t>
            </a:r>
            <a:r>
              <a:rPr lang="en-US" altLang="zh-CN" sz="2400">
                <a:solidFill>
                  <a:srgbClr val="FF0000"/>
                </a:solidFill>
                <a:effectLst>
                  <a:outerShdw blurRad="38100" dist="38100" dir="2700000" algn="tl">
                    <a:srgbClr val="000000"/>
                  </a:outerShdw>
                </a:effectLst>
              </a:rPr>
              <a:t>ping www.hao123.com</a:t>
            </a:r>
          </a:p>
          <a:p>
            <a:pPr>
              <a:lnSpc>
                <a:spcPct val="110000"/>
              </a:lnSpc>
              <a:buFont typeface="Wingdings" pitchFamily="2" charset="2"/>
              <a:buNone/>
            </a:pPr>
            <a:r>
              <a:rPr lang="zh-CN" altLang="en-US" sz="2400"/>
              <a:t>正在 </a:t>
            </a:r>
            <a:r>
              <a:rPr lang="en-US" altLang="zh-CN" sz="2400"/>
              <a:t>Ping hao123.n.shifen.com [</a:t>
            </a:r>
            <a:r>
              <a:rPr lang="en-US" altLang="zh-CN" sz="2400" smtClean="0"/>
              <a:t>123.125.118.174</a:t>
            </a:r>
            <a:r>
              <a:rPr lang="en-US" altLang="zh-CN" sz="2400"/>
              <a:t>] </a:t>
            </a:r>
            <a:r>
              <a:rPr lang="zh-CN" altLang="en-US" sz="2400"/>
              <a:t>具有 </a:t>
            </a:r>
            <a:r>
              <a:rPr lang="en-US" altLang="zh-CN" sz="2400"/>
              <a:t>32 </a:t>
            </a:r>
          </a:p>
          <a:p>
            <a:pPr>
              <a:lnSpc>
                <a:spcPct val="110000"/>
              </a:lnSpc>
              <a:buFont typeface="Wingdings" pitchFamily="2" charset="2"/>
              <a:buNone/>
            </a:pPr>
            <a:r>
              <a:rPr lang="zh-CN" altLang="en-US" sz="2400"/>
              <a:t>字节的数据</a:t>
            </a:r>
            <a:r>
              <a:rPr lang="en-US" altLang="zh-CN" sz="2400"/>
              <a:t>:</a:t>
            </a:r>
          </a:p>
          <a:p>
            <a:pPr>
              <a:lnSpc>
                <a:spcPct val="110000"/>
              </a:lnSpc>
              <a:buFont typeface="Wingdings" pitchFamily="2" charset="2"/>
              <a:buNone/>
            </a:pPr>
            <a:r>
              <a:rPr lang="zh-CN" altLang="en-US" sz="2400"/>
              <a:t>来自 </a:t>
            </a:r>
            <a:r>
              <a:rPr lang="en-US" altLang="zh-CN" sz="2400" smtClean="0"/>
              <a:t>123.125.118.174 </a:t>
            </a:r>
            <a:r>
              <a:rPr lang="zh-CN" altLang="en-US" sz="2400"/>
              <a:t>的回复</a:t>
            </a:r>
            <a:r>
              <a:rPr lang="en-US" altLang="zh-CN" sz="2400"/>
              <a:t>: </a:t>
            </a:r>
            <a:r>
              <a:rPr lang="zh-CN" altLang="en-US" sz="2400"/>
              <a:t>字节</a:t>
            </a:r>
            <a:r>
              <a:rPr lang="en-US" altLang="zh-CN" sz="2400"/>
              <a:t>=32 </a:t>
            </a:r>
            <a:r>
              <a:rPr lang="zh-CN" altLang="en-US" sz="2400"/>
              <a:t>时间</a:t>
            </a:r>
            <a:r>
              <a:rPr lang="en-US" altLang="zh-CN" sz="2400"/>
              <a:t>=39ms TTL=43</a:t>
            </a:r>
          </a:p>
          <a:p>
            <a:pPr>
              <a:lnSpc>
                <a:spcPct val="110000"/>
              </a:lnSpc>
              <a:buFont typeface="Wingdings" pitchFamily="2" charset="2"/>
              <a:buNone/>
            </a:pPr>
            <a:r>
              <a:rPr lang="zh-CN" altLang="en-US" sz="2400"/>
              <a:t>来自 </a:t>
            </a:r>
            <a:r>
              <a:rPr lang="en-US" altLang="zh-CN" sz="2400" smtClean="0"/>
              <a:t>123.125.118.174 </a:t>
            </a:r>
            <a:r>
              <a:rPr lang="zh-CN" altLang="en-US" sz="2400"/>
              <a:t>的回复</a:t>
            </a:r>
            <a:r>
              <a:rPr lang="en-US" altLang="zh-CN" sz="2400"/>
              <a:t>: </a:t>
            </a:r>
            <a:r>
              <a:rPr lang="zh-CN" altLang="en-US" sz="2400"/>
              <a:t>字节</a:t>
            </a:r>
            <a:r>
              <a:rPr lang="en-US" altLang="zh-CN" sz="2400"/>
              <a:t>=32 </a:t>
            </a:r>
            <a:r>
              <a:rPr lang="zh-CN" altLang="en-US" sz="2400"/>
              <a:t>时间</a:t>
            </a:r>
            <a:r>
              <a:rPr lang="en-US" altLang="zh-CN" sz="2400"/>
              <a:t>=35ms TTL=43</a:t>
            </a:r>
          </a:p>
          <a:p>
            <a:pPr>
              <a:lnSpc>
                <a:spcPct val="110000"/>
              </a:lnSpc>
              <a:buFont typeface="Wingdings" pitchFamily="2" charset="2"/>
              <a:buNone/>
            </a:pPr>
            <a:r>
              <a:rPr lang="zh-CN" altLang="en-US" sz="2400"/>
              <a:t>来自 </a:t>
            </a:r>
            <a:r>
              <a:rPr lang="en-US" altLang="zh-CN" sz="2400" smtClean="0"/>
              <a:t>123.125.118.174 </a:t>
            </a:r>
            <a:r>
              <a:rPr lang="zh-CN" altLang="en-US" sz="2400"/>
              <a:t>的回复</a:t>
            </a:r>
            <a:r>
              <a:rPr lang="en-US" altLang="zh-CN" sz="2400"/>
              <a:t>: </a:t>
            </a:r>
            <a:r>
              <a:rPr lang="zh-CN" altLang="en-US" sz="2400"/>
              <a:t>字节</a:t>
            </a:r>
            <a:r>
              <a:rPr lang="en-US" altLang="zh-CN" sz="2400"/>
              <a:t>=32 </a:t>
            </a:r>
            <a:r>
              <a:rPr lang="zh-CN" altLang="en-US" sz="2400"/>
              <a:t>时间</a:t>
            </a:r>
            <a:r>
              <a:rPr lang="en-US" altLang="zh-CN" sz="2400"/>
              <a:t>=39ms TTL=43</a:t>
            </a:r>
          </a:p>
          <a:p>
            <a:pPr>
              <a:lnSpc>
                <a:spcPct val="110000"/>
              </a:lnSpc>
              <a:buFont typeface="Wingdings" pitchFamily="2" charset="2"/>
              <a:buNone/>
            </a:pPr>
            <a:r>
              <a:rPr lang="zh-CN" altLang="en-US" sz="2400"/>
              <a:t>来自 </a:t>
            </a:r>
            <a:r>
              <a:rPr lang="en-US" altLang="zh-CN" sz="2400" smtClean="0"/>
              <a:t>123.125.118.174 </a:t>
            </a:r>
            <a:r>
              <a:rPr lang="zh-CN" altLang="en-US" sz="2400"/>
              <a:t>的回复</a:t>
            </a:r>
            <a:r>
              <a:rPr lang="en-US" altLang="zh-CN" sz="2400"/>
              <a:t>: </a:t>
            </a:r>
            <a:r>
              <a:rPr lang="zh-CN" altLang="en-US" sz="2400"/>
              <a:t>字节</a:t>
            </a:r>
            <a:r>
              <a:rPr lang="en-US" altLang="zh-CN" sz="2400"/>
              <a:t>=32 </a:t>
            </a:r>
            <a:r>
              <a:rPr lang="zh-CN" altLang="en-US" sz="2400"/>
              <a:t>时间</a:t>
            </a:r>
            <a:r>
              <a:rPr lang="en-US" altLang="zh-CN" sz="2400"/>
              <a:t>=38ms TTL=43</a:t>
            </a:r>
          </a:p>
          <a:p>
            <a:pPr>
              <a:lnSpc>
                <a:spcPct val="110000"/>
              </a:lnSpc>
              <a:buFont typeface="Wingdings" pitchFamily="2" charset="2"/>
              <a:buNone/>
            </a:pPr>
            <a:r>
              <a:rPr lang="en-US" altLang="zh-CN" sz="2400" smtClean="0">
                <a:solidFill>
                  <a:srgbClr val="FF0000"/>
                </a:solidFill>
                <a:effectLst>
                  <a:outerShdw blurRad="38100" dist="38100" dir="2700000" algn="tl">
                    <a:srgbClr val="000000"/>
                  </a:outerShdw>
                </a:effectLst>
              </a:rPr>
              <a:t>123.125.118.174 </a:t>
            </a:r>
            <a:r>
              <a:rPr lang="zh-CN" altLang="en-US" sz="2400">
                <a:solidFill>
                  <a:srgbClr val="FF0000"/>
                </a:solidFill>
                <a:effectLst>
                  <a:outerShdw blurRad="38100" dist="38100" dir="2700000" algn="tl">
                    <a:srgbClr val="000000"/>
                  </a:outerShdw>
                </a:effectLst>
              </a:rPr>
              <a:t>的 </a:t>
            </a:r>
            <a:r>
              <a:rPr lang="en-US" altLang="zh-CN" sz="2400">
                <a:solidFill>
                  <a:srgbClr val="FF0000"/>
                </a:solidFill>
                <a:effectLst>
                  <a:outerShdw blurRad="38100" dist="38100" dir="2700000" algn="tl">
                    <a:srgbClr val="000000"/>
                  </a:outerShdw>
                </a:effectLst>
              </a:rPr>
              <a:t>Ping </a:t>
            </a:r>
            <a:r>
              <a:rPr lang="zh-CN" altLang="en-US" sz="2400">
                <a:solidFill>
                  <a:srgbClr val="FF0000"/>
                </a:solidFill>
                <a:effectLst>
                  <a:outerShdw blurRad="38100" dist="38100" dir="2700000" algn="tl">
                    <a:srgbClr val="000000"/>
                  </a:outerShdw>
                </a:effectLst>
              </a:rPr>
              <a:t>统计信息</a:t>
            </a:r>
            <a:r>
              <a:rPr lang="en-US" altLang="zh-CN" sz="2400">
                <a:solidFill>
                  <a:srgbClr val="FF0000"/>
                </a:solidFill>
                <a:effectLst>
                  <a:outerShdw blurRad="38100" dist="38100" dir="2700000" algn="tl">
                    <a:srgbClr val="000000"/>
                  </a:outerShdw>
                </a:effectLst>
              </a:rPr>
              <a:t>:</a:t>
            </a:r>
          </a:p>
          <a:p>
            <a:pPr>
              <a:lnSpc>
                <a:spcPct val="110000"/>
              </a:lnSpc>
              <a:buFont typeface="Wingdings" pitchFamily="2" charset="2"/>
              <a:buNone/>
            </a:pPr>
            <a:r>
              <a:rPr lang="en-US" altLang="zh-CN" sz="2400"/>
              <a:t>    </a:t>
            </a:r>
            <a:r>
              <a:rPr lang="zh-CN" altLang="en-US" sz="2400"/>
              <a:t>数据包</a:t>
            </a:r>
            <a:r>
              <a:rPr lang="en-US" altLang="zh-CN" sz="2400"/>
              <a:t>: </a:t>
            </a:r>
            <a:r>
              <a:rPr lang="zh-CN" altLang="en-US" sz="2400"/>
              <a:t>已发送 </a:t>
            </a:r>
            <a:r>
              <a:rPr lang="en-US" altLang="zh-CN" sz="2400"/>
              <a:t>= 4</a:t>
            </a:r>
            <a:r>
              <a:rPr lang="zh-CN" altLang="en-US" sz="2400"/>
              <a:t>，已接收 </a:t>
            </a:r>
            <a:r>
              <a:rPr lang="en-US" altLang="zh-CN" sz="2400"/>
              <a:t>= 4</a:t>
            </a:r>
            <a:r>
              <a:rPr lang="zh-CN" altLang="en-US" sz="2400"/>
              <a:t>，丢失 </a:t>
            </a:r>
            <a:r>
              <a:rPr lang="en-US" altLang="zh-CN" sz="2400"/>
              <a:t>= 0 (0% </a:t>
            </a:r>
            <a:r>
              <a:rPr lang="zh-CN" altLang="en-US" sz="2400"/>
              <a:t>丢失</a:t>
            </a:r>
            <a:r>
              <a:rPr lang="en-US" altLang="zh-CN" sz="2400"/>
              <a:t>)</a:t>
            </a:r>
            <a:r>
              <a:rPr lang="zh-CN" altLang="en-US" sz="2400"/>
              <a:t>，</a:t>
            </a:r>
          </a:p>
          <a:p>
            <a:pPr>
              <a:lnSpc>
                <a:spcPct val="110000"/>
              </a:lnSpc>
              <a:buFont typeface="Wingdings" pitchFamily="2" charset="2"/>
              <a:buNone/>
            </a:pPr>
            <a:r>
              <a:rPr lang="zh-CN" altLang="en-US" sz="2400"/>
              <a:t>往返行程的估计时间</a:t>
            </a:r>
            <a:r>
              <a:rPr lang="en-US" altLang="zh-CN" sz="2400"/>
              <a:t>(</a:t>
            </a:r>
            <a:r>
              <a:rPr lang="zh-CN" altLang="en-US" sz="2400"/>
              <a:t>以毫秒为单位</a:t>
            </a:r>
            <a:r>
              <a:rPr lang="en-US" altLang="zh-CN" sz="2400"/>
              <a:t>):</a:t>
            </a:r>
          </a:p>
          <a:p>
            <a:pPr>
              <a:lnSpc>
                <a:spcPct val="110000"/>
              </a:lnSpc>
              <a:buFont typeface="Wingdings" pitchFamily="2" charset="2"/>
              <a:buNone/>
            </a:pPr>
            <a:r>
              <a:rPr lang="en-US" altLang="zh-CN" sz="2400"/>
              <a:t>    </a:t>
            </a:r>
            <a:r>
              <a:rPr lang="zh-CN" altLang="en-US" sz="2400"/>
              <a:t>最短 </a:t>
            </a:r>
            <a:r>
              <a:rPr lang="en-US" altLang="zh-CN" sz="2400"/>
              <a:t>= 35ms</a:t>
            </a:r>
            <a:r>
              <a:rPr lang="zh-CN" altLang="en-US" sz="2400"/>
              <a:t>，最长 </a:t>
            </a:r>
            <a:r>
              <a:rPr lang="en-US" altLang="zh-CN" sz="2400"/>
              <a:t>= 39ms</a:t>
            </a:r>
            <a:r>
              <a:rPr lang="zh-CN" altLang="en-US" sz="2400"/>
              <a:t>，平均 </a:t>
            </a:r>
            <a:r>
              <a:rPr lang="en-US" altLang="zh-CN" sz="2400"/>
              <a:t>= 37ms</a:t>
            </a:r>
            <a:endParaRPr lang="zh-CN" altLang="en-US" sz="2400"/>
          </a:p>
        </p:txBody>
      </p:sp>
    </p:spTree>
  </p:cSld>
  <p:clrMapOvr>
    <a:masterClrMapping/>
  </p:clrMapOvr>
  <p:transition spd="slow">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5AD94866-3590-44DC-B363-B780F6FE7EE3}" type="slidenum">
              <a:rPr lang="en-US" altLang="zh-CN"/>
              <a:pPr/>
              <a:t>65</a:t>
            </a:fld>
            <a:endParaRPr lang="en-US" altLang="zh-CN"/>
          </a:p>
        </p:txBody>
      </p:sp>
      <p:sp>
        <p:nvSpPr>
          <p:cNvPr id="246786" name="Rectangle 2"/>
          <p:cNvSpPr>
            <a:spLocks noGrp="1" noChangeArrowheads="1"/>
          </p:cNvSpPr>
          <p:nvPr>
            <p:ph type="title"/>
          </p:nvPr>
        </p:nvSpPr>
        <p:spPr/>
        <p:txBody>
          <a:bodyPr/>
          <a:lstStyle/>
          <a:p>
            <a:r>
              <a:rPr lang="zh-CN" altLang="en-US" sz="3200">
                <a:solidFill>
                  <a:srgbClr val="FF0000"/>
                </a:solidFill>
              </a:rPr>
              <a:t>（</a:t>
            </a:r>
            <a:r>
              <a:rPr lang="en-US" altLang="zh-CN" sz="3200">
                <a:solidFill>
                  <a:srgbClr val="FF0000"/>
                </a:solidFill>
              </a:rPr>
              <a:t>2</a:t>
            </a:r>
            <a:r>
              <a:rPr lang="zh-CN" altLang="en-US" sz="3200">
                <a:solidFill>
                  <a:srgbClr val="FF0000"/>
                </a:solidFill>
              </a:rPr>
              <a:t>）</a:t>
            </a:r>
            <a:r>
              <a:rPr lang="en-US" altLang="zh-CN" sz="3200">
                <a:solidFill>
                  <a:srgbClr val="FF0000"/>
                </a:solidFill>
              </a:rPr>
              <a:t>Tracerout</a:t>
            </a:r>
            <a:endParaRPr lang="zh-CN" altLang="en-US" sz="3200">
              <a:solidFill>
                <a:srgbClr val="FF0000"/>
              </a:solidFill>
            </a:endParaRPr>
          </a:p>
        </p:txBody>
      </p:sp>
      <p:sp>
        <p:nvSpPr>
          <p:cNvPr id="246787" name="Rectangle 3"/>
          <p:cNvSpPr>
            <a:spLocks noGrp="1" noChangeArrowheads="1"/>
          </p:cNvSpPr>
          <p:nvPr>
            <p:ph type="body" idx="1"/>
          </p:nvPr>
        </p:nvSpPr>
        <p:spPr/>
        <p:txBody>
          <a:bodyPr/>
          <a:lstStyle/>
          <a:p>
            <a:pPr>
              <a:lnSpc>
                <a:spcPct val="130000"/>
              </a:lnSpc>
            </a:pPr>
            <a:r>
              <a:rPr lang="en-US" altLang="zh-CN"/>
              <a:t>Traceroute</a:t>
            </a:r>
            <a:r>
              <a:rPr lang="zh-CN" altLang="en-US"/>
              <a:t>（</a:t>
            </a:r>
            <a:r>
              <a:rPr lang="en-US" altLang="zh-CN"/>
              <a:t>Tracert</a:t>
            </a:r>
            <a:r>
              <a:rPr lang="zh-CN" altLang="en-US"/>
              <a:t>）用来跟踪一个分组从源点到终点的路径。 </a:t>
            </a:r>
          </a:p>
          <a:p>
            <a:pPr>
              <a:lnSpc>
                <a:spcPct val="130000"/>
              </a:lnSpc>
            </a:pPr>
            <a:r>
              <a:rPr lang="zh-CN" altLang="en-US">
                <a:solidFill>
                  <a:srgbClr val="FF0000"/>
                </a:solidFill>
                <a:effectLst>
                  <a:outerShdw blurRad="38100" dist="38100" dir="2700000" algn="tl">
                    <a:srgbClr val="000000"/>
                  </a:outerShdw>
                </a:effectLst>
              </a:rPr>
              <a:t>工作原理</a:t>
            </a:r>
            <a:r>
              <a:rPr lang="zh-CN" altLang="en-US"/>
              <a:t> ：假定</a:t>
            </a:r>
            <a:r>
              <a:rPr lang="en-US" altLang="zh-CN"/>
              <a:t>Tracert</a:t>
            </a:r>
            <a:r>
              <a:rPr lang="zh-CN" altLang="en-US"/>
              <a:t>从源主机向目的主机发送一连串的</a:t>
            </a:r>
            <a:r>
              <a:rPr lang="en-US" altLang="zh-CN"/>
              <a:t>IP</a:t>
            </a:r>
            <a:r>
              <a:rPr lang="zh-CN" altLang="en-US"/>
              <a:t>数据报，而数据报中封装的是无法交付的</a:t>
            </a:r>
            <a:r>
              <a:rPr lang="en-US" altLang="zh-CN"/>
              <a:t>UDP</a:t>
            </a:r>
            <a:r>
              <a:rPr lang="zh-CN" altLang="en-US"/>
              <a:t>数据报。利用 </a:t>
            </a:r>
            <a:r>
              <a:rPr lang="en-US" altLang="zh-CN"/>
              <a:t>Tracert</a:t>
            </a:r>
            <a:r>
              <a:rPr lang="zh-CN" altLang="en-US"/>
              <a:t>完成数据报投递跟踪过程，进而可以找到源主机到目的主机之间的路由。</a:t>
            </a:r>
          </a:p>
        </p:txBody>
      </p:sp>
    </p:spTree>
  </p:cSld>
  <p:clrMapOvr>
    <a:masterClrMapping/>
  </p:clrMapOvr>
  <p:transition spd="slow">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641F22B5-72C5-4403-9F97-F773C0B3A424}" type="slidenum">
              <a:rPr lang="en-US" altLang="zh-CN"/>
              <a:pPr/>
              <a:t>66</a:t>
            </a:fld>
            <a:endParaRPr lang="en-US" altLang="zh-CN"/>
          </a:p>
        </p:txBody>
      </p:sp>
      <p:sp>
        <p:nvSpPr>
          <p:cNvPr id="250882" name="Rectangle 2"/>
          <p:cNvSpPr>
            <a:spLocks noGrp="1" noChangeArrowheads="1"/>
          </p:cNvSpPr>
          <p:nvPr>
            <p:ph type="title"/>
          </p:nvPr>
        </p:nvSpPr>
        <p:spPr>
          <a:xfrm>
            <a:off x="1042988" y="620713"/>
            <a:ext cx="7620000" cy="695325"/>
          </a:xfrm>
        </p:spPr>
        <p:txBody>
          <a:bodyPr/>
          <a:lstStyle/>
          <a:p>
            <a:r>
              <a:rPr lang="en-US" altLang="zh-CN" sz="3200"/>
              <a:t>Tracert </a:t>
            </a:r>
            <a:r>
              <a:rPr lang="zh-CN" altLang="en-US" sz="3200"/>
              <a:t>举例</a:t>
            </a:r>
          </a:p>
        </p:txBody>
      </p:sp>
      <p:sp>
        <p:nvSpPr>
          <p:cNvPr id="250883" name="Rectangle 3"/>
          <p:cNvSpPr>
            <a:spLocks noGrp="1" noChangeArrowheads="1"/>
          </p:cNvSpPr>
          <p:nvPr>
            <p:ph type="body" idx="1"/>
          </p:nvPr>
        </p:nvSpPr>
        <p:spPr>
          <a:xfrm>
            <a:off x="1042988" y="1412875"/>
            <a:ext cx="7620000" cy="5373688"/>
          </a:xfrm>
        </p:spPr>
        <p:txBody>
          <a:bodyPr/>
          <a:lstStyle/>
          <a:p>
            <a:pPr>
              <a:lnSpc>
                <a:spcPct val="100000"/>
              </a:lnSpc>
              <a:buFont typeface="Wingdings" pitchFamily="2" charset="2"/>
              <a:buNone/>
            </a:pPr>
            <a:r>
              <a:rPr lang="en-US" altLang="zh-CN" sz="2400"/>
              <a:t>C:\Users\chh&gt;</a:t>
            </a:r>
            <a:r>
              <a:rPr lang="en-US" altLang="zh-CN" sz="2400">
                <a:solidFill>
                  <a:srgbClr val="FF0000"/>
                </a:solidFill>
                <a:effectLst>
                  <a:outerShdw blurRad="38100" dist="38100" dir="2700000" algn="tl">
                    <a:srgbClr val="000000"/>
                  </a:outerShdw>
                </a:effectLst>
              </a:rPr>
              <a:t>tracert www.sina.com.cn</a:t>
            </a:r>
          </a:p>
          <a:p>
            <a:pPr>
              <a:lnSpc>
                <a:spcPct val="100000"/>
              </a:lnSpc>
              <a:buFont typeface="Wingdings" pitchFamily="2" charset="2"/>
              <a:buNone/>
            </a:pPr>
            <a:r>
              <a:rPr lang="zh-CN" altLang="en-US" sz="2400"/>
              <a:t>通过最多 </a:t>
            </a:r>
            <a:r>
              <a:rPr lang="en-US" altLang="zh-CN" sz="2400"/>
              <a:t>30 </a:t>
            </a:r>
            <a:r>
              <a:rPr lang="zh-CN" altLang="en-US" sz="2400"/>
              <a:t>个跃点跟踪</a:t>
            </a:r>
          </a:p>
          <a:p>
            <a:pPr>
              <a:lnSpc>
                <a:spcPct val="100000"/>
              </a:lnSpc>
              <a:buFont typeface="Wingdings" pitchFamily="2" charset="2"/>
              <a:buNone/>
            </a:pPr>
            <a:r>
              <a:rPr lang="zh-CN" altLang="en-US" sz="2400"/>
              <a:t>到 </a:t>
            </a:r>
            <a:r>
              <a:rPr lang="en-US" altLang="zh-CN" sz="2400"/>
              <a:t>newstietong.sina.com.cn [211.98.132.94] </a:t>
            </a:r>
            <a:r>
              <a:rPr lang="zh-CN" altLang="en-US" sz="2400"/>
              <a:t>的路由</a:t>
            </a:r>
            <a:r>
              <a:rPr lang="en-US" altLang="zh-CN" sz="2400"/>
              <a:t>:</a:t>
            </a:r>
          </a:p>
          <a:p>
            <a:pPr>
              <a:lnSpc>
                <a:spcPct val="100000"/>
              </a:lnSpc>
              <a:buFont typeface="Wingdings" pitchFamily="2" charset="2"/>
              <a:buNone/>
            </a:pPr>
            <a:r>
              <a:rPr lang="en-US" altLang="zh-CN" sz="2400"/>
              <a:t>  1     3 ms     3 ms     3 ms  </a:t>
            </a:r>
            <a:r>
              <a:rPr lang="en-US" altLang="zh-CN" sz="2400">
                <a:solidFill>
                  <a:srgbClr val="FF0000"/>
                </a:solidFill>
                <a:effectLst>
                  <a:outerShdw blurRad="38100" dist="38100" dir="2700000" algn="tl">
                    <a:srgbClr val="000000"/>
                  </a:outerShdw>
                </a:effectLst>
              </a:rPr>
              <a:t>bogon</a:t>
            </a:r>
            <a:r>
              <a:rPr lang="en-US" altLang="zh-CN" sz="2400"/>
              <a:t> [192.168.1.1]</a:t>
            </a:r>
          </a:p>
          <a:p>
            <a:pPr>
              <a:lnSpc>
                <a:spcPct val="100000"/>
              </a:lnSpc>
              <a:buFont typeface="Wingdings" pitchFamily="2" charset="2"/>
              <a:buNone/>
            </a:pPr>
            <a:r>
              <a:rPr lang="en-US" altLang="zh-CN" sz="2400"/>
              <a:t>  2    15 ms    19 ms    18 ms  222.63.16.1</a:t>
            </a:r>
          </a:p>
          <a:p>
            <a:pPr>
              <a:lnSpc>
                <a:spcPct val="100000"/>
              </a:lnSpc>
              <a:buFont typeface="Wingdings" pitchFamily="2" charset="2"/>
              <a:buNone/>
            </a:pPr>
            <a:r>
              <a:rPr lang="en-US" altLang="zh-CN" sz="2400"/>
              <a:t>  3    12 ms    10 ms    10 ms  222.62.208.5</a:t>
            </a:r>
          </a:p>
          <a:p>
            <a:pPr>
              <a:lnSpc>
                <a:spcPct val="100000"/>
              </a:lnSpc>
              <a:buFont typeface="Wingdings" pitchFamily="2" charset="2"/>
              <a:buNone/>
            </a:pPr>
            <a:r>
              <a:rPr lang="en-US" altLang="zh-CN" sz="2400"/>
              <a:t>  4    10 ms     6 ms    10 ms  222.62.208.213</a:t>
            </a:r>
          </a:p>
          <a:p>
            <a:pPr>
              <a:lnSpc>
                <a:spcPct val="100000"/>
              </a:lnSpc>
              <a:buFont typeface="Wingdings" pitchFamily="2" charset="2"/>
              <a:buNone/>
            </a:pPr>
            <a:r>
              <a:rPr lang="en-US" altLang="zh-CN" sz="2400"/>
              <a:t>  5    14 ms    19 ms    14 ms  </a:t>
            </a:r>
            <a:r>
              <a:rPr lang="en-US" altLang="zh-CN" sz="2400" smtClean="0"/>
              <a:t>61.235.247.121</a:t>
            </a:r>
            <a:endParaRPr lang="en-US" altLang="zh-CN" sz="2400"/>
          </a:p>
          <a:p>
            <a:pPr>
              <a:lnSpc>
                <a:spcPct val="100000"/>
              </a:lnSpc>
              <a:buFont typeface="Wingdings" pitchFamily="2" charset="2"/>
              <a:buNone/>
            </a:pPr>
            <a:r>
              <a:rPr lang="en-US" altLang="zh-CN" sz="2400"/>
              <a:t>  6    14 ms    14 ms    14 ms  61.235.245.1</a:t>
            </a:r>
          </a:p>
          <a:p>
            <a:pPr>
              <a:lnSpc>
                <a:spcPct val="100000"/>
              </a:lnSpc>
              <a:buFont typeface="Wingdings" pitchFamily="2" charset="2"/>
              <a:buNone/>
            </a:pPr>
            <a:r>
              <a:rPr lang="en-US" altLang="zh-CN" sz="2400"/>
              <a:t>  7    29 ms    33 ms    29 ms  </a:t>
            </a:r>
            <a:r>
              <a:rPr lang="en-US" altLang="zh-CN" sz="2400" smtClean="0"/>
              <a:t>61.237.120.1</a:t>
            </a:r>
            <a:endParaRPr lang="en-US" altLang="zh-CN" sz="2400"/>
          </a:p>
          <a:p>
            <a:pPr>
              <a:lnSpc>
                <a:spcPct val="100000"/>
              </a:lnSpc>
              <a:buFont typeface="Wingdings" pitchFamily="2" charset="2"/>
              <a:buNone/>
            </a:pPr>
            <a:r>
              <a:rPr lang="en-US" altLang="zh-CN" sz="2400"/>
              <a:t>  8    45 ms    44 ms    48 ms  61.233.9.202</a:t>
            </a:r>
          </a:p>
          <a:p>
            <a:pPr>
              <a:lnSpc>
                <a:spcPct val="100000"/>
              </a:lnSpc>
              <a:buFont typeface="Wingdings" pitchFamily="2" charset="2"/>
              <a:buNone/>
            </a:pPr>
            <a:r>
              <a:rPr lang="en-US" altLang="zh-CN" sz="2400"/>
              <a:t>  9    44 ms    50 ms    77 ms  222.35.65.178</a:t>
            </a:r>
          </a:p>
          <a:p>
            <a:pPr>
              <a:lnSpc>
                <a:spcPct val="100000"/>
              </a:lnSpc>
              <a:buFont typeface="Wingdings" pitchFamily="2" charset="2"/>
              <a:buNone/>
            </a:pPr>
            <a:r>
              <a:rPr lang="en-US" altLang="zh-CN" sz="2400"/>
              <a:t> 10    32 ms    35 ms    36 ms  211.98.132.94</a:t>
            </a:r>
          </a:p>
          <a:p>
            <a:pPr>
              <a:lnSpc>
                <a:spcPct val="100000"/>
              </a:lnSpc>
              <a:buFont typeface="Wingdings" pitchFamily="2" charset="2"/>
              <a:buNone/>
            </a:pPr>
            <a:r>
              <a:rPr lang="zh-CN" altLang="en-US" sz="2400"/>
              <a:t>跟踪完成。</a:t>
            </a:r>
          </a:p>
        </p:txBody>
      </p:sp>
    </p:spTree>
  </p:cSld>
  <p:clrMapOvr>
    <a:masterClrMapping/>
  </p:clrMapOvr>
  <p:transition spd="slow">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D538D6DB-ED73-4B9E-A4C6-CAADEB5DE87C}" type="slidenum">
              <a:rPr lang="en-US" altLang="zh-CN"/>
              <a:pPr/>
              <a:t>67</a:t>
            </a:fld>
            <a:endParaRPr lang="en-US" altLang="zh-CN"/>
          </a:p>
        </p:txBody>
      </p:sp>
      <p:sp>
        <p:nvSpPr>
          <p:cNvPr id="249858" name="Rectangle 2"/>
          <p:cNvSpPr>
            <a:spLocks noGrp="1" noChangeArrowheads="1"/>
          </p:cNvSpPr>
          <p:nvPr>
            <p:ph type="title"/>
          </p:nvPr>
        </p:nvSpPr>
        <p:spPr/>
        <p:txBody>
          <a:bodyPr/>
          <a:lstStyle/>
          <a:p>
            <a:r>
              <a:rPr lang="zh-CN" altLang="en-US"/>
              <a:t>说明</a:t>
            </a:r>
          </a:p>
        </p:txBody>
      </p:sp>
      <p:sp>
        <p:nvSpPr>
          <p:cNvPr id="249859" name="Rectangle 3"/>
          <p:cNvSpPr>
            <a:spLocks noGrp="1" noChangeArrowheads="1"/>
          </p:cNvSpPr>
          <p:nvPr>
            <p:ph type="body" idx="1"/>
          </p:nvPr>
        </p:nvSpPr>
        <p:spPr>
          <a:xfrm>
            <a:off x="1042988" y="1484313"/>
            <a:ext cx="7705725" cy="4594225"/>
          </a:xfrm>
        </p:spPr>
        <p:txBody>
          <a:bodyPr/>
          <a:lstStyle/>
          <a:p>
            <a:pPr>
              <a:lnSpc>
                <a:spcPct val="150000"/>
              </a:lnSpc>
            </a:pPr>
            <a:r>
              <a:rPr lang="en-US" altLang="zh-CN">
                <a:solidFill>
                  <a:srgbClr val="FF0000"/>
                </a:solidFill>
                <a:effectLst>
                  <a:outerShdw blurRad="38100" dist="38100" dir="2700000" algn="tl">
                    <a:srgbClr val="000000"/>
                  </a:outerShdw>
                </a:effectLst>
              </a:rPr>
              <a:t>bogon</a:t>
            </a:r>
            <a:r>
              <a:rPr lang="zh-CN" altLang="en-US"/>
              <a:t>指不该出现在</a:t>
            </a:r>
            <a:r>
              <a:rPr lang="en-US" altLang="zh-CN"/>
              <a:t>Internet</a:t>
            </a:r>
            <a:r>
              <a:rPr lang="zh-CN" altLang="en-US"/>
              <a:t>路由表中的地址。</a:t>
            </a:r>
          </a:p>
          <a:p>
            <a:pPr>
              <a:lnSpc>
                <a:spcPct val="150000"/>
              </a:lnSpc>
            </a:pPr>
            <a:r>
              <a:rPr lang="zh-CN" altLang="en-US"/>
              <a:t>这些地址包括：</a:t>
            </a:r>
          </a:p>
          <a:p>
            <a:pPr lvl="1">
              <a:lnSpc>
                <a:spcPct val="150000"/>
              </a:lnSpc>
              <a:buClr>
                <a:srgbClr val="FF0000"/>
              </a:buClr>
              <a:buFont typeface="Wingdings" pitchFamily="2" charset="2"/>
              <a:buChar char="l"/>
            </a:pPr>
            <a:r>
              <a:rPr lang="zh-CN" altLang="en-US" sz="2800" b="1">
                <a:effectLst>
                  <a:outerShdw blurRad="38100" dist="38100" dir="2700000" algn="tl">
                    <a:srgbClr val="FFFFFF"/>
                  </a:outerShdw>
                </a:effectLst>
              </a:rPr>
              <a:t>私有地址，如</a:t>
            </a:r>
            <a:r>
              <a:rPr lang="en-US" altLang="zh-CN" sz="2800" b="1">
                <a:effectLst>
                  <a:outerShdw blurRad="38100" dist="38100" dir="2700000" algn="tl">
                    <a:srgbClr val="FFFFFF"/>
                  </a:outerShdw>
                </a:effectLst>
              </a:rPr>
              <a:t>10</a:t>
            </a:r>
            <a:r>
              <a:rPr lang="zh-CN" altLang="en-US" sz="2800" b="1">
                <a:effectLst>
                  <a:outerShdw blurRad="38100" dist="38100" dir="2700000" algn="tl">
                    <a:srgbClr val="FFFFFF"/>
                  </a:outerShdw>
                </a:effectLst>
              </a:rPr>
              <a:t>，</a:t>
            </a:r>
            <a:r>
              <a:rPr lang="en-US" altLang="zh-CN" sz="2800" b="1">
                <a:effectLst>
                  <a:outerShdw blurRad="38100" dist="38100" dir="2700000" algn="tl">
                    <a:srgbClr val="FFFFFF"/>
                  </a:outerShdw>
                </a:effectLst>
              </a:rPr>
              <a:t>172.16-32,192.168.....</a:t>
            </a:r>
          </a:p>
          <a:p>
            <a:pPr lvl="1">
              <a:lnSpc>
                <a:spcPct val="150000"/>
              </a:lnSpc>
              <a:buClr>
                <a:srgbClr val="FF0000"/>
              </a:buClr>
              <a:buFont typeface="Wingdings" pitchFamily="2" charset="2"/>
              <a:buChar char="l"/>
            </a:pPr>
            <a:r>
              <a:rPr lang="zh-CN" altLang="en-US" sz="2800" b="1">
                <a:effectLst>
                  <a:outerShdw blurRad="38100" dist="38100" dir="2700000" algn="tl">
                    <a:srgbClr val="FFFFFF"/>
                  </a:outerShdw>
                </a:effectLst>
              </a:rPr>
              <a:t>还未正式分配出去的地址 </a:t>
            </a:r>
          </a:p>
        </p:txBody>
      </p:sp>
    </p:spTree>
  </p:cSld>
  <p:clrMapOvr>
    <a:masterClrMapping/>
  </p:clrMapOvr>
  <p:transition spd="slow">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E287168C-C02C-4370-B7B1-EC9104372FA1}" type="slidenum">
              <a:rPr lang="en-US" altLang="zh-CN"/>
              <a:pPr/>
              <a:t>68</a:t>
            </a:fld>
            <a:endParaRPr lang="en-US" altLang="zh-CN"/>
          </a:p>
        </p:txBody>
      </p:sp>
      <p:sp>
        <p:nvSpPr>
          <p:cNvPr id="251906" name="Rectangle 2"/>
          <p:cNvSpPr>
            <a:spLocks noGrp="1" noChangeArrowheads="1"/>
          </p:cNvSpPr>
          <p:nvPr>
            <p:ph type="title"/>
          </p:nvPr>
        </p:nvSpPr>
        <p:spPr/>
        <p:txBody>
          <a:bodyPr/>
          <a:lstStyle/>
          <a:p>
            <a:r>
              <a:rPr lang="en-US" altLang="zh-CN" sz="3200"/>
              <a:t>Tracert </a:t>
            </a:r>
            <a:r>
              <a:rPr lang="zh-CN" altLang="en-US" sz="3200"/>
              <a:t>举例</a:t>
            </a:r>
          </a:p>
        </p:txBody>
      </p:sp>
      <p:sp>
        <p:nvSpPr>
          <p:cNvPr id="251907" name="Rectangle 3"/>
          <p:cNvSpPr>
            <a:spLocks noGrp="1" noChangeArrowheads="1"/>
          </p:cNvSpPr>
          <p:nvPr>
            <p:ph type="body" idx="1"/>
          </p:nvPr>
        </p:nvSpPr>
        <p:spPr>
          <a:xfrm>
            <a:off x="1042988" y="1412875"/>
            <a:ext cx="7561262" cy="4895850"/>
          </a:xfrm>
        </p:spPr>
        <p:txBody>
          <a:bodyPr/>
          <a:lstStyle/>
          <a:p>
            <a:pPr>
              <a:lnSpc>
                <a:spcPct val="100000"/>
              </a:lnSpc>
              <a:buFont typeface="Wingdings" pitchFamily="2" charset="2"/>
              <a:buNone/>
            </a:pPr>
            <a:r>
              <a:rPr lang="en-US" altLang="zh-CN" sz="2400"/>
              <a:t>C:\Users\chh&gt;</a:t>
            </a:r>
            <a:r>
              <a:rPr lang="en-US" altLang="zh-CN" sz="2400">
                <a:solidFill>
                  <a:srgbClr val="FF0000"/>
                </a:solidFill>
                <a:effectLst>
                  <a:outerShdw blurRad="38100" dist="38100" dir="2700000" algn="tl">
                    <a:srgbClr val="000000"/>
                  </a:outerShdw>
                </a:effectLst>
              </a:rPr>
              <a:t>tracert www.hao123.com</a:t>
            </a:r>
          </a:p>
          <a:p>
            <a:pPr>
              <a:lnSpc>
                <a:spcPct val="100000"/>
              </a:lnSpc>
              <a:buFont typeface="Wingdings" pitchFamily="2" charset="2"/>
              <a:buNone/>
            </a:pPr>
            <a:r>
              <a:rPr lang="zh-CN" altLang="en-US" sz="2400"/>
              <a:t>通过最多 </a:t>
            </a:r>
            <a:r>
              <a:rPr lang="en-US" altLang="zh-CN" sz="2400"/>
              <a:t>30 </a:t>
            </a:r>
            <a:r>
              <a:rPr lang="zh-CN" altLang="en-US" sz="2400"/>
              <a:t>个跃点跟踪</a:t>
            </a:r>
          </a:p>
          <a:p>
            <a:pPr>
              <a:lnSpc>
                <a:spcPct val="100000"/>
              </a:lnSpc>
              <a:buFont typeface="Wingdings" pitchFamily="2" charset="2"/>
              <a:buNone/>
            </a:pPr>
            <a:r>
              <a:rPr lang="zh-CN" altLang="en-US" sz="2400"/>
              <a:t>到 </a:t>
            </a:r>
            <a:r>
              <a:rPr lang="en-US" altLang="zh-CN" sz="2400"/>
              <a:t>hao123.n.shifen.com [</a:t>
            </a:r>
            <a:r>
              <a:rPr lang="en-US" altLang="zh-CN" sz="2400" smtClean="0">
                <a:solidFill>
                  <a:srgbClr val="FF0000"/>
                </a:solidFill>
                <a:effectLst>
                  <a:outerShdw blurRad="38100" dist="38100" dir="2700000" algn="tl">
                    <a:srgbClr val="000000"/>
                  </a:outerShdw>
                </a:effectLst>
              </a:rPr>
              <a:t>123.125.118.174</a:t>
            </a:r>
            <a:r>
              <a:rPr lang="en-US" altLang="zh-CN" sz="2400"/>
              <a:t>] </a:t>
            </a:r>
            <a:r>
              <a:rPr lang="zh-CN" altLang="en-US" sz="2400"/>
              <a:t>的路由</a:t>
            </a:r>
            <a:r>
              <a:rPr lang="en-US" altLang="zh-CN" sz="2400"/>
              <a:t>:</a:t>
            </a:r>
          </a:p>
          <a:p>
            <a:pPr>
              <a:lnSpc>
                <a:spcPct val="100000"/>
              </a:lnSpc>
              <a:buFont typeface="Wingdings" pitchFamily="2" charset="2"/>
              <a:buNone/>
            </a:pPr>
            <a:r>
              <a:rPr lang="en-US" altLang="zh-CN" sz="2400"/>
              <a:t>  1     3 ms     3 ms     3 ms  bogon [192.168.1.1]</a:t>
            </a:r>
          </a:p>
          <a:p>
            <a:pPr>
              <a:lnSpc>
                <a:spcPct val="100000"/>
              </a:lnSpc>
              <a:buFont typeface="Wingdings" pitchFamily="2" charset="2"/>
              <a:buNone/>
            </a:pPr>
            <a:r>
              <a:rPr lang="en-US" altLang="zh-CN" sz="2400"/>
              <a:t>  2    12 ms    19 ms     9 ms  222.63.16.1</a:t>
            </a:r>
          </a:p>
          <a:p>
            <a:pPr>
              <a:lnSpc>
                <a:spcPct val="100000"/>
              </a:lnSpc>
              <a:buFont typeface="Wingdings" pitchFamily="2" charset="2"/>
              <a:buNone/>
            </a:pPr>
            <a:r>
              <a:rPr lang="en-US" altLang="zh-CN" sz="2400"/>
              <a:t>  3    10 ms    10 ms    12 ms  222.62.208.5</a:t>
            </a:r>
          </a:p>
          <a:p>
            <a:pPr>
              <a:lnSpc>
                <a:spcPct val="100000"/>
              </a:lnSpc>
              <a:buFont typeface="Wingdings" pitchFamily="2" charset="2"/>
              <a:buNone/>
            </a:pPr>
            <a:r>
              <a:rPr lang="en-US" altLang="zh-CN" sz="2400"/>
              <a:t>  4    10 ms     9 ms     9 ms  222.62.208.213</a:t>
            </a:r>
          </a:p>
          <a:p>
            <a:pPr>
              <a:lnSpc>
                <a:spcPct val="100000"/>
              </a:lnSpc>
              <a:buFont typeface="Wingdings" pitchFamily="2" charset="2"/>
              <a:buNone/>
            </a:pPr>
            <a:r>
              <a:rPr lang="en-US" altLang="zh-CN" sz="2400"/>
              <a:t>  5    14 ms    13 ms    20 ms  61.235.245.21</a:t>
            </a:r>
          </a:p>
          <a:p>
            <a:pPr>
              <a:lnSpc>
                <a:spcPct val="100000"/>
              </a:lnSpc>
              <a:buFont typeface="Wingdings" pitchFamily="2" charset="2"/>
              <a:buNone/>
            </a:pPr>
            <a:r>
              <a:rPr lang="en-US" altLang="zh-CN" sz="2400"/>
              <a:t>  6    10 ms    14 ms    14 ms  </a:t>
            </a:r>
            <a:r>
              <a:rPr lang="en-US" altLang="zh-CN" sz="2400" smtClean="0"/>
              <a:t>61.235.247.70</a:t>
            </a:r>
            <a:endParaRPr lang="en-US" altLang="zh-CN" sz="2400"/>
          </a:p>
          <a:p>
            <a:pPr>
              <a:lnSpc>
                <a:spcPct val="100000"/>
              </a:lnSpc>
              <a:buFont typeface="Wingdings" pitchFamily="2" charset="2"/>
              <a:buNone/>
            </a:pPr>
            <a:r>
              <a:rPr lang="en-US" altLang="zh-CN" sz="2400"/>
              <a:t>  7    12 ms    13 ms    14 ms  bogon [10.1.0.22]</a:t>
            </a:r>
          </a:p>
          <a:p>
            <a:pPr>
              <a:lnSpc>
                <a:spcPct val="100000"/>
              </a:lnSpc>
              <a:buFont typeface="Wingdings" pitchFamily="2" charset="2"/>
              <a:buNone/>
            </a:pPr>
            <a:r>
              <a:rPr lang="en-US" altLang="zh-CN" sz="2400"/>
              <a:t>  8    23 ms    22 ms    23 ms  bogon [192.168.99.1]</a:t>
            </a:r>
          </a:p>
          <a:p>
            <a:pPr>
              <a:lnSpc>
                <a:spcPct val="100000"/>
              </a:lnSpc>
              <a:buFont typeface="Wingdings" pitchFamily="2" charset="2"/>
              <a:buNone/>
            </a:pPr>
            <a:r>
              <a:rPr lang="en-US" altLang="zh-CN" sz="2400"/>
              <a:t>  9    23 ms    23 ms    18 ms  bogon [192.168.101.5]</a:t>
            </a:r>
          </a:p>
          <a:p>
            <a:pPr>
              <a:lnSpc>
                <a:spcPct val="100000"/>
              </a:lnSpc>
              <a:buFont typeface="Wingdings" pitchFamily="2" charset="2"/>
              <a:buNone/>
            </a:pPr>
            <a:r>
              <a:rPr lang="en-US" altLang="zh-CN" sz="2400"/>
              <a:t> 10    25 ms    24 ms    24 ms  bogon [192.168.100.1]</a:t>
            </a:r>
            <a:endParaRPr lang="zh-CN" altLang="en-US" sz="2400"/>
          </a:p>
        </p:txBody>
      </p:sp>
    </p:spTree>
  </p:cSld>
  <p:clrMapOvr>
    <a:masterClrMapping/>
  </p:clrMapOvr>
  <p:transition spd="slow">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F855BF29-15A7-44CE-8083-000F975F7633}" type="slidenum">
              <a:rPr lang="en-US" altLang="zh-CN"/>
              <a:pPr/>
              <a:t>69</a:t>
            </a:fld>
            <a:endParaRPr lang="en-US" altLang="zh-CN"/>
          </a:p>
        </p:txBody>
      </p:sp>
      <p:sp>
        <p:nvSpPr>
          <p:cNvPr id="252930" name="Rectangle 2"/>
          <p:cNvSpPr>
            <a:spLocks noGrp="1" noChangeArrowheads="1"/>
          </p:cNvSpPr>
          <p:nvPr>
            <p:ph type="title"/>
          </p:nvPr>
        </p:nvSpPr>
        <p:spPr/>
        <p:txBody>
          <a:bodyPr/>
          <a:lstStyle/>
          <a:p>
            <a:r>
              <a:rPr lang="en-US" altLang="zh-CN" sz="3200"/>
              <a:t>Tracert </a:t>
            </a:r>
            <a:r>
              <a:rPr lang="zh-CN" altLang="en-US" sz="3200"/>
              <a:t>举例</a:t>
            </a:r>
          </a:p>
        </p:txBody>
      </p:sp>
      <p:sp>
        <p:nvSpPr>
          <p:cNvPr id="252931" name="Rectangle 3"/>
          <p:cNvSpPr>
            <a:spLocks noGrp="1" noChangeArrowheads="1"/>
          </p:cNvSpPr>
          <p:nvPr>
            <p:ph type="body" idx="1"/>
          </p:nvPr>
        </p:nvSpPr>
        <p:spPr>
          <a:xfrm>
            <a:off x="1042988" y="1412875"/>
            <a:ext cx="7620000" cy="4897438"/>
          </a:xfrm>
        </p:spPr>
        <p:txBody>
          <a:bodyPr/>
          <a:lstStyle/>
          <a:p>
            <a:pPr>
              <a:lnSpc>
                <a:spcPct val="110000"/>
              </a:lnSpc>
              <a:buFont typeface="Wingdings" pitchFamily="2" charset="2"/>
              <a:buNone/>
            </a:pPr>
            <a:r>
              <a:rPr lang="en-US" altLang="zh-CN" sz="2400"/>
              <a:t> 11    25 ms    26 ms    26 ms  bogon [172.31.200.3]</a:t>
            </a:r>
          </a:p>
          <a:p>
            <a:pPr>
              <a:lnSpc>
                <a:spcPct val="110000"/>
              </a:lnSpc>
              <a:buFont typeface="Wingdings" pitchFamily="2" charset="2"/>
              <a:buNone/>
            </a:pPr>
            <a:r>
              <a:rPr lang="en-US" altLang="zh-CN" sz="2400"/>
              <a:t> 12    25 ms    25 ms    24 ms  218.68.249.189</a:t>
            </a:r>
          </a:p>
          <a:p>
            <a:pPr>
              <a:lnSpc>
                <a:spcPct val="110000"/>
              </a:lnSpc>
              <a:buFont typeface="Wingdings" pitchFamily="2" charset="2"/>
              <a:buNone/>
            </a:pPr>
            <a:r>
              <a:rPr lang="en-US" altLang="zh-CN" sz="2400"/>
              <a:t> 13    26 ms    25 ms    24 ms  </a:t>
            </a:r>
            <a:r>
              <a:rPr lang="en-US" altLang="zh-CN" sz="2400" smtClean="0"/>
              <a:t>117.8.1.233</a:t>
            </a:r>
            <a:endParaRPr lang="en-US" altLang="zh-CN" sz="2400"/>
          </a:p>
          <a:p>
            <a:pPr>
              <a:lnSpc>
                <a:spcPct val="110000"/>
              </a:lnSpc>
              <a:buFont typeface="Wingdings" pitchFamily="2" charset="2"/>
              <a:buNone/>
            </a:pPr>
            <a:r>
              <a:rPr lang="en-US" altLang="zh-CN" sz="2400"/>
              <a:t> 14    25 ms    21 ms    25 ms  202.99.66.145</a:t>
            </a:r>
          </a:p>
          <a:p>
            <a:pPr>
              <a:lnSpc>
                <a:spcPct val="110000"/>
              </a:lnSpc>
              <a:buFont typeface="Wingdings" pitchFamily="2" charset="2"/>
              <a:buNone/>
            </a:pPr>
            <a:r>
              <a:rPr lang="en-US" altLang="zh-CN" sz="2400"/>
              <a:t> 15    51 ms    38 ms    38 ms  219.158.8.61</a:t>
            </a:r>
          </a:p>
          <a:p>
            <a:pPr>
              <a:lnSpc>
                <a:spcPct val="110000"/>
              </a:lnSpc>
              <a:buFont typeface="Wingdings" pitchFamily="2" charset="2"/>
              <a:buNone/>
            </a:pPr>
            <a:r>
              <a:rPr lang="en-US" altLang="zh-CN" sz="2400"/>
              <a:t> 16    40 ms    39 ms    38 ms  202.96.12.90</a:t>
            </a:r>
          </a:p>
          <a:p>
            <a:pPr>
              <a:lnSpc>
                <a:spcPct val="110000"/>
              </a:lnSpc>
              <a:buFont typeface="Wingdings" pitchFamily="2" charset="2"/>
              <a:buNone/>
            </a:pPr>
            <a:r>
              <a:rPr lang="en-US" altLang="zh-CN" sz="2400"/>
              <a:t> 17    38 ms    39 ms    39 ms  61.148.152.134</a:t>
            </a:r>
          </a:p>
          <a:p>
            <a:pPr>
              <a:lnSpc>
                <a:spcPct val="110000"/>
              </a:lnSpc>
              <a:buFont typeface="Wingdings" pitchFamily="2" charset="2"/>
              <a:buNone/>
            </a:pPr>
            <a:r>
              <a:rPr lang="en-US" altLang="zh-CN" sz="2400"/>
              <a:t> 18     </a:t>
            </a:r>
            <a:r>
              <a:rPr lang="en-US" altLang="zh-CN" sz="2400">
                <a:solidFill>
                  <a:srgbClr val="FF0000"/>
                </a:solidFill>
                <a:effectLst>
                  <a:outerShdw blurRad="38100" dist="38100" dir="2700000" algn="tl">
                    <a:srgbClr val="000000"/>
                  </a:outerShdw>
                </a:effectLst>
              </a:rPr>
              <a:t>*</a:t>
            </a:r>
            <a:r>
              <a:rPr lang="en-US" altLang="zh-CN" sz="2400"/>
              <a:t>       35 ms    39 ms  61.148.3.34</a:t>
            </a:r>
          </a:p>
          <a:p>
            <a:pPr>
              <a:lnSpc>
                <a:spcPct val="110000"/>
              </a:lnSpc>
              <a:buFont typeface="Wingdings" pitchFamily="2" charset="2"/>
              <a:buNone/>
            </a:pPr>
            <a:r>
              <a:rPr lang="en-US" altLang="zh-CN" sz="2400"/>
              <a:t> 19    39 ms    41 ms    38 ms  202.106.43.174</a:t>
            </a:r>
          </a:p>
          <a:p>
            <a:pPr>
              <a:lnSpc>
                <a:spcPct val="110000"/>
              </a:lnSpc>
              <a:buFont typeface="Wingdings" pitchFamily="2" charset="2"/>
              <a:buNone/>
            </a:pPr>
            <a:r>
              <a:rPr lang="en-US" altLang="zh-CN" sz="2400"/>
              <a:t> 20     </a:t>
            </a:r>
            <a:r>
              <a:rPr lang="en-US" altLang="zh-CN" sz="2400">
                <a:solidFill>
                  <a:srgbClr val="FF0000"/>
                </a:solidFill>
                <a:effectLst>
                  <a:outerShdw blurRad="38100" dist="38100" dir="2700000" algn="tl">
                    <a:srgbClr val="000000"/>
                  </a:outerShdw>
                </a:effectLst>
              </a:rPr>
              <a:t>*        *        *</a:t>
            </a:r>
            <a:r>
              <a:rPr lang="en-US" altLang="zh-CN" sz="2400"/>
              <a:t>     </a:t>
            </a:r>
            <a:r>
              <a:rPr lang="zh-CN" altLang="en-US" sz="2400"/>
              <a:t>请求超时。</a:t>
            </a:r>
          </a:p>
          <a:p>
            <a:pPr>
              <a:lnSpc>
                <a:spcPct val="110000"/>
              </a:lnSpc>
              <a:buFont typeface="Wingdings" pitchFamily="2" charset="2"/>
              <a:buNone/>
            </a:pPr>
            <a:r>
              <a:rPr lang="zh-CN" altLang="en-US" sz="2400"/>
              <a:t> </a:t>
            </a:r>
            <a:r>
              <a:rPr lang="en-US" altLang="zh-CN" sz="2400"/>
              <a:t>21    35 ms    </a:t>
            </a:r>
            <a:r>
              <a:rPr lang="en-US" altLang="zh-CN" sz="2400">
                <a:solidFill>
                  <a:srgbClr val="FF0000"/>
                </a:solidFill>
                <a:effectLst>
                  <a:outerShdw blurRad="38100" dist="38100" dir="2700000" algn="tl">
                    <a:srgbClr val="000000"/>
                  </a:outerShdw>
                </a:effectLst>
              </a:rPr>
              <a:t> *</a:t>
            </a:r>
            <a:r>
              <a:rPr lang="en-US" altLang="zh-CN" sz="2400"/>
              <a:t>       38 ms  </a:t>
            </a:r>
            <a:r>
              <a:rPr lang="en-US" altLang="zh-CN" sz="2400" smtClean="0"/>
              <a:t>123.125.118.174</a:t>
            </a:r>
            <a:endParaRPr lang="en-US" altLang="zh-CN" sz="2400"/>
          </a:p>
          <a:p>
            <a:pPr>
              <a:lnSpc>
                <a:spcPct val="110000"/>
              </a:lnSpc>
              <a:buFont typeface="Wingdings" pitchFamily="2" charset="2"/>
              <a:buNone/>
            </a:pPr>
            <a:r>
              <a:rPr lang="zh-CN" altLang="en-US" sz="2400"/>
              <a:t>跟踪完成。</a:t>
            </a:r>
          </a:p>
        </p:txBody>
      </p:sp>
    </p:spTree>
  </p:cSld>
  <p:clrMapOvr>
    <a:masterClrMapping/>
  </p:clrMapOvr>
  <p:transition spd="slow">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9E62C260-2CF5-47B2-93AB-09C82D00CCC2}" type="slidenum">
              <a:rPr lang="en-US" altLang="zh-CN"/>
              <a:pPr/>
              <a:t>7</a:t>
            </a:fld>
            <a:endParaRPr lang="en-US" altLang="zh-CN"/>
          </a:p>
        </p:txBody>
      </p:sp>
      <p:sp>
        <p:nvSpPr>
          <p:cNvPr id="211970" name="Rectangle 2"/>
          <p:cNvSpPr>
            <a:spLocks noGrp="1" noChangeArrowheads="1"/>
          </p:cNvSpPr>
          <p:nvPr>
            <p:ph type="title"/>
          </p:nvPr>
        </p:nvSpPr>
        <p:spPr/>
        <p:txBody>
          <a:bodyPr/>
          <a:lstStyle/>
          <a:p>
            <a:r>
              <a:rPr lang="en-US" altLang="zh-CN" smtClean="0"/>
              <a:t>8.1.2 </a:t>
            </a:r>
            <a:r>
              <a:rPr lang="en-US" altLang="zh-CN"/>
              <a:t>IP</a:t>
            </a:r>
            <a:r>
              <a:rPr lang="zh-CN" altLang="en-US"/>
              <a:t>数据报 </a:t>
            </a:r>
          </a:p>
        </p:txBody>
      </p:sp>
      <p:sp>
        <p:nvSpPr>
          <p:cNvPr id="211971" name="Rectangle 3"/>
          <p:cNvSpPr>
            <a:spLocks noGrp="1" noChangeArrowheads="1"/>
          </p:cNvSpPr>
          <p:nvPr>
            <p:ph type="body" idx="1"/>
          </p:nvPr>
        </p:nvSpPr>
        <p:spPr/>
        <p:txBody>
          <a:bodyPr/>
          <a:lstStyle/>
          <a:p>
            <a:pPr>
              <a:lnSpc>
                <a:spcPct val="140000"/>
              </a:lnSpc>
              <a:buFont typeface="Wingdings" pitchFamily="2" charset="2"/>
              <a:buNone/>
            </a:pPr>
            <a:r>
              <a:rPr lang="en-US" altLang="zh-CN" sz="3200">
                <a:solidFill>
                  <a:srgbClr val="FF0000"/>
                </a:solidFill>
                <a:effectLst>
                  <a:outerShdw blurRad="38100" dist="38100" dir="2700000" algn="tl">
                    <a:srgbClr val="000000"/>
                  </a:outerShdw>
                </a:effectLst>
              </a:rPr>
              <a:t>1</a:t>
            </a:r>
            <a:r>
              <a:rPr lang="zh-CN" altLang="en-US" sz="3200">
                <a:solidFill>
                  <a:srgbClr val="FF0000"/>
                </a:solidFill>
                <a:effectLst>
                  <a:outerShdw blurRad="38100" dist="38100" dir="2700000" algn="tl">
                    <a:srgbClr val="000000"/>
                  </a:outerShdw>
                </a:effectLst>
              </a:rPr>
              <a:t>．</a:t>
            </a:r>
            <a:r>
              <a:rPr lang="en-US" altLang="zh-CN" sz="3200">
                <a:solidFill>
                  <a:srgbClr val="FF0000"/>
                </a:solidFill>
                <a:effectLst>
                  <a:outerShdw blurRad="38100" dist="38100" dir="2700000" algn="tl">
                    <a:srgbClr val="000000"/>
                  </a:outerShdw>
                </a:effectLst>
              </a:rPr>
              <a:t>IP</a:t>
            </a:r>
            <a:r>
              <a:rPr lang="zh-CN" altLang="en-US" sz="3200">
                <a:solidFill>
                  <a:srgbClr val="FF0000"/>
                </a:solidFill>
                <a:effectLst>
                  <a:outerShdw blurRad="38100" dist="38100" dir="2700000" algn="tl">
                    <a:srgbClr val="000000"/>
                  </a:outerShdw>
                </a:effectLst>
              </a:rPr>
              <a:t>数据报格式</a:t>
            </a:r>
          </a:p>
          <a:p>
            <a:pPr>
              <a:lnSpc>
                <a:spcPct val="140000"/>
              </a:lnSpc>
            </a:pPr>
            <a:r>
              <a:rPr lang="en-US" altLang="zh-CN"/>
              <a:t>IP</a:t>
            </a:r>
            <a:r>
              <a:rPr lang="zh-CN" altLang="en-US"/>
              <a:t>数据报是</a:t>
            </a:r>
            <a:r>
              <a:rPr lang="en-US" altLang="zh-CN"/>
              <a:t>IP</a:t>
            </a:r>
            <a:r>
              <a:rPr lang="zh-CN" altLang="en-US"/>
              <a:t>的基本处理单元，由首部和数据两部分</a:t>
            </a:r>
            <a:r>
              <a:rPr lang="zh-CN" altLang="en-US" smtClean="0"/>
              <a:t>组成</a:t>
            </a:r>
            <a:endParaRPr lang="zh-CN" altLang="en-US"/>
          </a:p>
          <a:p>
            <a:pPr>
              <a:lnSpc>
                <a:spcPct val="140000"/>
              </a:lnSpc>
            </a:pPr>
            <a:r>
              <a:rPr lang="en-US" altLang="zh-CN">
                <a:solidFill>
                  <a:srgbClr val="FF0000"/>
                </a:solidFill>
                <a:effectLst>
                  <a:outerShdw blurRad="38100" dist="38100" dir="2700000" algn="tl">
                    <a:srgbClr val="000000"/>
                  </a:outerShdw>
                </a:effectLst>
              </a:rPr>
              <a:t>IP</a:t>
            </a:r>
            <a:r>
              <a:rPr lang="zh-CN" altLang="en-US">
                <a:solidFill>
                  <a:srgbClr val="FF0000"/>
                </a:solidFill>
                <a:effectLst>
                  <a:outerShdw blurRad="38100" dist="38100" dir="2700000" algn="tl">
                    <a:srgbClr val="000000"/>
                  </a:outerShdw>
                </a:effectLst>
              </a:rPr>
              <a:t>首部长度通常为</a:t>
            </a:r>
            <a:r>
              <a:rPr lang="en-US" altLang="zh-CN">
                <a:solidFill>
                  <a:srgbClr val="FF0000"/>
                </a:solidFill>
                <a:effectLst>
                  <a:outerShdw blurRad="38100" dist="38100" dir="2700000" algn="tl">
                    <a:srgbClr val="000000"/>
                  </a:outerShdw>
                </a:effectLst>
              </a:rPr>
              <a:t>20</a:t>
            </a:r>
            <a:r>
              <a:rPr lang="zh-CN" altLang="en-US">
                <a:solidFill>
                  <a:srgbClr val="FF0000"/>
                </a:solidFill>
                <a:effectLst>
                  <a:outerShdw blurRad="38100" dist="38100" dir="2700000" algn="tl">
                    <a:srgbClr val="000000"/>
                  </a:outerShdw>
                </a:effectLst>
              </a:rPr>
              <a:t>字节</a:t>
            </a:r>
            <a:r>
              <a:rPr lang="zh-CN" altLang="en-US"/>
              <a:t>，若有选项字段，首部长度将会大于</a:t>
            </a:r>
            <a:r>
              <a:rPr lang="en-US" altLang="zh-CN"/>
              <a:t>20</a:t>
            </a:r>
            <a:r>
              <a:rPr lang="zh-CN" altLang="en-US"/>
              <a:t>字节，但不会超过</a:t>
            </a:r>
            <a:r>
              <a:rPr lang="en-US" altLang="zh-CN"/>
              <a:t>60</a:t>
            </a:r>
            <a:r>
              <a:rPr lang="zh-CN" altLang="en-US" smtClean="0"/>
              <a:t>字节</a:t>
            </a:r>
            <a:endParaRPr lang="zh-CN" altLang="en-US"/>
          </a:p>
        </p:txBody>
      </p:sp>
    </p:spTree>
  </p:cSld>
  <p:clrMapOvr>
    <a:masterClrMapping/>
  </p:clrMapOvr>
  <p:transition spd="slow">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r>
              <a:rPr lang="en-US" altLang="zh-CN"/>
              <a:t>Page </a:t>
            </a:r>
            <a:fld id="{509DF1F4-CEC6-458D-9D4B-D4048DE197CE}" type="slidenum">
              <a:rPr lang="en-US" altLang="zh-CN"/>
              <a:pPr/>
              <a:t>70</a:t>
            </a:fld>
            <a:endParaRPr lang="en-US" altLang="zh-CN"/>
          </a:p>
        </p:txBody>
      </p:sp>
      <p:sp>
        <p:nvSpPr>
          <p:cNvPr id="309250" name="Rectangle 2"/>
          <p:cNvSpPr>
            <a:spLocks noGrp="1" noChangeArrowheads="1"/>
          </p:cNvSpPr>
          <p:nvPr>
            <p:ph type="title"/>
          </p:nvPr>
        </p:nvSpPr>
        <p:spPr>
          <a:xfrm>
            <a:off x="539750" y="2573338"/>
            <a:ext cx="8229600" cy="1143000"/>
          </a:xfrm>
        </p:spPr>
        <p:txBody>
          <a:bodyPr/>
          <a:lstStyle/>
          <a:p>
            <a:r>
              <a:rPr lang="zh-CN" altLang="en-US" sz="4800">
                <a:solidFill>
                  <a:srgbClr val="FF3300"/>
                </a:solidFill>
              </a:rPr>
              <a:t>现 场 演 示</a:t>
            </a:r>
            <a:endParaRPr lang="en-US" altLang="zh-CN" sz="4800">
              <a:solidFill>
                <a:srgbClr val="FF3300"/>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0925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A1536865-E736-46C7-BE72-8B276E554388}" type="slidenum">
              <a:rPr lang="en-US" altLang="zh-CN"/>
              <a:pPr/>
              <a:t>71</a:t>
            </a:fld>
            <a:endParaRPr lang="en-US" altLang="zh-CN"/>
          </a:p>
        </p:txBody>
      </p:sp>
      <p:sp>
        <p:nvSpPr>
          <p:cNvPr id="306178" name="Rectangle 2"/>
          <p:cNvSpPr>
            <a:spLocks noGrp="1" noChangeArrowheads="1"/>
          </p:cNvSpPr>
          <p:nvPr>
            <p:ph type="title"/>
          </p:nvPr>
        </p:nvSpPr>
        <p:spPr/>
        <p:txBody>
          <a:bodyPr/>
          <a:lstStyle/>
          <a:p>
            <a:r>
              <a:rPr lang="en-US" altLang="zh-CN"/>
              <a:t>ICMP RAW Socket</a:t>
            </a:r>
          </a:p>
        </p:txBody>
      </p:sp>
      <p:sp>
        <p:nvSpPr>
          <p:cNvPr id="306179" name="Rectangle 3"/>
          <p:cNvSpPr>
            <a:spLocks noGrp="1" noChangeArrowheads="1"/>
          </p:cNvSpPr>
          <p:nvPr>
            <p:ph type="body" idx="1"/>
          </p:nvPr>
        </p:nvSpPr>
        <p:spPr/>
        <p:txBody>
          <a:bodyPr/>
          <a:lstStyle/>
          <a:p>
            <a:r>
              <a:rPr lang="en-US" altLang="zh-CN" sz="1800"/>
              <a:t>socket(AF_INET, SOCK_RAW, IPPROTO_ICMP);</a:t>
            </a:r>
          </a:p>
          <a:p>
            <a:r>
              <a:rPr lang="en-US" altLang="zh-CN" sz="1800">
                <a:hlinkClick r:id="rId2" action="ppaction://hlinkfile"/>
              </a:rPr>
              <a:t>ICMP Protocol RFC 792</a:t>
            </a:r>
            <a:endParaRPr lang="en-US" altLang="zh-CN" sz="1800"/>
          </a:p>
        </p:txBody>
      </p:sp>
      <p:pic>
        <p:nvPicPr>
          <p:cNvPr id="306180" name="Picture 4"/>
          <p:cNvPicPr>
            <a:picLocks noChangeAspect="1" noChangeArrowheads="1"/>
          </p:cNvPicPr>
          <p:nvPr/>
        </p:nvPicPr>
        <p:blipFill>
          <a:blip r:embed="rId3"/>
          <a:srcRect/>
          <a:stretch>
            <a:fillRect/>
          </a:stretch>
        </p:blipFill>
        <p:spPr bwMode="auto">
          <a:xfrm>
            <a:off x="1116013" y="2205038"/>
            <a:ext cx="7632700" cy="3887787"/>
          </a:xfrm>
          <a:prstGeom prst="rect">
            <a:avLst/>
          </a:prstGeom>
          <a:noFill/>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6180"/>
                                        </p:tgtEl>
                                        <p:attrNameLst>
                                          <p:attrName>style.visibility</p:attrName>
                                        </p:attrNameLst>
                                      </p:cBhvr>
                                      <p:to>
                                        <p:strVal val="visible"/>
                                      </p:to>
                                    </p:set>
                                    <p:animEffect transition="in" filter="blinds(horizontal)">
                                      <p:cBhvr>
                                        <p:cTn id="7" dur="500"/>
                                        <p:tgtEl>
                                          <p:spTgt spid="306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46820A21-0E59-4B3D-AAFA-CBFAD5C861C4}" type="slidenum">
              <a:rPr lang="en-US" altLang="zh-CN"/>
              <a:pPr/>
              <a:t>72</a:t>
            </a:fld>
            <a:endParaRPr lang="en-US" altLang="zh-CN"/>
          </a:p>
        </p:txBody>
      </p:sp>
      <p:sp>
        <p:nvSpPr>
          <p:cNvPr id="307202" name="Rectangle 2"/>
          <p:cNvSpPr>
            <a:spLocks noGrp="1" noChangeArrowheads="1"/>
          </p:cNvSpPr>
          <p:nvPr>
            <p:ph type="title"/>
          </p:nvPr>
        </p:nvSpPr>
        <p:spPr/>
        <p:txBody>
          <a:bodyPr/>
          <a:lstStyle/>
          <a:p>
            <a:endParaRPr lang="zh-CN" altLang="en-US"/>
          </a:p>
        </p:txBody>
      </p:sp>
      <p:sp>
        <p:nvSpPr>
          <p:cNvPr id="307203" name="Rectangle 3"/>
          <p:cNvSpPr>
            <a:spLocks noGrp="1" noChangeArrowheads="1"/>
          </p:cNvSpPr>
          <p:nvPr>
            <p:ph type="body" idx="1"/>
          </p:nvPr>
        </p:nvSpPr>
        <p:spPr/>
        <p:txBody>
          <a:bodyPr/>
          <a:lstStyle/>
          <a:p>
            <a:pPr>
              <a:lnSpc>
                <a:spcPct val="90000"/>
              </a:lnSpc>
            </a:pPr>
            <a:r>
              <a:rPr lang="zh-CN" altLang="en-US"/>
              <a:t> </a:t>
            </a:r>
            <a:r>
              <a:rPr lang="en-US" altLang="zh-CN"/>
              <a:t>Type</a:t>
            </a:r>
          </a:p>
          <a:p>
            <a:pPr>
              <a:lnSpc>
                <a:spcPct val="90000"/>
              </a:lnSpc>
              <a:buFont typeface="Wingdings" pitchFamily="2" charset="2"/>
              <a:buNone/>
            </a:pPr>
            <a:r>
              <a:rPr lang="en-US" altLang="zh-CN"/>
              <a:t>	      8 for echo message;</a:t>
            </a:r>
          </a:p>
          <a:p>
            <a:pPr>
              <a:lnSpc>
                <a:spcPct val="90000"/>
              </a:lnSpc>
              <a:buFont typeface="Wingdings" pitchFamily="2" charset="2"/>
              <a:buNone/>
            </a:pPr>
            <a:r>
              <a:rPr lang="en-US" altLang="zh-CN"/>
              <a:t>	      0 for echo reply message.</a:t>
            </a:r>
          </a:p>
          <a:p>
            <a:pPr>
              <a:lnSpc>
                <a:spcPct val="90000"/>
              </a:lnSpc>
            </a:pPr>
            <a:r>
              <a:rPr lang="en-US" altLang="zh-CN"/>
              <a:t>   Code</a:t>
            </a:r>
          </a:p>
          <a:p>
            <a:pPr>
              <a:lnSpc>
                <a:spcPct val="90000"/>
              </a:lnSpc>
              <a:buFont typeface="Wingdings" pitchFamily="2" charset="2"/>
              <a:buNone/>
            </a:pPr>
            <a:r>
              <a:rPr lang="en-US" altLang="zh-CN"/>
              <a:t>	      0</a:t>
            </a:r>
          </a:p>
          <a:p>
            <a:pPr>
              <a:lnSpc>
                <a:spcPct val="90000"/>
              </a:lnSpc>
            </a:pPr>
            <a:r>
              <a:rPr lang="en-US" altLang="zh-CN"/>
              <a:t>   Checksum</a:t>
            </a:r>
          </a:p>
          <a:p>
            <a:pPr>
              <a:lnSpc>
                <a:spcPct val="90000"/>
              </a:lnSpc>
            </a:pPr>
            <a:r>
              <a:rPr lang="en-US" altLang="zh-CN"/>
              <a:t>   Identifier</a:t>
            </a:r>
          </a:p>
          <a:p>
            <a:pPr>
              <a:lnSpc>
                <a:spcPct val="90000"/>
              </a:lnSpc>
            </a:pPr>
            <a:r>
              <a:rPr lang="en-US" altLang="zh-CN"/>
              <a:t>   Sequence Number</a:t>
            </a:r>
          </a:p>
        </p:txBody>
      </p:sp>
    </p:spTree>
  </p:cSld>
  <p:clrMapOvr>
    <a:masterClrMapping/>
  </p:clrMapOvr>
  <p:transition spd="slow">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23041BBB-1AEF-44A9-AF85-BED33FD7D11B}" type="slidenum">
              <a:rPr lang="en-US" altLang="zh-CN"/>
              <a:pPr/>
              <a:t>73</a:t>
            </a:fld>
            <a:endParaRPr lang="en-US" altLang="zh-CN"/>
          </a:p>
        </p:txBody>
      </p:sp>
      <p:sp>
        <p:nvSpPr>
          <p:cNvPr id="308226" name="Rectangle 2"/>
          <p:cNvSpPr>
            <a:spLocks noGrp="1" noChangeArrowheads="1"/>
          </p:cNvSpPr>
          <p:nvPr>
            <p:ph type="title"/>
          </p:nvPr>
        </p:nvSpPr>
        <p:spPr/>
        <p:txBody>
          <a:bodyPr/>
          <a:lstStyle/>
          <a:p>
            <a:r>
              <a:rPr lang="zh-CN" altLang="en-US"/>
              <a:t>校验和计算（续）</a:t>
            </a:r>
          </a:p>
        </p:txBody>
      </p:sp>
      <p:sp>
        <p:nvSpPr>
          <p:cNvPr id="308227" name="Rectangle 3"/>
          <p:cNvSpPr>
            <a:spLocks noGrp="1" noChangeArrowheads="1"/>
          </p:cNvSpPr>
          <p:nvPr>
            <p:ph type="body" idx="1"/>
          </p:nvPr>
        </p:nvSpPr>
        <p:spPr/>
        <p:txBody>
          <a:bodyPr/>
          <a:lstStyle/>
          <a:p>
            <a:pPr>
              <a:lnSpc>
                <a:spcPct val="80000"/>
              </a:lnSpc>
            </a:pPr>
            <a:r>
              <a:rPr lang="en-US" altLang="zh-CN" sz="2200"/>
              <a:t>unsigned short CheckSum(unsigned short *buffer, int size) </a:t>
            </a:r>
          </a:p>
          <a:p>
            <a:pPr>
              <a:lnSpc>
                <a:spcPct val="80000"/>
              </a:lnSpc>
            </a:pPr>
            <a:r>
              <a:rPr lang="en-US" altLang="zh-CN" sz="2200"/>
              <a:t>{</a:t>
            </a:r>
          </a:p>
          <a:p>
            <a:pPr>
              <a:lnSpc>
                <a:spcPct val="80000"/>
              </a:lnSpc>
            </a:pPr>
            <a:r>
              <a:rPr lang="en-US" altLang="zh-CN" sz="2200"/>
              <a:t>	unsigned long cksum = 0;</a:t>
            </a:r>
          </a:p>
          <a:p>
            <a:pPr>
              <a:lnSpc>
                <a:spcPct val="80000"/>
              </a:lnSpc>
            </a:pPr>
            <a:endParaRPr lang="en-US" altLang="zh-CN" sz="2200"/>
          </a:p>
          <a:p>
            <a:pPr>
              <a:lnSpc>
                <a:spcPct val="80000"/>
              </a:lnSpc>
            </a:pPr>
            <a:r>
              <a:rPr lang="en-US" altLang="zh-CN" sz="2200"/>
              <a:t>	while (size &gt; 1) </a:t>
            </a:r>
          </a:p>
          <a:p>
            <a:pPr>
              <a:lnSpc>
                <a:spcPct val="80000"/>
              </a:lnSpc>
            </a:pPr>
            <a:r>
              <a:rPr lang="en-US" altLang="zh-CN" sz="2200"/>
              <a:t>	{</a:t>
            </a:r>
          </a:p>
          <a:p>
            <a:pPr>
              <a:lnSpc>
                <a:spcPct val="80000"/>
              </a:lnSpc>
            </a:pPr>
            <a:r>
              <a:rPr lang="en-US" altLang="zh-CN" sz="2200"/>
              <a:t>		cksum += *buffer++;</a:t>
            </a:r>
          </a:p>
          <a:p>
            <a:pPr>
              <a:lnSpc>
                <a:spcPct val="80000"/>
              </a:lnSpc>
            </a:pPr>
            <a:r>
              <a:rPr lang="en-US" altLang="zh-CN" sz="2200"/>
              <a:t>		size -= sizeof(unsigned short);</a:t>
            </a:r>
          </a:p>
          <a:p>
            <a:pPr>
              <a:lnSpc>
                <a:spcPct val="80000"/>
              </a:lnSpc>
            </a:pPr>
            <a:r>
              <a:rPr lang="en-US" altLang="zh-CN" sz="2200"/>
              <a:t>	}</a:t>
            </a:r>
          </a:p>
          <a:p>
            <a:pPr>
              <a:lnSpc>
                <a:spcPct val="80000"/>
              </a:lnSpc>
            </a:pPr>
            <a:r>
              <a:rPr lang="en-US" altLang="zh-CN" sz="2200"/>
              <a:t>	if (size) </a:t>
            </a:r>
          </a:p>
          <a:p>
            <a:pPr>
              <a:lnSpc>
                <a:spcPct val="80000"/>
              </a:lnSpc>
            </a:pPr>
            <a:r>
              <a:rPr lang="en-US" altLang="zh-CN" sz="2200"/>
              <a:t>	{</a:t>
            </a:r>
          </a:p>
          <a:p>
            <a:pPr>
              <a:lnSpc>
                <a:spcPct val="80000"/>
              </a:lnSpc>
            </a:pPr>
            <a:r>
              <a:rPr lang="en-US" altLang="zh-CN" sz="2200"/>
              <a:t>		cksum += *(unsigned char *)buffer;</a:t>
            </a:r>
          </a:p>
          <a:p>
            <a:pPr>
              <a:lnSpc>
                <a:spcPct val="80000"/>
              </a:lnSpc>
            </a:pPr>
            <a:r>
              <a:rPr lang="en-US" altLang="zh-CN" sz="2200"/>
              <a:t>	}</a:t>
            </a:r>
          </a:p>
          <a:p>
            <a:pPr>
              <a:lnSpc>
                <a:spcPct val="80000"/>
              </a:lnSpc>
            </a:pPr>
            <a:endParaRPr lang="en-US" altLang="zh-CN" sz="2200"/>
          </a:p>
          <a:p>
            <a:pPr>
              <a:lnSpc>
                <a:spcPct val="80000"/>
              </a:lnSpc>
            </a:pPr>
            <a:r>
              <a:rPr lang="en-US" altLang="zh-CN" sz="2200"/>
              <a:t>	cksum = (cksum &gt;&gt; 16) + (cksum &amp; 0xffff);</a:t>
            </a:r>
          </a:p>
          <a:p>
            <a:pPr>
              <a:lnSpc>
                <a:spcPct val="80000"/>
              </a:lnSpc>
            </a:pPr>
            <a:r>
              <a:rPr lang="en-US" altLang="zh-CN" sz="2200"/>
              <a:t>	cksum += (cksum &gt;&gt;16);</a:t>
            </a:r>
          </a:p>
          <a:p>
            <a:pPr>
              <a:lnSpc>
                <a:spcPct val="80000"/>
              </a:lnSpc>
            </a:pPr>
            <a:endParaRPr lang="en-US" altLang="zh-CN" sz="2200"/>
          </a:p>
          <a:p>
            <a:pPr>
              <a:lnSpc>
                <a:spcPct val="80000"/>
              </a:lnSpc>
            </a:pPr>
            <a:r>
              <a:rPr lang="en-US" altLang="zh-CN" sz="2200"/>
              <a:t>	return (unsigned short)(~cksum);</a:t>
            </a:r>
          </a:p>
          <a:p>
            <a:pPr>
              <a:lnSpc>
                <a:spcPct val="80000"/>
              </a:lnSpc>
            </a:pPr>
            <a:r>
              <a:rPr lang="en-US" altLang="zh-CN" sz="2200"/>
              <a:t>}</a:t>
            </a:r>
          </a:p>
        </p:txBody>
      </p:sp>
    </p:spTree>
  </p:cSld>
  <p:clrMapOvr>
    <a:masterClrMapping/>
  </p:clrMapOvr>
  <p:transition spd="slow">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4161BB83-76AA-4954-921F-B80CDA57650D}" type="slidenum">
              <a:rPr lang="en-US" altLang="zh-CN"/>
              <a:pPr/>
              <a:t>74</a:t>
            </a:fld>
            <a:endParaRPr lang="en-US" altLang="zh-CN"/>
          </a:p>
        </p:txBody>
      </p:sp>
      <p:sp>
        <p:nvSpPr>
          <p:cNvPr id="311298" name="Rectangle 2"/>
          <p:cNvSpPr>
            <a:spLocks noGrp="1" noChangeArrowheads="1"/>
          </p:cNvSpPr>
          <p:nvPr>
            <p:ph type="title"/>
          </p:nvPr>
        </p:nvSpPr>
        <p:spPr/>
        <p:txBody>
          <a:bodyPr/>
          <a:lstStyle/>
          <a:p>
            <a:r>
              <a:rPr lang="en-US" altLang="zh-CN"/>
              <a:t>ICMP Ping</a:t>
            </a:r>
            <a:r>
              <a:rPr lang="zh-CN" altLang="en-US"/>
              <a:t>观察</a:t>
            </a:r>
          </a:p>
        </p:txBody>
      </p:sp>
      <p:sp>
        <p:nvSpPr>
          <p:cNvPr id="311299" name="Rectangle 3"/>
          <p:cNvSpPr>
            <a:spLocks noGrp="1" noChangeArrowheads="1"/>
          </p:cNvSpPr>
          <p:nvPr>
            <p:ph type="body" idx="1"/>
          </p:nvPr>
        </p:nvSpPr>
        <p:spPr/>
        <p:txBody>
          <a:bodyPr/>
          <a:lstStyle/>
          <a:p>
            <a:r>
              <a:rPr lang="en-US" altLang="zh-CN"/>
              <a:t>1.</a:t>
            </a:r>
            <a:r>
              <a:rPr lang="zh-CN" altLang="en-US"/>
              <a:t>定义</a:t>
            </a:r>
            <a:r>
              <a:rPr lang="en-US" altLang="zh-CN"/>
              <a:t>IP</a:t>
            </a:r>
            <a:r>
              <a:rPr lang="zh-CN" altLang="en-US"/>
              <a:t>和</a:t>
            </a:r>
            <a:r>
              <a:rPr lang="en-US" altLang="zh-CN"/>
              <a:t>ICMP</a:t>
            </a:r>
            <a:r>
              <a:rPr lang="zh-CN" altLang="en-US"/>
              <a:t>报文头（</a:t>
            </a:r>
            <a:r>
              <a:rPr lang="en-US" altLang="zh-CN"/>
              <a:t>ICMP RAW</a:t>
            </a:r>
            <a:r>
              <a:rPr lang="zh-CN" altLang="en-US"/>
              <a:t>接收报文包含</a:t>
            </a:r>
            <a:r>
              <a:rPr lang="en-US" altLang="zh-CN"/>
              <a:t>IP Header</a:t>
            </a:r>
            <a:r>
              <a:rPr lang="zh-CN" altLang="en-US"/>
              <a:t>）</a:t>
            </a:r>
          </a:p>
          <a:p>
            <a:r>
              <a:rPr lang="en-US" altLang="zh-CN"/>
              <a:t>2.checksum</a:t>
            </a:r>
            <a:r>
              <a:rPr lang="zh-CN" altLang="en-US"/>
              <a:t>函数设置为</a:t>
            </a:r>
            <a:r>
              <a:rPr lang="en-US" altLang="zh-CN"/>
              <a:t>short</a:t>
            </a:r>
            <a:r>
              <a:rPr lang="zh-CN" altLang="en-US"/>
              <a:t>，抓包发现校验和不正确，需改为</a:t>
            </a:r>
            <a:r>
              <a:rPr lang="en-US" altLang="zh-CN"/>
              <a:t>unsigned short</a:t>
            </a:r>
          </a:p>
          <a:p>
            <a:r>
              <a:rPr lang="en-US" altLang="zh-CN"/>
              <a:t>3. seq</a:t>
            </a:r>
            <a:r>
              <a:rPr lang="zh-CN" altLang="en-US"/>
              <a:t>和</a:t>
            </a:r>
            <a:r>
              <a:rPr lang="en-US" altLang="zh-CN"/>
              <a:t>id</a:t>
            </a:r>
            <a:r>
              <a:rPr lang="zh-CN" altLang="en-US"/>
              <a:t>原样返回</a:t>
            </a:r>
          </a:p>
          <a:p>
            <a:r>
              <a:rPr lang="en-US" altLang="zh-CN" smtClean="0"/>
              <a:t>8. </a:t>
            </a:r>
            <a:r>
              <a:rPr lang="en-US" altLang="zh-CN"/>
              <a:t>	result = setsockopt(s, SOL_SOCKET, SO_RCVTIMEO, (char*)&amp;timeout, sizeof(timeout));</a:t>
            </a:r>
            <a:r>
              <a:rPr lang="zh-CN" altLang="en-US"/>
              <a:t>设置超时返回</a:t>
            </a:r>
          </a:p>
          <a:p>
            <a:endParaRPr lang="en-US" altLang="zh-CN"/>
          </a:p>
        </p:txBody>
      </p:sp>
    </p:spTree>
  </p:cSld>
  <p:clrMapOvr>
    <a:masterClrMapping/>
  </p:clrMapOvr>
  <p:transition spd="slow">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C3FFF079-765F-4E53-B325-7E326C954C0D}" type="slidenum">
              <a:rPr lang="en-US" altLang="zh-CN"/>
              <a:pPr/>
              <a:t>75</a:t>
            </a:fld>
            <a:endParaRPr lang="en-US" altLang="zh-CN"/>
          </a:p>
        </p:txBody>
      </p:sp>
      <p:sp>
        <p:nvSpPr>
          <p:cNvPr id="161794" name="Rectangle 2"/>
          <p:cNvSpPr>
            <a:spLocks noGrp="1" noChangeArrowheads="1"/>
          </p:cNvSpPr>
          <p:nvPr>
            <p:ph type="title"/>
          </p:nvPr>
        </p:nvSpPr>
        <p:spPr/>
        <p:txBody>
          <a:bodyPr/>
          <a:lstStyle/>
          <a:p>
            <a:r>
              <a:rPr lang="en-US" altLang="zh-CN" sz="3200" smtClean="0">
                <a:solidFill>
                  <a:srgbClr val="FF0000"/>
                </a:solidFill>
              </a:rPr>
              <a:t>8.3.2 </a:t>
            </a:r>
            <a:r>
              <a:rPr lang="en-US" altLang="zh-CN" sz="3200">
                <a:solidFill>
                  <a:srgbClr val="FF0000"/>
                </a:solidFill>
              </a:rPr>
              <a:t>Internet</a:t>
            </a:r>
            <a:r>
              <a:rPr lang="zh-CN" altLang="en-US" sz="3200">
                <a:solidFill>
                  <a:srgbClr val="FF0000"/>
                </a:solidFill>
              </a:rPr>
              <a:t>组管理协议（</a:t>
            </a:r>
            <a:r>
              <a:rPr lang="en-US" altLang="zh-CN" sz="3200">
                <a:solidFill>
                  <a:srgbClr val="FF0000"/>
                </a:solidFill>
              </a:rPr>
              <a:t>IGMP</a:t>
            </a:r>
            <a:r>
              <a:rPr lang="zh-CN" altLang="en-US" sz="3200">
                <a:solidFill>
                  <a:srgbClr val="FF0000"/>
                </a:solidFill>
              </a:rPr>
              <a:t>）</a:t>
            </a:r>
            <a:r>
              <a:rPr lang="zh-CN" altLang="en-US"/>
              <a:t> </a:t>
            </a:r>
          </a:p>
        </p:txBody>
      </p:sp>
      <p:sp>
        <p:nvSpPr>
          <p:cNvPr id="161795" name="Rectangle 3"/>
          <p:cNvSpPr>
            <a:spLocks noGrp="1" noChangeArrowheads="1"/>
          </p:cNvSpPr>
          <p:nvPr>
            <p:ph type="body" idx="1"/>
          </p:nvPr>
        </p:nvSpPr>
        <p:spPr/>
        <p:txBody>
          <a:bodyPr/>
          <a:lstStyle/>
          <a:p>
            <a:pPr marL="360363" indent="-360363">
              <a:lnSpc>
                <a:spcPct val="140000"/>
              </a:lnSpc>
              <a:buClr>
                <a:srgbClr val="000099"/>
              </a:buClr>
            </a:pPr>
            <a:r>
              <a:rPr lang="en-US" altLang="zh-CN"/>
              <a:t>TCP/IP</a:t>
            </a:r>
            <a:r>
              <a:rPr lang="zh-CN" altLang="en-US"/>
              <a:t>传送的三种形式</a:t>
            </a:r>
            <a:r>
              <a:rPr lang="en-US" altLang="zh-CN"/>
              <a:t>:</a:t>
            </a:r>
          </a:p>
          <a:p>
            <a:pPr lvl="1">
              <a:lnSpc>
                <a:spcPct val="140000"/>
              </a:lnSpc>
              <a:spcBef>
                <a:spcPct val="0"/>
              </a:spcBef>
              <a:buClr>
                <a:srgbClr val="FF0000"/>
              </a:buClr>
              <a:buSzPct val="75000"/>
              <a:buFont typeface="Wingdings" pitchFamily="2" charset="2"/>
              <a:buChar char="l"/>
            </a:pPr>
            <a:r>
              <a:rPr lang="zh-CN" altLang="en-US" sz="2800" b="1"/>
              <a:t>单播传送：一对一</a:t>
            </a:r>
          </a:p>
          <a:p>
            <a:pPr lvl="1">
              <a:lnSpc>
                <a:spcPct val="140000"/>
              </a:lnSpc>
              <a:spcBef>
                <a:spcPct val="0"/>
              </a:spcBef>
              <a:buClr>
                <a:srgbClr val="FF0000"/>
              </a:buClr>
              <a:buSzPct val="75000"/>
              <a:buFont typeface="Wingdings" pitchFamily="2" charset="2"/>
              <a:buChar char="l"/>
            </a:pPr>
            <a:r>
              <a:rPr lang="zh-CN" altLang="en-US" sz="2800" b="1"/>
              <a:t>多播传送：一对多</a:t>
            </a:r>
          </a:p>
          <a:p>
            <a:pPr marL="360363" indent="-360363">
              <a:lnSpc>
                <a:spcPct val="140000"/>
              </a:lnSpc>
              <a:buClr>
                <a:srgbClr val="000099"/>
              </a:buClr>
            </a:pPr>
            <a:r>
              <a:rPr lang="en-US" altLang="zh-CN"/>
              <a:t>IP</a:t>
            </a:r>
            <a:r>
              <a:rPr lang="zh-CN" altLang="en-US"/>
              <a:t>采用</a:t>
            </a:r>
            <a:r>
              <a:rPr lang="en-US" altLang="zh-CN"/>
              <a:t>D</a:t>
            </a:r>
            <a:r>
              <a:rPr lang="zh-CN" altLang="en-US"/>
              <a:t>类地址支持多点传送</a:t>
            </a:r>
          </a:p>
          <a:p>
            <a:pPr marL="360363" indent="-360363">
              <a:lnSpc>
                <a:spcPct val="140000"/>
              </a:lnSpc>
              <a:buClr>
                <a:srgbClr val="000099"/>
              </a:buClr>
            </a:pPr>
            <a:r>
              <a:rPr lang="en-US" altLang="zh-CN"/>
              <a:t>Internet</a:t>
            </a:r>
            <a:r>
              <a:rPr lang="zh-CN" altLang="en-US"/>
              <a:t>支持两类组地址：</a:t>
            </a:r>
          </a:p>
          <a:p>
            <a:pPr lvl="1">
              <a:lnSpc>
                <a:spcPct val="140000"/>
              </a:lnSpc>
              <a:spcBef>
                <a:spcPct val="0"/>
              </a:spcBef>
              <a:buClr>
                <a:srgbClr val="FF0000"/>
              </a:buClr>
              <a:buSzPct val="75000"/>
              <a:buFont typeface="Wingdings" pitchFamily="2" charset="2"/>
              <a:buChar char="l"/>
            </a:pPr>
            <a:r>
              <a:rPr lang="zh-CN" altLang="en-US" sz="2800" b="1"/>
              <a:t>永久组地址：总是存在不必创建</a:t>
            </a:r>
          </a:p>
          <a:p>
            <a:pPr lvl="1">
              <a:lnSpc>
                <a:spcPct val="140000"/>
              </a:lnSpc>
              <a:spcBef>
                <a:spcPct val="0"/>
              </a:spcBef>
              <a:buClr>
                <a:srgbClr val="FF0000"/>
              </a:buClr>
              <a:buSzPct val="75000"/>
              <a:buFont typeface="Wingdings" pitchFamily="2" charset="2"/>
              <a:buChar char="l"/>
            </a:pPr>
            <a:r>
              <a:rPr lang="zh-CN" altLang="en-US" sz="2800" b="1"/>
              <a:t>临时组地址：使用时必须先创建</a:t>
            </a:r>
          </a:p>
        </p:txBody>
      </p:sp>
    </p:spTree>
  </p:cSld>
  <p:clrMapOvr>
    <a:masterClrMapping/>
  </p:clrMapOvr>
  <p:transition spd="slow">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0"/>
          </p:nvPr>
        </p:nvSpPr>
        <p:spPr/>
        <p:txBody>
          <a:bodyPr/>
          <a:lstStyle/>
          <a:p>
            <a:r>
              <a:rPr lang="en-US" altLang="zh-CN"/>
              <a:t>Page </a:t>
            </a:r>
            <a:fld id="{6A1AEA05-5CCC-42E9-9E1D-801B76918741}" type="slidenum">
              <a:rPr lang="en-US" altLang="zh-CN"/>
              <a:pPr/>
              <a:t>76</a:t>
            </a:fld>
            <a:endParaRPr lang="en-US" altLang="zh-CN"/>
          </a:p>
        </p:txBody>
      </p:sp>
      <p:sp>
        <p:nvSpPr>
          <p:cNvPr id="169986" name="Rectangle 2"/>
          <p:cNvSpPr>
            <a:spLocks noGrp="1" noChangeArrowheads="1"/>
          </p:cNvSpPr>
          <p:nvPr>
            <p:ph type="title"/>
          </p:nvPr>
        </p:nvSpPr>
        <p:spPr/>
        <p:txBody>
          <a:bodyPr/>
          <a:lstStyle/>
          <a:p>
            <a:r>
              <a:rPr lang="zh-CN" altLang="en-US" sz="3200"/>
              <a:t>几个特殊的永久组地址</a:t>
            </a:r>
          </a:p>
        </p:txBody>
      </p:sp>
      <p:graphicFrame>
        <p:nvGraphicFramePr>
          <p:cNvPr id="170020" name="Group 36"/>
          <p:cNvGraphicFramePr>
            <a:graphicFrameLocks noGrp="1"/>
          </p:cNvGraphicFramePr>
          <p:nvPr/>
        </p:nvGraphicFramePr>
        <p:xfrm>
          <a:off x="1258888" y="1916113"/>
          <a:ext cx="7058025" cy="2651760"/>
        </p:xfrm>
        <a:graphic>
          <a:graphicData uri="http://schemas.openxmlformats.org/drawingml/2006/table">
            <a:tbl>
              <a:tblPr/>
              <a:tblGrid>
                <a:gridCol w="2017712"/>
                <a:gridCol w="5040313"/>
              </a:tblGrid>
              <a:tr h="276225">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永久组地址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l"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           描    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813">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228.0.0.1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l"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局域网上所有系统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228.0.0.2</a:t>
                      </a:r>
                      <a:endPar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l"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局域网上所有路由器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813">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228.0.0.5</a:t>
                      </a:r>
                      <a:endPar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l"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局域网上所有</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OSPF</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路由器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228.0.0.6</a:t>
                      </a:r>
                      <a:endPar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l"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局域网上所有指定</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OSPF</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路由器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57A3B45C-24CA-4102-9C68-44CDCBBDE969}" type="slidenum">
              <a:rPr lang="en-US" altLang="zh-CN"/>
              <a:pPr/>
              <a:t>77</a:t>
            </a:fld>
            <a:endParaRPr lang="en-US" altLang="zh-CN"/>
          </a:p>
        </p:txBody>
      </p:sp>
      <p:sp>
        <p:nvSpPr>
          <p:cNvPr id="171010" name="Rectangle 2"/>
          <p:cNvSpPr>
            <a:spLocks noGrp="1" noChangeArrowheads="1"/>
          </p:cNvSpPr>
          <p:nvPr>
            <p:ph type="title"/>
          </p:nvPr>
        </p:nvSpPr>
        <p:spPr/>
        <p:txBody>
          <a:bodyPr/>
          <a:lstStyle/>
          <a:p>
            <a:r>
              <a:rPr lang="en-US" altLang="zh-CN" sz="3200"/>
              <a:t>1.  IGMP</a:t>
            </a:r>
            <a:r>
              <a:rPr lang="zh-CN" altLang="en-US" sz="3200"/>
              <a:t>概述</a:t>
            </a:r>
          </a:p>
        </p:txBody>
      </p:sp>
      <p:sp>
        <p:nvSpPr>
          <p:cNvPr id="171011" name="Rectangle 3"/>
          <p:cNvSpPr>
            <a:spLocks noGrp="1" noChangeArrowheads="1"/>
          </p:cNvSpPr>
          <p:nvPr>
            <p:ph type="body" idx="1"/>
          </p:nvPr>
        </p:nvSpPr>
        <p:spPr/>
        <p:txBody>
          <a:bodyPr/>
          <a:lstStyle/>
          <a:p>
            <a:pPr marL="360363" indent="-360363">
              <a:lnSpc>
                <a:spcPct val="130000"/>
              </a:lnSpc>
            </a:pPr>
            <a:r>
              <a:rPr lang="zh-CN" altLang="en-US"/>
              <a:t>组播路由器在能够传播组播成员信息之前，必须确定本地网络上有一个或多个主机已经加入了某个组播群组。</a:t>
            </a:r>
          </a:p>
          <a:p>
            <a:pPr marL="360363" indent="-360363">
              <a:lnSpc>
                <a:spcPct val="130000"/>
              </a:lnSpc>
              <a:buClr>
                <a:srgbClr val="000099"/>
              </a:buClr>
            </a:pPr>
            <a:r>
              <a:rPr lang="zh-CN" altLang="en-US"/>
              <a:t>组播路由器和参与组播的主机之间交换信息的协议称为</a:t>
            </a:r>
            <a:r>
              <a:rPr lang="en-US" altLang="zh-CN"/>
              <a:t>IGMP</a:t>
            </a:r>
            <a:r>
              <a:rPr lang="zh-CN" altLang="en-US"/>
              <a:t>（</a:t>
            </a:r>
            <a:r>
              <a:rPr lang="en-US" altLang="zh-CN"/>
              <a:t>Internet</a:t>
            </a:r>
            <a:r>
              <a:rPr lang="zh-CN" altLang="en-US"/>
              <a:t>组管理协议）</a:t>
            </a:r>
          </a:p>
          <a:p>
            <a:pPr marL="360363" indent="-360363">
              <a:lnSpc>
                <a:spcPct val="130000"/>
              </a:lnSpc>
            </a:pPr>
            <a:r>
              <a:rPr lang="en-US" altLang="zh-CN"/>
              <a:t>IGMP</a:t>
            </a:r>
            <a:r>
              <a:rPr lang="zh-CN" altLang="en-US"/>
              <a:t>通过</a:t>
            </a:r>
            <a:r>
              <a:rPr lang="en-US" altLang="zh-CN"/>
              <a:t>IP</a:t>
            </a:r>
            <a:r>
              <a:rPr lang="zh-CN" altLang="en-US"/>
              <a:t>数据报来携带报文。</a:t>
            </a:r>
          </a:p>
          <a:p>
            <a:pPr marL="360363" indent="-360363">
              <a:lnSpc>
                <a:spcPct val="130000"/>
              </a:lnSpc>
              <a:buClr>
                <a:srgbClr val="000099"/>
              </a:buClr>
            </a:pPr>
            <a:r>
              <a:rPr lang="en-US" altLang="zh-CN"/>
              <a:t>IGMP</a:t>
            </a:r>
            <a:r>
              <a:rPr lang="zh-CN" altLang="en-US"/>
              <a:t>提供一种动态参与和离开多点传送组的方法。</a:t>
            </a:r>
            <a:endParaRPr lang="en-US" altLang="zh-CN"/>
          </a:p>
        </p:txBody>
      </p:sp>
    </p:spTree>
  </p:cSld>
  <p:clrMapOvr>
    <a:masterClrMapping/>
  </p:clrMapOvr>
  <p:transition spd="slow">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5EF56091-FC84-4536-97B2-791CC3093BA3}" type="slidenum">
              <a:rPr lang="en-US" altLang="zh-CN"/>
              <a:pPr/>
              <a:t>78</a:t>
            </a:fld>
            <a:endParaRPr lang="en-US" altLang="zh-CN"/>
          </a:p>
        </p:txBody>
      </p:sp>
      <p:sp>
        <p:nvSpPr>
          <p:cNvPr id="256002" name="Rectangle 2"/>
          <p:cNvSpPr>
            <a:spLocks noGrp="1" noChangeArrowheads="1"/>
          </p:cNvSpPr>
          <p:nvPr>
            <p:ph type="title"/>
          </p:nvPr>
        </p:nvSpPr>
        <p:spPr/>
        <p:txBody>
          <a:bodyPr/>
          <a:lstStyle/>
          <a:p>
            <a:r>
              <a:rPr lang="en-US" altLang="zh-CN" sz="3200"/>
              <a:t>2.  </a:t>
            </a:r>
            <a:r>
              <a:rPr lang="en-US" altLang="en-US" sz="3200"/>
              <a:t>IGMP工作原理</a:t>
            </a:r>
            <a:endParaRPr lang="zh-CN" altLang="en-US" sz="3200"/>
          </a:p>
        </p:txBody>
      </p:sp>
      <p:sp>
        <p:nvSpPr>
          <p:cNvPr id="256003" name="Rectangle 3"/>
          <p:cNvSpPr>
            <a:spLocks noGrp="1" noChangeArrowheads="1"/>
          </p:cNvSpPr>
          <p:nvPr>
            <p:ph type="body" idx="1"/>
          </p:nvPr>
        </p:nvSpPr>
        <p:spPr>
          <a:xfrm>
            <a:off x="1042988" y="1484313"/>
            <a:ext cx="7620000" cy="5040312"/>
          </a:xfrm>
        </p:spPr>
        <p:txBody>
          <a:bodyPr/>
          <a:lstStyle/>
          <a:p>
            <a:pPr marL="360363" indent="-360363">
              <a:lnSpc>
                <a:spcPct val="135000"/>
              </a:lnSpc>
              <a:buClr>
                <a:srgbClr val="000099"/>
              </a:buClr>
            </a:pPr>
            <a:r>
              <a:rPr lang="zh-CN" altLang="en-US" sz="2400"/>
              <a:t>网络上的每一个多播路由器中都有一个多播地址表，其中每一个多播地址对应一个群组，而且一个群组至少包含本地网络上的一个成员。主机或路由器都可以是一个群组中的成员。 </a:t>
            </a:r>
          </a:p>
          <a:p>
            <a:pPr marL="360363" indent="-360363">
              <a:lnSpc>
                <a:spcPct val="135000"/>
              </a:lnSpc>
              <a:buClr>
                <a:srgbClr val="000099"/>
              </a:buClr>
            </a:pPr>
            <a:r>
              <a:rPr lang="zh-CN" altLang="en-US" sz="2400"/>
              <a:t>组播路由器可以是普通的路由器，它们周期性地发送一个硬件多点播送信息给局域网上的主机（</a:t>
            </a:r>
            <a:r>
              <a:rPr lang="zh-CN" altLang="en-US" sz="2400" u="sng">
                <a:solidFill>
                  <a:srgbClr val="FF0000"/>
                </a:solidFill>
                <a:effectLst>
                  <a:outerShdw blurRad="38100" dist="38100" dir="2700000" algn="tl">
                    <a:srgbClr val="000000"/>
                  </a:outerShdw>
                </a:effectLst>
              </a:rPr>
              <a:t>目的地址为</a:t>
            </a:r>
            <a:r>
              <a:rPr lang="en-US" altLang="zh-CN" sz="2400" u="sng" smtClean="0">
                <a:solidFill>
                  <a:srgbClr val="FF0000"/>
                </a:solidFill>
                <a:effectLst>
                  <a:outerShdw blurRad="38100" dist="38100" dir="2700000" algn="tl">
                    <a:srgbClr val="000000"/>
                  </a:outerShdw>
                </a:effectLst>
              </a:rPr>
              <a:t>228.0.0.1</a:t>
            </a:r>
            <a:r>
              <a:rPr lang="zh-CN" altLang="en-US" sz="2400"/>
              <a:t>），要求它们报告其进程当前所属的是哪一组，各主机将选择的</a:t>
            </a:r>
            <a:r>
              <a:rPr lang="en-US" altLang="zh-CN" sz="2400"/>
              <a:t>D</a:t>
            </a:r>
            <a:r>
              <a:rPr lang="zh-CN" altLang="en-US" sz="2400"/>
              <a:t>类地址返回。</a:t>
            </a:r>
          </a:p>
        </p:txBody>
      </p:sp>
    </p:spTree>
  </p:cSld>
  <p:clrMapOvr>
    <a:masterClrMapping/>
  </p:clrMapOvr>
  <p:transition spd="slow">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01B883D3-E989-466A-AA0E-22D8F562FA35}" type="slidenum">
              <a:rPr lang="en-US" altLang="zh-CN"/>
              <a:pPr/>
              <a:t>79</a:t>
            </a:fld>
            <a:endParaRPr lang="en-US" altLang="zh-CN"/>
          </a:p>
        </p:txBody>
      </p:sp>
      <p:sp>
        <p:nvSpPr>
          <p:cNvPr id="254978" name="Rectangle 2"/>
          <p:cNvSpPr>
            <a:spLocks noGrp="1" noChangeArrowheads="1"/>
          </p:cNvSpPr>
          <p:nvPr>
            <p:ph type="title"/>
          </p:nvPr>
        </p:nvSpPr>
        <p:spPr/>
        <p:txBody>
          <a:bodyPr/>
          <a:lstStyle/>
          <a:p>
            <a:r>
              <a:rPr lang="en-US" altLang="zh-CN"/>
              <a:t>IGMP</a:t>
            </a:r>
            <a:r>
              <a:rPr lang="zh-CN" altLang="en-US"/>
              <a:t>工作的</a:t>
            </a:r>
            <a:r>
              <a:rPr lang="en-US" altLang="zh-CN"/>
              <a:t>3</a:t>
            </a:r>
            <a:r>
              <a:rPr lang="zh-CN" altLang="en-US"/>
              <a:t>个阶段 </a:t>
            </a:r>
          </a:p>
        </p:txBody>
      </p:sp>
      <p:sp>
        <p:nvSpPr>
          <p:cNvPr id="254979" name="Rectangle 3"/>
          <p:cNvSpPr>
            <a:spLocks noGrp="1" noChangeArrowheads="1"/>
          </p:cNvSpPr>
          <p:nvPr>
            <p:ph type="body" idx="1"/>
          </p:nvPr>
        </p:nvSpPr>
        <p:spPr/>
        <p:txBody>
          <a:bodyPr/>
          <a:lstStyle/>
          <a:p>
            <a:pPr>
              <a:buFont typeface="Wingdings" pitchFamily="2" charset="2"/>
              <a:buNone/>
            </a:pPr>
            <a:r>
              <a:rPr lang="zh-CN" altLang="en-US">
                <a:solidFill>
                  <a:srgbClr val="FF0000"/>
                </a:solidFill>
                <a:effectLst>
                  <a:outerShdw blurRad="38100" dist="38100" dir="2700000" algn="tl">
                    <a:srgbClr val="000000"/>
                  </a:outerShdw>
                </a:effectLst>
              </a:rPr>
              <a:t>（</a:t>
            </a:r>
            <a:r>
              <a:rPr lang="en-US" altLang="zh-CN">
                <a:solidFill>
                  <a:srgbClr val="FF0000"/>
                </a:solidFill>
                <a:effectLst>
                  <a:outerShdw blurRad="38100" dist="38100" dir="2700000" algn="tl">
                    <a:srgbClr val="000000"/>
                  </a:outerShdw>
                </a:effectLst>
              </a:rPr>
              <a:t>1</a:t>
            </a:r>
            <a:r>
              <a:rPr lang="zh-CN" altLang="en-US">
                <a:solidFill>
                  <a:srgbClr val="FF0000"/>
                </a:solidFill>
                <a:effectLst>
                  <a:outerShdw blurRad="38100" dist="38100" dir="2700000" algn="tl">
                    <a:srgbClr val="000000"/>
                  </a:outerShdw>
                </a:effectLst>
              </a:rPr>
              <a:t>）加入一个群组</a:t>
            </a:r>
          </a:p>
        </p:txBody>
      </p:sp>
      <p:pic>
        <p:nvPicPr>
          <p:cNvPr id="254980" name="Picture 4"/>
          <p:cNvPicPr>
            <a:picLocks noChangeAspect="1" noChangeArrowheads="1"/>
          </p:cNvPicPr>
          <p:nvPr/>
        </p:nvPicPr>
        <p:blipFill>
          <a:blip r:embed="rId2"/>
          <a:srcRect/>
          <a:stretch>
            <a:fillRect/>
          </a:stretch>
        </p:blipFill>
        <p:spPr bwMode="auto">
          <a:xfrm>
            <a:off x="1692275" y="2060575"/>
            <a:ext cx="6696075" cy="4111625"/>
          </a:xfrm>
          <a:prstGeom prst="rect">
            <a:avLst/>
          </a:prstGeom>
          <a:noFill/>
          <a:ln w="9525">
            <a:noFill/>
            <a:miter lim="800000"/>
            <a:headEnd/>
            <a:tailEnd/>
          </a:ln>
          <a:effectLst/>
        </p:spPr>
      </p:pic>
    </p:spTree>
  </p:cSld>
  <p:clrMapOvr>
    <a:masterClrMapping/>
  </p:clrMapOvr>
  <p:transition spd="slow">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927BA523-FD46-43B1-A24B-BC2111431FA4}" type="slidenum">
              <a:rPr lang="en-US" altLang="zh-CN"/>
              <a:pPr/>
              <a:t>8</a:t>
            </a:fld>
            <a:endParaRPr lang="en-US" altLang="zh-CN"/>
          </a:p>
        </p:txBody>
      </p:sp>
      <p:sp>
        <p:nvSpPr>
          <p:cNvPr id="222210" name="Rectangle 2"/>
          <p:cNvSpPr>
            <a:spLocks noGrp="1" noChangeArrowheads="1"/>
          </p:cNvSpPr>
          <p:nvPr>
            <p:ph type="title"/>
          </p:nvPr>
        </p:nvSpPr>
        <p:spPr/>
        <p:txBody>
          <a:bodyPr/>
          <a:lstStyle/>
          <a:p>
            <a:r>
              <a:rPr lang="zh-CN" altLang="en-US" sz="3200">
                <a:solidFill>
                  <a:srgbClr val="FF0000"/>
                </a:solidFill>
              </a:rPr>
              <a:t> </a:t>
            </a:r>
            <a:r>
              <a:rPr lang="en-US" altLang="zh-CN" sz="3200">
                <a:solidFill>
                  <a:srgbClr val="FF0000"/>
                </a:solidFill>
              </a:rPr>
              <a:t>IP</a:t>
            </a:r>
            <a:r>
              <a:rPr lang="zh-CN" altLang="en-US" sz="3200">
                <a:solidFill>
                  <a:srgbClr val="FF0000"/>
                </a:solidFill>
              </a:rPr>
              <a:t>数据报格式</a:t>
            </a:r>
            <a:r>
              <a:rPr lang="zh-CN" altLang="en-US"/>
              <a:t> </a:t>
            </a:r>
          </a:p>
        </p:txBody>
      </p:sp>
      <p:sp>
        <p:nvSpPr>
          <p:cNvPr id="222211" name="Rectangle 3"/>
          <p:cNvSpPr>
            <a:spLocks noGrp="1" noChangeArrowheads="1"/>
          </p:cNvSpPr>
          <p:nvPr>
            <p:ph type="body" idx="1"/>
          </p:nvPr>
        </p:nvSpPr>
        <p:spPr/>
        <p:txBody>
          <a:bodyPr/>
          <a:lstStyle/>
          <a:p>
            <a:endParaRPr lang="zh-CN" altLang="en-US"/>
          </a:p>
        </p:txBody>
      </p:sp>
      <p:pic>
        <p:nvPicPr>
          <p:cNvPr id="222212" name="Picture 4"/>
          <p:cNvPicPr>
            <a:picLocks noChangeAspect="1" noChangeArrowheads="1"/>
          </p:cNvPicPr>
          <p:nvPr/>
        </p:nvPicPr>
        <p:blipFill>
          <a:blip r:embed="rId2"/>
          <a:srcRect/>
          <a:stretch>
            <a:fillRect/>
          </a:stretch>
        </p:blipFill>
        <p:spPr bwMode="auto">
          <a:xfrm>
            <a:off x="1042988" y="1700213"/>
            <a:ext cx="7850187" cy="3179762"/>
          </a:xfrm>
          <a:prstGeom prst="rect">
            <a:avLst/>
          </a:prstGeom>
          <a:noFill/>
          <a:ln w="9525">
            <a:noFill/>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2DB01FE6-AAAC-465D-8124-7B1BD6C17E65}" type="slidenum">
              <a:rPr lang="en-US" altLang="zh-CN"/>
              <a:pPr/>
              <a:t>80</a:t>
            </a:fld>
            <a:endParaRPr lang="en-US" altLang="zh-CN"/>
          </a:p>
        </p:txBody>
      </p:sp>
      <p:sp>
        <p:nvSpPr>
          <p:cNvPr id="253954" name="Rectangle 2"/>
          <p:cNvSpPr>
            <a:spLocks noGrp="1" noChangeArrowheads="1"/>
          </p:cNvSpPr>
          <p:nvPr>
            <p:ph type="title"/>
          </p:nvPr>
        </p:nvSpPr>
        <p:spPr/>
        <p:txBody>
          <a:bodyPr/>
          <a:lstStyle/>
          <a:p>
            <a:r>
              <a:rPr lang="zh-CN" altLang="en-US" sz="3200">
                <a:solidFill>
                  <a:srgbClr val="FF0000"/>
                </a:solidFill>
              </a:rPr>
              <a:t>（</a:t>
            </a:r>
            <a:r>
              <a:rPr lang="en-US" altLang="zh-CN" sz="3200">
                <a:solidFill>
                  <a:srgbClr val="FF0000"/>
                </a:solidFill>
              </a:rPr>
              <a:t>2</a:t>
            </a:r>
            <a:r>
              <a:rPr lang="zh-CN" altLang="en-US" sz="3200">
                <a:solidFill>
                  <a:srgbClr val="FF0000"/>
                </a:solidFill>
              </a:rPr>
              <a:t>）删除一个群组</a:t>
            </a:r>
            <a:r>
              <a:rPr lang="zh-CN" altLang="en-US"/>
              <a:t> </a:t>
            </a:r>
          </a:p>
        </p:txBody>
      </p:sp>
      <p:sp>
        <p:nvSpPr>
          <p:cNvPr id="253955" name="Rectangle 3"/>
          <p:cNvSpPr>
            <a:spLocks noGrp="1" noChangeArrowheads="1"/>
          </p:cNvSpPr>
          <p:nvPr>
            <p:ph type="body" idx="1"/>
          </p:nvPr>
        </p:nvSpPr>
        <p:spPr/>
        <p:txBody>
          <a:bodyPr/>
          <a:lstStyle/>
          <a:p>
            <a:endParaRPr lang="zh-CN" altLang="en-US"/>
          </a:p>
        </p:txBody>
      </p:sp>
      <p:pic>
        <p:nvPicPr>
          <p:cNvPr id="253956" name="Picture 4"/>
          <p:cNvPicPr>
            <a:picLocks noChangeAspect="1" noChangeArrowheads="1"/>
          </p:cNvPicPr>
          <p:nvPr/>
        </p:nvPicPr>
        <p:blipFill>
          <a:blip r:embed="rId2"/>
          <a:srcRect/>
          <a:stretch>
            <a:fillRect/>
          </a:stretch>
        </p:blipFill>
        <p:spPr bwMode="auto">
          <a:xfrm>
            <a:off x="1476375" y="1412875"/>
            <a:ext cx="6696075" cy="4646613"/>
          </a:xfrm>
          <a:prstGeom prst="rect">
            <a:avLst/>
          </a:prstGeom>
          <a:noFill/>
          <a:ln w="9525">
            <a:noFill/>
            <a:miter lim="800000"/>
            <a:headEnd/>
            <a:tailEnd/>
          </a:ln>
          <a:effectLst/>
        </p:spPr>
      </p:pic>
    </p:spTree>
  </p:cSld>
  <p:clrMapOvr>
    <a:masterClrMapping/>
  </p:clrMapOvr>
  <p:transition spd="slow">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17D0FF6F-6DD8-471D-B06A-B12643669CB1}" type="slidenum">
              <a:rPr lang="en-US" altLang="zh-CN"/>
              <a:pPr/>
              <a:t>81</a:t>
            </a:fld>
            <a:endParaRPr lang="en-US" altLang="zh-CN"/>
          </a:p>
        </p:txBody>
      </p:sp>
      <p:sp>
        <p:nvSpPr>
          <p:cNvPr id="257026" name="Rectangle 2"/>
          <p:cNvSpPr>
            <a:spLocks noGrp="1" noChangeArrowheads="1"/>
          </p:cNvSpPr>
          <p:nvPr>
            <p:ph type="title"/>
          </p:nvPr>
        </p:nvSpPr>
        <p:spPr/>
        <p:txBody>
          <a:bodyPr/>
          <a:lstStyle/>
          <a:p>
            <a:r>
              <a:rPr lang="zh-CN" altLang="en-US" sz="3200">
                <a:solidFill>
                  <a:srgbClr val="FF0000"/>
                </a:solidFill>
              </a:rPr>
              <a:t>（</a:t>
            </a:r>
            <a:r>
              <a:rPr lang="en-US" altLang="zh-CN" sz="3200">
                <a:solidFill>
                  <a:srgbClr val="FF0000"/>
                </a:solidFill>
              </a:rPr>
              <a:t>3</a:t>
            </a:r>
            <a:r>
              <a:rPr lang="zh-CN" altLang="en-US" sz="3200">
                <a:solidFill>
                  <a:srgbClr val="FF0000"/>
                </a:solidFill>
              </a:rPr>
              <a:t>）监视群组成员关系</a:t>
            </a:r>
            <a:r>
              <a:rPr lang="zh-CN" altLang="en-US"/>
              <a:t> </a:t>
            </a:r>
          </a:p>
        </p:txBody>
      </p:sp>
      <p:sp>
        <p:nvSpPr>
          <p:cNvPr id="257027" name="Rectangle 3"/>
          <p:cNvSpPr>
            <a:spLocks noGrp="1" noChangeArrowheads="1"/>
          </p:cNvSpPr>
          <p:nvPr>
            <p:ph type="body" idx="1"/>
          </p:nvPr>
        </p:nvSpPr>
        <p:spPr>
          <a:xfrm>
            <a:off x="1042988" y="1412875"/>
            <a:ext cx="7620000" cy="4897438"/>
          </a:xfrm>
        </p:spPr>
        <p:txBody>
          <a:bodyPr/>
          <a:lstStyle/>
          <a:p>
            <a:r>
              <a:rPr lang="zh-CN" altLang="en-US"/>
              <a:t>网络上的多播路由器周期性的（默认的时间间隔是</a:t>
            </a:r>
            <a:r>
              <a:rPr lang="en-US" altLang="zh-CN"/>
              <a:t>125s</a:t>
            </a:r>
            <a:r>
              <a:rPr lang="zh-CN" altLang="en-US"/>
              <a:t>）发送一般查询报文，查询涉及某个站点的所有群组，而不是一个特定的群组。多播路由器期望得到每一个群组的回答，其最长响应时间设置为</a:t>
            </a:r>
            <a:r>
              <a:rPr lang="en-US" altLang="zh-CN"/>
              <a:t>10s</a:t>
            </a:r>
            <a:r>
              <a:rPr lang="zh-CN" altLang="en-US"/>
              <a:t>。</a:t>
            </a:r>
          </a:p>
          <a:p>
            <a:r>
              <a:rPr lang="zh-CN" altLang="en-US"/>
              <a:t>若计时器到时间，仍没有收到其他站点对群组</a:t>
            </a:r>
            <a:r>
              <a:rPr lang="en-US" altLang="zh-CN"/>
              <a:t>MG</a:t>
            </a:r>
            <a:r>
              <a:rPr lang="zh-CN" altLang="en-US"/>
              <a:t>的成员关系报告，则本站点发送群组的成员关系报告；否则，本站点不发送对群组</a:t>
            </a:r>
            <a:r>
              <a:rPr lang="en-US" altLang="zh-CN"/>
              <a:t>MG</a:t>
            </a:r>
            <a:r>
              <a:rPr lang="zh-CN" altLang="en-US"/>
              <a:t>的成员关系报告。</a:t>
            </a:r>
          </a:p>
        </p:txBody>
      </p:sp>
    </p:spTree>
  </p:cSld>
  <p:clrMapOvr>
    <a:masterClrMapping/>
  </p:clrMapOvr>
  <p:transition spd="slow">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0"/>
          </p:nvPr>
        </p:nvSpPr>
        <p:spPr/>
        <p:txBody>
          <a:bodyPr/>
          <a:lstStyle/>
          <a:p>
            <a:r>
              <a:rPr lang="en-US" altLang="zh-CN"/>
              <a:t>Page </a:t>
            </a:r>
            <a:fld id="{C5CFD210-D3DB-432E-8D7E-55BB38249595}" type="slidenum">
              <a:rPr lang="en-US" altLang="zh-CN"/>
              <a:pPr/>
              <a:t>82</a:t>
            </a:fld>
            <a:endParaRPr lang="en-US" altLang="zh-CN"/>
          </a:p>
        </p:txBody>
      </p:sp>
      <p:sp>
        <p:nvSpPr>
          <p:cNvPr id="162818" name="Rectangle 2"/>
          <p:cNvSpPr>
            <a:spLocks noGrp="1" noChangeArrowheads="1"/>
          </p:cNvSpPr>
          <p:nvPr>
            <p:ph type="title"/>
          </p:nvPr>
        </p:nvSpPr>
        <p:spPr/>
        <p:txBody>
          <a:bodyPr/>
          <a:lstStyle/>
          <a:p>
            <a:r>
              <a:rPr lang="en-US" altLang="zh-CN" sz="3200"/>
              <a:t>3.  </a:t>
            </a:r>
            <a:r>
              <a:rPr lang="zh-CN" altLang="en-US" sz="3200"/>
              <a:t> </a:t>
            </a:r>
            <a:r>
              <a:rPr lang="en-US" altLang="zh-CN" sz="3200"/>
              <a:t>IGMP</a:t>
            </a:r>
            <a:r>
              <a:rPr lang="zh-CN" altLang="en-US" sz="3200"/>
              <a:t>报文</a:t>
            </a:r>
          </a:p>
        </p:txBody>
      </p:sp>
      <p:sp>
        <p:nvSpPr>
          <p:cNvPr id="162819" name="Rectangle 3"/>
          <p:cNvSpPr>
            <a:spLocks noGrp="1" noChangeArrowheads="1"/>
          </p:cNvSpPr>
          <p:nvPr>
            <p:ph type="body" idx="1"/>
          </p:nvPr>
        </p:nvSpPr>
        <p:spPr>
          <a:xfrm>
            <a:off x="1042988" y="1484313"/>
            <a:ext cx="7850187" cy="2520950"/>
          </a:xfrm>
        </p:spPr>
        <p:txBody>
          <a:bodyPr/>
          <a:lstStyle/>
          <a:p>
            <a:pPr marL="269875" indent="-269875">
              <a:buClr>
                <a:srgbClr val="000099"/>
              </a:buClr>
            </a:pPr>
            <a:r>
              <a:rPr lang="en-US" altLang="zh-CN"/>
              <a:t>IGMP</a:t>
            </a:r>
            <a:r>
              <a:rPr lang="zh-CN" altLang="en-US"/>
              <a:t>报文通过</a:t>
            </a:r>
            <a:r>
              <a:rPr lang="en-US" altLang="zh-CN"/>
              <a:t>IP</a:t>
            </a:r>
            <a:r>
              <a:rPr lang="zh-CN" altLang="en-US"/>
              <a:t>数据报传输</a:t>
            </a:r>
            <a:endParaRPr lang="en-US" altLang="zh-CN"/>
          </a:p>
          <a:p>
            <a:pPr marL="269875" indent="-269875">
              <a:buClr>
                <a:srgbClr val="000099"/>
              </a:buClr>
            </a:pPr>
            <a:r>
              <a:rPr lang="zh-CN" altLang="en-US"/>
              <a:t>有固定的报文长度（</a:t>
            </a:r>
            <a:r>
              <a:rPr lang="en-US" altLang="zh-CN"/>
              <a:t>8</a:t>
            </a:r>
            <a:r>
              <a:rPr lang="zh-CN" altLang="en-US"/>
              <a:t>个字节），没有可选数据</a:t>
            </a:r>
          </a:p>
          <a:p>
            <a:pPr marL="269875" indent="-269875">
              <a:buClr>
                <a:srgbClr val="000099"/>
              </a:buClr>
            </a:pPr>
            <a:r>
              <a:rPr lang="en-US" altLang="zh-CN"/>
              <a:t>IGMP</a:t>
            </a:r>
            <a:r>
              <a:rPr lang="zh-CN" altLang="en-US"/>
              <a:t>报文在</a:t>
            </a:r>
            <a:r>
              <a:rPr lang="en-US" altLang="zh-CN"/>
              <a:t>IP</a:t>
            </a:r>
            <a:r>
              <a:rPr lang="zh-CN" altLang="en-US"/>
              <a:t>分组中协议字段中的值为</a:t>
            </a:r>
            <a:r>
              <a:rPr lang="en-US" altLang="zh-CN"/>
              <a:t>2</a:t>
            </a:r>
          </a:p>
          <a:p>
            <a:pPr marL="269875" indent="-269875">
              <a:buClr>
                <a:srgbClr val="000099"/>
              </a:buClr>
            </a:pPr>
            <a:r>
              <a:rPr lang="en-US" altLang="zh-CN"/>
              <a:t>IGMP</a:t>
            </a:r>
            <a:r>
              <a:rPr lang="zh-CN" altLang="en-US"/>
              <a:t>目前有两个版本，现以</a:t>
            </a:r>
            <a:r>
              <a:rPr lang="en-US" altLang="zh-CN"/>
              <a:t>IGMPv2</a:t>
            </a:r>
            <a:r>
              <a:rPr lang="zh-CN" altLang="en-US"/>
              <a:t>为例</a:t>
            </a:r>
          </a:p>
        </p:txBody>
      </p:sp>
      <p:graphicFrame>
        <p:nvGraphicFramePr>
          <p:cNvPr id="162834" name="Group 18"/>
          <p:cNvGraphicFramePr>
            <a:graphicFrameLocks noGrp="1"/>
          </p:cNvGraphicFramePr>
          <p:nvPr/>
        </p:nvGraphicFramePr>
        <p:xfrm>
          <a:off x="2843213" y="4606925"/>
          <a:ext cx="2808287" cy="530352"/>
        </p:xfrm>
        <a:graphic>
          <a:graphicData uri="http://schemas.openxmlformats.org/drawingml/2006/table">
            <a:tbl>
              <a:tblPr/>
              <a:tblGrid>
                <a:gridCol w="1152525"/>
                <a:gridCol w="1655762"/>
              </a:tblGrid>
              <a:tr h="0">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IP</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首部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IGMP</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报文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2835" name="Line 19"/>
          <p:cNvSpPr>
            <a:spLocks noChangeShapeType="1"/>
          </p:cNvSpPr>
          <p:nvPr/>
        </p:nvSpPr>
        <p:spPr bwMode="auto">
          <a:xfrm>
            <a:off x="2843213" y="4075113"/>
            <a:ext cx="0" cy="503237"/>
          </a:xfrm>
          <a:prstGeom prst="line">
            <a:avLst/>
          </a:prstGeom>
          <a:noFill/>
          <a:ln w="9525">
            <a:solidFill>
              <a:schemeClr val="tx1"/>
            </a:solidFill>
            <a:round/>
            <a:headEnd/>
            <a:tailEnd/>
          </a:ln>
          <a:effectLst/>
        </p:spPr>
        <p:txBody>
          <a:bodyPr wrap="none"/>
          <a:lstStyle/>
          <a:p>
            <a:endParaRPr lang="zh-CN" altLang="en-US"/>
          </a:p>
        </p:txBody>
      </p:sp>
      <p:sp>
        <p:nvSpPr>
          <p:cNvPr id="162836" name="Line 20"/>
          <p:cNvSpPr>
            <a:spLocks noChangeShapeType="1"/>
          </p:cNvSpPr>
          <p:nvPr/>
        </p:nvSpPr>
        <p:spPr bwMode="auto">
          <a:xfrm>
            <a:off x="5651500" y="4103688"/>
            <a:ext cx="0" cy="503237"/>
          </a:xfrm>
          <a:prstGeom prst="line">
            <a:avLst/>
          </a:prstGeom>
          <a:noFill/>
          <a:ln w="9525">
            <a:solidFill>
              <a:schemeClr val="tx1"/>
            </a:solidFill>
            <a:round/>
            <a:headEnd/>
            <a:tailEnd/>
          </a:ln>
          <a:effectLst/>
        </p:spPr>
        <p:txBody>
          <a:bodyPr wrap="none"/>
          <a:lstStyle/>
          <a:p>
            <a:endParaRPr lang="zh-CN" altLang="en-US"/>
          </a:p>
        </p:txBody>
      </p:sp>
      <p:sp>
        <p:nvSpPr>
          <p:cNvPr id="162837" name="Line 21"/>
          <p:cNvSpPr>
            <a:spLocks noChangeShapeType="1"/>
          </p:cNvSpPr>
          <p:nvPr/>
        </p:nvSpPr>
        <p:spPr bwMode="auto">
          <a:xfrm>
            <a:off x="2843213" y="4391025"/>
            <a:ext cx="2808287" cy="0"/>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162838" name="Text Box 22"/>
          <p:cNvSpPr txBox="1">
            <a:spLocks noChangeArrowheads="1"/>
          </p:cNvSpPr>
          <p:nvPr/>
        </p:nvSpPr>
        <p:spPr bwMode="auto">
          <a:xfrm>
            <a:off x="3490913" y="4005263"/>
            <a:ext cx="1944687" cy="457200"/>
          </a:xfrm>
          <a:prstGeom prst="rect">
            <a:avLst/>
          </a:prstGeom>
          <a:noFill/>
          <a:ln w="9525">
            <a:noFill/>
            <a:miter lim="800000"/>
            <a:headEnd/>
            <a:tailEnd/>
          </a:ln>
          <a:effectLst/>
        </p:spPr>
        <p:txBody>
          <a:bodyPr>
            <a:spAutoFit/>
          </a:bodyPr>
          <a:lstStyle/>
          <a:p>
            <a:pPr>
              <a:spcBef>
                <a:spcPct val="50000"/>
              </a:spcBef>
            </a:pPr>
            <a:r>
              <a:rPr lang="en-US" altLang="zh-CN" sz="2400"/>
              <a:t>IP</a:t>
            </a:r>
            <a:r>
              <a:rPr lang="zh-CN" altLang="en-US" sz="2400"/>
              <a:t>数据报</a:t>
            </a:r>
          </a:p>
        </p:txBody>
      </p:sp>
      <p:sp>
        <p:nvSpPr>
          <p:cNvPr id="162839" name="Text Box 23"/>
          <p:cNvSpPr txBox="1">
            <a:spLocks noChangeArrowheads="1"/>
          </p:cNvSpPr>
          <p:nvPr/>
        </p:nvSpPr>
        <p:spPr bwMode="auto">
          <a:xfrm>
            <a:off x="2914650" y="5154613"/>
            <a:ext cx="1152525" cy="457200"/>
          </a:xfrm>
          <a:prstGeom prst="rect">
            <a:avLst/>
          </a:prstGeom>
          <a:noFill/>
          <a:ln w="9525">
            <a:noFill/>
            <a:miter lim="800000"/>
            <a:headEnd/>
            <a:tailEnd/>
          </a:ln>
          <a:effectLst/>
        </p:spPr>
        <p:txBody>
          <a:bodyPr>
            <a:spAutoFit/>
          </a:bodyPr>
          <a:lstStyle/>
          <a:p>
            <a:pPr>
              <a:spcBef>
                <a:spcPct val="50000"/>
              </a:spcBef>
            </a:pPr>
            <a:r>
              <a:rPr lang="en-US" altLang="zh-CN" sz="2400"/>
              <a:t>20</a:t>
            </a:r>
            <a:r>
              <a:rPr lang="zh-CN" altLang="en-US" sz="2400"/>
              <a:t>字节</a:t>
            </a:r>
          </a:p>
        </p:txBody>
      </p:sp>
      <p:sp>
        <p:nvSpPr>
          <p:cNvPr id="162840" name="Text Box 24"/>
          <p:cNvSpPr txBox="1">
            <a:spLocks noChangeArrowheads="1"/>
          </p:cNvSpPr>
          <p:nvPr/>
        </p:nvSpPr>
        <p:spPr bwMode="auto">
          <a:xfrm>
            <a:off x="4354513" y="5154613"/>
            <a:ext cx="1152525" cy="457200"/>
          </a:xfrm>
          <a:prstGeom prst="rect">
            <a:avLst/>
          </a:prstGeom>
          <a:noFill/>
          <a:ln w="9525">
            <a:noFill/>
            <a:miter lim="800000"/>
            <a:headEnd/>
            <a:tailEnd/>
          </a:ln>
          <a:effectLst/>
        </p:spPr>
        <p:txBody>
          <a:bodyPr>
            <a:spAutoFit/>
          </a:bodyPr>
          <a:lstStyle/>
          <a:p>
            <a:pPr>
              <a:spcBef>
                <a:spcPct val="50000"/>
              </a:spcBef>
            </a:pPr>
            <a:r>
              <a:rPr lang="en-US" altLang="zh-CN" sz="2400"/>
              <a:t>8</a:t>
            </a:r>
            <a:r>
              <a:rPr lang="zh-CN" altLang="en-US" sz="2400"/>
              <a:t>字节</a:t>
            </a:r>
          </a:p>
        </p:txBody>
      </p:sp>
    </p:spTree>
  </p:cSld>
  <p:clrMapOvr>
    <a:masterClrMapping/>
  </p:clrMapOvr>
  <p:transition spd="slow">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0"/>
          </p:nvPr>
        </p:nvSpPr>
        <p:spPr/>
        <p:txBody>
          <a:bodyPr/>
          <a:lstStyle/>
          <a:p>
            <a:r>
              <a:rPr lang="en-US" altLang="zh-CN"/>
              <a:t>Page </a:t>
            </a:r>
            <a:fld id="{42188D21-32B8-48EF-BD60-222B2F27EC54}" type="slidenum">
              <a:rPr lang="en-US" altLang="zh-CN"/>
              <a:pPr/>
              <a:t>83</a:t>
            </a:fld>
            <a:endParaRPr lang="en-US" altLang="zh-CN"/>
          </a:p>
        </p:txBody>
      </p:sp>
      <p:sp>
        <p:nvSpPr>
          <p:cNvPr id="165890" name="Rectangle 2"/>
          <p:cNvSpPr>
            <a:spLocks noGrp="1" noChangeArrowheads="1"/>
          </p:cNvSpPr>
          <p:nvPr>
            <p:ph type="title"/>
          </p:nvPr>
        </p:nvSpPr>
        <p:spPr/>
        <p:txBody>
          <a:bodyPr/>
          <a:lstStyle/>
          <a:p>
            <a:r>
              <a:rPr lang="en-US" altLang="zh-CN" sz="3200"/>
              <a:t>IGMP</a:t>
            </a:r>
            <a:r>
              <a:rPr lang="zh-CN" altLang="en-US" sz="3200"/>
              <a:t>报文类型</a:t>
            </a:r>
          </a:p>
        </p:txBody>
      </p:sp>
      <p:grpSp>
        <p:nvGrpSpPr>
          <p:cNvPr id="165910" name="Group 22"/>
          <p:cNvGrpSpPr>
            <a:grpSpLocks/>
          </p:cNvGrpSpPr>
          <p:nvPr/>
        </p:nvGrpSpPr>
        <p:grpSpPr bwMode="auto">
          <a:xfrm>
            <a:off x="1258888" y="1989138"/>
            <a:ext cx="7027862" cy="3240087"/>
            <a:chOff x="676" y="1117"/>
            <a:chExt cx="4427" cy="2041"/>
          </a:xfrm>
        </p:grpSpPr>
        <p:sp>
          <p:nvSpPr>
            <p:cNvPr id="165894" name="Rectangle 6"/>
            <p:cNvSpPr>
              <a:spLocks noChangeArrowheads="1"/>
            </p:cNvSpPr>
            <p:nvPr/>
          </p:nvSpPr>
          <p:spPr bwMode="auto">
            <a:xfrm>
              <a:off x="2535" y="1117"/>
              <a:ext cx="1134" cy="363"/>
            </a:xfrm>
            <a:prstGeom prst="rect">
              <a:avLst/>
            </a:prstGeom>
            <a:noFill/>
            <a:ln w="9525">
              <a:solidFill>
                <a:schemeClr val="tx1"/>
              </a:solidFill>
              <a:miter lim="800000"/>
              <a:headEnd/>
              <a:tailEnd/>
            </a:ln>
            <a:effectLst/>
          </p:spPr>
          <p:txBody>
            <a:bodyPr wrap="none" anchor="ctr"/>
            <a:lstStyle/>
            <a:p>
              <a:pPr algn="ctr"/>
              <a:r>
                <a:rPr lang="en-US" altLang="zh-CN" sz="2400"/>
                <a:t>IGMP</a:t>
              </a:r>
              <a:r>
                <a:rPr lang="zh-CN" altLang="en-US" sz="2400"/>
                <a:t>报文</a:t>
              </a:r>
            </a:p>
          </p:txBody>
        </p:sp>
        <p:sp>
          <p:nvSpPr>
            <p:cNvPr id="165895" name="Rectangle 7"/>
            <p:cNvSpPr>
              <a:spLocks noChangeArrowheads="1"/>
            </p:cNvSpPr>
            <p:nvPr/>
          </p:nvSpPr>
          <p:spPr bwMode="auto">
            <a:xfrm>
              <a:off x="1020" y="1979"/>
              <a:ext cx="1134" cy="363"/>
            </a:xfrm>
            <a:prstGeom prst="rect">
              <a:avLst/>
            </a:prstGeom>
            <a:noFill/>
            <a:ln w="9525">
              <a:solidFill>
                <a:schemeClr val="tx1"/>
              </a:solidFill>
              <a:miter lim="800000"/>
              <a:headEnd/>
              <a:tailEnd/>
            </a:ln>
            <a:effectLst/>
          </p:spPr>
          <p:txBody>
            <a:bodyPr wrap="none" anchor="ctr"/>
            <a:lstStyle/>
            <a:p>
              <a:pPr algn="ctr"/>
              <a:r>
                <a:rPr lang="zh-CN" altLang="en-US" sz="2400"/>
                <a:t>查询报文</a:t>
              </a:r>
            </a:p>
          </p:txBody>
        </p:sp>
        <p:sp>
          <p:nvSpPr>
            <p:cNvPr id="165896" name="Rectangle 8"/>
            <p:cNvSpPr>
              <a:spLocks noChangeArrowheads="1"/>
            </p:cNvSpPr>
            <p:nvPr/>
          </p:nvSpPr>
          <p:spPr bwMode="auto">
            <a:xfrm>
              <a:off x="2472" y="1978"/>
              <a:ext cx="1134" cy="363"/>
            </a:xfrm>
            <a:prstGeom prst="rect">
              <a:avLst/>
            </a:prstGeom>
            <a:noFill/>
            <a:ln w="9525">
              <a:solidFill>
                <a:schemeClr val="tx1"/>
              </a:solidFill>
              <a:miter lim="800000"/>
              <a:headEnd/>
              <a:tailEnd/>
            </a:ln>
            <a:effectLst/>
          </p:spPr>
          <p:txBody>
            <a:bodyPr wrap="none" anchor="ctr"/>
            <a:lstStyle/>
            <a:p>
              <a:pPr algn="ctr"/>
              <a:r>
                <a:rPr lang="zh-CN" altLang="en-US" sz="2400"/>
                <a:t>成员报告</a:t>
              </a:r>
            </a:p>
          </p:txBody>
        </p:sp>
        <p:sp>
          <p:nvSpPr>
            <p:cNvPr id="165897" name="Rectangle 9"/>
            <p:cNvSpPr>
              <a:spLocks noChangeArrowheads="1"/>
            </p:cNvSpPr>
            <p:nvPr/>
          </p:nvSpPr>
          <p:spPr bwMode="auto">
            <a:xfrm>
              <a:off x="3969" y="1979"/>
              <a:ext cx="1134" cy="363"/>
            </a:xfrm>
            <a:prstGeom prst="rect">
              <a:avLst/>
            </a:prstGeom>
            <a:noFill/>
            <a:ln w="9525">
              <a:solidFill>
                <a:schemeClr val="tx1"/>
              </a:solidFill>
              <a:miter lim="800000"/>
              <a:headEnd/>
              <a:tailEnd/>
            </a:ln>
            <a:effectLst/>
          </p:spPr>
          <p:txBody>
            <a:bodyPr wrap="none" anchor="ctr"/>
            <a:lstStyle/>
            <a:p>
              <a:pPr algn="ctr"/>
              <a:r>
                <a:rPr lang="zh-CN" altLang="en-US" sz="2400"/>
                <a:t>退出报告</a:t>
              </a:r>
            </a:p>
          </p:txBody>
        </p:sp>
        <p:sp>
          <p:nvSpPr>
            <p:cNvPr id="165900" name="Rectangle 12"/>
            <p:cNvSpPr>
              <a:spLocks noChangeArrowheads="1"/>
            </p:cNvSpPr>
            <p:nvPr/>
          </p:nvSpPr>
          <p:spPr bwMode="auto">
            <a:xfrm>
              <a:off x="676" y="2795"/>
              <a:ext cx="680" cy="363"/>
            </a:xfrm>
            <a:prstGeom prst="rect">
              <a:avLst/>
            </a:prstGeom>
            <a:noFill/>
            <a:ln w="9525">
              <a:solidFill>
                <a:schemeClr val="tx1"/>
              </a:solidFill>
              <a:miter lim="800000"/>
              <a:headEnd/>
              <a:tailEnd/>
            </a:ln>
            <a:effectLst/>
          </p:spPr>
          <p:txBody>
            <a:bodyPr wrap="none" anchor="ctr"/>
            <a:lstStyle/>
            <a:p>
              <a:pPr algn="ctr"/>
              <a:r>
                <a:rPr lang="zh-CN" altLang="en-US" sz="2400"/>
                <a:t>一般的</a:t>
              </a:r>
            </a:p>
          </p:txBody>
        </p:sp>
        <p:sp>
          <p:nvSpPr>
            <p:cNvPr id="165901" name="Rectangle 13"/>
            <p:cNvSpPr>
              <a:spLocks noChangeArrowheads="1"/>
            </p:cNvSpPr>
            <p:nvPr/>
          </p:nvSpPr>
          <p:spPr bwMode="auto">
            <a:xfrm>
              <a:off x="1791" y="2795"/>
              <a:ext cx="681" cy="363"/>
            </a:xfrm>
            <a:prstGeom prst="rect">
              <a:avLst/>
            </a:prstGeom>
            <a:noFill/>
            <a:ln w="9525">
              <a:solidFill>
                <a:schemeClr val="tx1"/>
              </a:solidFill>
              <a:miter lim="800000"/>
              <a:headEnd/>
              <a:tailEnd/>
            </a:ln>
            <a:effectLst/>
          </p:spPr>
          <p:txBody>
            <a:bodyPr wrap="none" anchor="ctr"/>
            <a:lstStyle/>
            <a:p>
              <a:pPr algn="ctr"/>
              <a:r>
                <a:rPr lang="zh-CN" altLang="en-US" sz="2400"/>
                <a:t>特殊的</a:t>
              </a:r>
            </a:p>
          </p:txBody>
        </p:sp>
        <p:sp>
          <p:nvSpPr>
            <p:cNvPr id="165902" name="Line 14"/>
            <p:cNvSpPr>
              <a:spLocks noChangeShapeType="1"/>
            </p:cNvSpPr>
            <p:nvPr/>
          </p:nvSpPr>
          <p:spPr bwMode="auto">
            <a:xfrm>
              <a:off x="1610" y="1752"/>
              <a:ext cx="2949" cy="0"/>
            </a:xfrm>
            <a:prstGeom prst="line">
              <a:avLst/>
            </a:prstGeom>
            <a:noFill/>
            <a:ln w="9525">
              <a:solidFill>
                <a:schemeClr val="tx1"/>
              </a:solidFill>
              <a:round/>
              <a:headEnd/>
              <a:tailEnd/>
            </a:ln>
            <a:effectLst/>
          </p:spPr>
          <p:txBody>
            <a:bodyPr wrap="none"/>
            <a:lstStyle/>
            <a:p>
              <a:endParaRPr lang="zh-CN" altLang="en-US"/>
            </a:p>
          </p:txBody>
        </p:sp>
        <p:sp>
          <p:nvSpPr>
            <p:cNvPr id="165903" name="Line 15"/>
            <p:cNvSpPr>
              <a:spLocks noChangeShapeType="1"/>
            </p:cNvSpPr>
            <p:nvPr/>
          </p:nvSpPr>
          <p:spPr bwMode="auto">
            <a:xfrm>
              <a:off x="1610" y="1752"/>
              <a:ext cx="0" cy="227"/>
            </a:xfrm>
            <a:prstGeom prst="line">
              <a:avLst/>
            </a:prstGeom>
            <a:noFill/>
            <a:ln w="9525">
              <a:solidFill>
                <a:schemeClr val="tx1"/>
              </a:solidFill>
              <a:round/>
              <a:headEnd/>
              <a:tailEnd/>
            </a:ln>
            <a:effectLst/>
          </p:spPr>
          <p:txBody>
            <a:bodyPr wrap="none"/>
            <a:lstStyle/>
            <a:p>
              <a:endParaRPr lang="zh-CN" altLang="en-US"/>
            </a:p>
          </p:txBody>
        </p:sp>
        <p:sp>
          <p:nvSpPr>
            <p:cNvPr id="165904" name="Line 16"/>
            <p:cNvSpPr>
              <a:spLocks noChangeShapeType="1"/>
            </p:cNvSpPr>
            <p:nvPr/>
          </p:nvSpPr>
          <p:spPr bwMode="auto">
            <a:xfrm>
              <a:off x="1020" y="2568"/>
              <a:ext cx="1134" cy="0"/>
            </a:xfrm>
            <a:prstGeom prst="line">
              <a:avLst/>
            </a:prstGeom>
            <a:noFill/>
            <a:ln w="9525">
              <a:solidFill>
                <a:schemeClr val="tx1"/>
              </a:solidFill>
              <a:round/>
              <a:headEnd/>
              <a:tailEnd/>
            </a:ln>
            <a:effectLst/>
          </p:spPr>
          <p:txBody>
            <a:bodyPr wrap="none"/>
            <a:lstStyle/>
            <a:p>
              <a:endParaRPr lang="zh-CN" altLang="en-US"/>
            </a:p>
          </p:txBody>
        </p:sp>
        <p:sp>
          <p:nvSpPr>
            <p:cNvPr id="165905" name="Line 17"/>
            <p:cNvSpPr>
              <a:spLocks noChangeShapeType="1"/>
            </p:cNvSpPr>
            <p:nvPr/>
          </p:nvSpPr>
          <p:spPr bwMode="auto">
            <a:xfrm>
              <a:off x="2154" y="2568"/>
              <a:ext cx="0" cy="227"/>
            </a:xfrm>
            <a:prstGeom prst="line">
              <a:avLst/>
            </a:prstGeom>
            <a:noFill/>
            <a:ln w="9525">
              <a:solidFill>
                <a:schemeClr val="tx1"/>
              </a:solidFill>
              <a:round/>
              <a:headEnd/>
              <a:tailEnd/>
            </a:ln>
            <a:effectLst/>
          </p:spPr>
          <p:txBody>
            <a:bodyPr wrap="none"/>
            <a:lstStyle/>
            <a:p>
              <a:endParaRPr lang="zh-CN" altLang="en-US"/>
            </a:p>
          </p:txBody>
        </p:sp>
        <p:sp>
          <p:nvSpPr>
            <p:cNvPr id="165906" name="Line 18"/>
            <p:cNvSpPr>
              <a:spLocks noChangeShapeType="1"/>
            </p:cNvSpPr>
            <p:nvPr/>
          </p:nvSpPr>
          <p:spPr bwMode="auto">
            <a:xfrm>
              <a:off x="1020" y="2568"/>
              <a:ext cx="0" cy="227"/>
            </a:xfrm>
            <a:prstGeom prst="line">
              <a:avLst/>
            </a:prstGeom>
            <a:noFill/>
            <a:ln w="9525">
              <a:solidFill>
                <a:schemeClr val="tx1"/>
              </a:solidFill>
              <a:round/>
              <a:headEnd/>
              <a:tailEnd/>
            </a:ln>
            <a:effectLst/>
          </p:spPr>
          <p:txBody>
            <a:bodyPr wrap="none"/>
            <a:lstStyle/>
            <a:p>
              <a:endParaRPr lang="zh-CN" altLang="en-US"/>
            </a:p>
          </p:txBody>
        </p:sp>
        <p:sp>
          <p:nvSpPr>
            <p:cNvPr id="165907" name="Line 19"/>
            <p:cNvSpPr>
              <a:spLocks noChangeShapeType="1"/>
            </p:cNvSpPr>
            <p:nvPr/>
          </p:nvSpPr>
          <p:spPr bwMode="auto">
            <a:xfrm>
              <a:off x="3107" y="1480"/>
              <a:ext cx="0" cy="498"/>
            </a:xfrm>
            <a:prstGeom prst="line">
              <a:avLst/>
            </a:prstGeom>
            <a:noFill/>
            <a:ln w="9525">
              <a:solidFill>
                <a:schemeClr val="tx1"/>
              </a:solidFill>
              <a:round/>
              <a:headEnd/>
              <a:tailEnd/>
            </a:ln>
            <a:effectLst/>
          </p:spPr>
          <p:txBody>
            <a:bodyPr wrap="none"/>
            <a:lstStyle/>
            <a:p>
              <a:endParaRPr lang="zh-CN" altLang="en-US"/>
            </a:p>
          </p:txBody>
        </p:sp>
        <p:sp>
          <p:nvSpPr>
            <p:cNvPr id="165908" name="Line 20"/>
            <p:cNvSpPr>
              <a:spLocks noChangeShapeType="1"/>
            </p:cNvSpPr>
            <p:nvPr/>
          </p:nvSpPr>
          <p:spPr bwMode="auto">
            <a:xfrm>
              <a:off x="4558" y="1752"/>
              <a:ext cx="0" cy="227"/>
            </a:xfrm>
            <a:prstGeom prst="line">
              <a:avLst/>
            </a:prstGeom>
            <a:noFill/>
            <a:ln w="9525">
              <a:solidFill>
                <a:schemeClr val="tx1"/>
              </a:solidFill>
              <a:round/>
              <a:headEnd/>
              <a:tailEnd/>
            </a:ln>
            <a:effectLst/>
          </p:spPr>
          <p:txBody>
            <a:bodyPr wrap="none"/>
            <a:lstStyle/>
            <a:p>
              <a:endParaRPr lang="zh-CN" altLang="en-US"/>
            </a:p>
          </p:txBody>
        </p:sp>
        <p:sp>
          <p:nvSpPr>
            <p:cNvPr id="165909" name="Line 21"/>
            <p:cNvSpPr>
              <a:spLocks noChangeShapeType="1"/>
            </p:cNvSpPr>
            <p:nvPr/>
          </p:nvSpPr>
          <p:spPr bwMode="auto">
            <a:xfrm>
              <a:off x="1610" y="2341"/>
              <a:ext cx="0" cy="227"/>
            </a:xfrm>
            <a:prstGeom prst="line">
              <a:avLst/>
            </a:prstGeom>
            <a:noFill/>
            <a:ln w="9525">
              <a:solidFill>
                <a:schemeClr val="tx1"/>
              </a:solidFill>
              <a:round/>
              <a:headEnd/>
              <a:tailEnd/>
            </a:ln>
            <a:effectLst/>
          </p:spPr>
          <p:txBody>
            <a:bodyPr wrap="none"/>
            <a:lstStyle/>
            <a:p>
              <a:endParaRPr lang="zh-CN" altLang="en-US"/>
            </a:p>
          </p:txBody>
        </p:sp>
      </p:grpSp>
    </p:spTree>
  </p:cSld>
  <p:clrMapOvr>
    <a:masterClrMapping/>
  </p:clrMapOvr>
  <p:transition spd="slow">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3"/>
          <p:cNvSpPr>
            <a:spLocks noGrp="1"/>
          </p:cNvSpPr>
          <p:nvPr>
            <p:ph type="sldNum" sz="quarter" idx="10"/>
          </p:nvPr>
        </p:nvSpPr>
        <p:spPr/>
        <p:txBody>
          <a:bodyPr/>
          <a:lstStyle/>
          <a:p>
            <a:r>
              <a:rPr lang="en-US" altLang="zh-CN"/>
              <a:t>Page </a:t>
            </a:r>
            <a:fld id="{DBA3414A-81D2-43BC-970B-A61570122741}" type="slidenum">
              <a:rPr lang="en-US" altLang="zh-CN"/>
              <a:pPr/>
              <a:t>84</a:t>
            </a:fld>
            <a:endParaRPr lang="en-US" altLang="zh-CN"/>
          </a:p>
        </p:txBody>
      </p:sp>
      <p:sp>
        <p:nvSpPr>
          <p:cNvPr id="163842" name="Rectangle 2"/>
          <p:cNvSpPr>
            <a:spLocks noGrp="1" noChangeArrowheads="1"/>
          </p:cNvSpPr>
          <p:nvPr>
            <p:ph type="title"/>
          </p:nvPr>
        </p:nvSpPr>
        <p:spPr/>
        <p:txBody>
          <a:bodyPr/>
          <a:lstStyle/>
          <a:p>
            <a:r>
              <a:rPr lang="en-US" altLang="zh-CN" sz="3200"/>
              <a:t>IGMP</a:t>
            </a:r>
            <a:r>
              <a:rPr lang="zh-CN" altLang="en-US" sz="3200"/>
              <a:t>报文格式</a:t>
            </a:r>
          </a:p>
        </p:txBody>
      </p:sp>
      <p:sp>
        <p:nvSpPr>
          <p:cNvPr id="163843" name="Rectangle 3"/>
          <p:cNvSpPr>
            <a:spLocks noGrp="1" noChangeArrowheads="1"/>
          </p:cNvSpPr>
          <p:nvPr>
            <p:ph type="body" idx="1"/>
          </p:nvPr>
        </p:nvSpPr>
        <p:spPr>
          <a:xfrm>
            <a:off x="1128713" y="3141663"/>
            <a:ext cx="7620000" cy="2808287"/>
          </a:xfrm>
        </p:spPr>
        <p:txBody>
          <a:bodyPr/>
          <a:lstStyle/>
          <a:p>
            <a:r>
              <a:rPr lang="zh-CN" altLang="en-US"/>
              <a:t>             一般或特殊</a:t>
            </a:r>
            <a:r>
              <a:rPr lang="en-US" altLang="zh-CN"/>
              <a:t>:17</a:t>
            </a:r>
          </a:p>
          <a:p>
            <a:r>
              <a:rPr lang="zh-CN" altLang="en-US"/>
              <a:t>类型 </a:t>
            </a:r>
            <a:r>
              <a:rPr lang="en-US" altLang="zh-CN"/>
              <a:t>    </a:t>
            </a:r>
            <a:r>
              <a:rPr lang="zh-CN" altLang="en-US"/>
              <a:t>成员关系报告</a:t>
            </a:r>
            <a:r>
              <a:rPr lang="en-US" altLang="zh-CN"/>
              <a:t>:22</a:t>
            </a:r>
          </a:p>
          <a:p>
            <a:r>
              <a:rPr lang="zh-CN" altLang="en-US"/>
              <a:t>             退出报告</a:t>
            </a:r>
            <a:r>
              <a:rPr lang="en-US" altLang="zh-CN"/>
              <a:t>:23</a:t>
            </a:r>
          </a:p>
          <a:p>
            <a:r>
              <a:rPr lang="zh-CN" altLang="en-US" u="sng">
                <a:solidFill>
                  <a:srgbClr val="FF0000"/>
                </a:solidFill>
                <a:effectLst>
                  <a:outerShdw blurRad="38100" dist="38100" dir="2700000" algn="tl">
                    <a:srgbClr val="000000"/>
                  </a:outerShdw>
                </a:effectLst>
              </a:rPr>
              <a:t>最大响应时间</a:t>
            </a:r>
            <a:r>
              <a:rPr lang="zh-CN" altLang="en-US"/>
              <a:t>：定义了查询必须在多长时间内回答，以十分之一秒（ </a:t>
            </a:r>
            <a:r>
              <a:rPr lang="en-US" altLang="zh-CN"/>
              <a:t>0.1</a:t>
            </a:r>
            <a:r>
              <a:rPr lang="zh-CN" altLang="en-US"/>
              <a:t>秒）为单位</a:t>
            </a:r>
          </a:p>
        </p:txBody>
      </p:sp>
      <p:graphicFrame>
        <p:nvGraphicFramePr>
          <p:cNvPr id="163914" name="Group 74"/>
          <p:cNvGraphicFramePr>
            <a:graphicFrameLocks noGrp="1"/>
          </p:cNvGraphicFramePr>
          <p:nvPr/>
        </p:nvGraphicFramePr>
        <p:xfrm>
          <a:off x="1116013" y="1825625"/>
          <a:ext cx="7489825" cy="1065024"/>
        </p:xfrm>
        <a:graphic>
          <a:graphicData uri="http://schemas.openxmlformats.org/drawingml/2006/table">
            <a:tbl>
              <a:tblPr/>
              <a:tblGrid>
                <a:gridCol w="1800225"/>
                <a:gridCol w="1871662"/>
                <a:gridCol w="3817938"/>
              </a:tblGrid>
              <a:tr h="0">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类型</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最大响应时间</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校验和</a:t>
                      </a: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0813">
                <a:tc gridSpan="3">
                  <a:txBody>
                    <a:bodyPr/>
                    <a:lstStyle/>
                    <a:p>
                      <a:pPr marL="363538" marR="0" lvl="0" indent="-363538" algn="ctr" defTabSz="914400" rtl="0" eaLnBrk="1" fontAlgn="base" latinLnBrk="0" hangingPunct="1">
                        <a:lnSpc>
                          <a:spcPct val="120000"/>
                        </a:lnSpc>
                        <a:spcBef>
                          <a:spcPct val="0"/>
                        </a:spcBef>
                        <a:spcAft>
                          <a:spcPct val="0"/>
                        </a:spcAft>
                        <a:buClr>
                          <a:srgbClr val="3333FF"/>
                        </a:buClr>
                        <a:buSzPct val="85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在成员报告和退出报告中的组地址</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a:t>
                      </a: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在一般查询中为全</a:t>
                      </a: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0</a:t>
                      </a:r>
                    </a:p>
                  </a:txBody>
                  <a:tcPr marL="0" marR="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bl>
          </a:graphicData>
        </a:graphic>
      </p:graphicFrame>
      <p:sp>
        <p:nvSpPr>
          <p:cNvPr id="163902" name="AutoShape 62"/>
          <p:cNvSpPr>
            <a:spLocks/>
          </p:cNvSpPr>
          <p:nvPr/>
        </p:nvSpPr>
        <p:spPr bwMode="auto">
          <a:xfrm>
            <a:off x="2339975" y="3429000"/>
            <a:ext cx="144463" cy="1223963"/>
          </a:xfrm>
          <a:prstGeom prst="leftBrace">
            <a:avLst>
              <a:gd name="adj1" fmla="val 70604"/>
              <a:gd name="adj2" fmla="val 50000"/>
            </a:avLst>
          </a:prstGeom>
          <a:noFill/>
          <a:ln w="28575">
            <a:solidFill>
              <a:schemeClr val="tx1"/>
            </a:solidFill>
            <a:round/>
            <a:headEnd/>
            <a:tailEnd/>
          </a:ln>
          <a:effectLst/>
        </p:spPr>
        <p:txBody>
          <a:bodyPr wrap="none" anchor="ctr"/>
          <a:lstStyle/>
          <a:p>
            <a:endParaRPr lang="zh-CN" altLang="en-US"/>
          </a:p>
        </p:txBody>
      </p:sp>
      <p:sp>
        <p:nvSpPr>
          <p:cNvPr id="163904" name="Line 64"/>
          <p:cNvSpPr>
            <a:spLocks noChangeShapeType="1"/>
          </p:cNvSpPr>
          <p:nvPr/>
        </p:nvSpPr>
        <p:spPr bwMode="auto">
          <a:xfrm>
            <a:off x="2916238" y="1555750"/>
            <a:ext cx="0" cy="288925"/>
          </a:xfrm>
          <a:prstGeom prst="line">
            <a:avLst/>
          </a:prstGeom>
          <a:noFill/>
          <a:ln w="9525">
            <a:solidFill>
              <a:schemeClr val="tx1"/>
            </a:solidFill>
            <a:round/>
            <a:headEnd/>
            <a:tailEnd/>
          </a:ln>
          <a:effectLst/>
        </p:spPr>
        <p:txBody>
          <a:bodyPr wrap="none"/>
          <a:lstStyle/>
          <a:p>
            <a:endParaRPr lang="zh-CN" altLang="en-US"/>
          </a:p>
        </p:txBody>
      </p:sp>
      <p:sp>
        <p:nvSpPr>
          <p:cNvPr id="163907" name="Line 67"/>
          <p:cNvSpPr>
            <a:spLocks noChangeShapeType="1"/>
          </p:cNvSpPr>
          <p:nvPr/>
        </p:nvSpPr>
        <p:spPr bwMode="auto">
          <a:xfrm>
            <a:off x="4787900" y="1557338"/>
            <a:ext cx="0" cy="288925"/>
          </a:xfrm>
          <a:prstGeom prst="line">
            <a:avLst/>
          </a:prstGeom>
          <a:noFill/>
          <a:ln w="9525">
            <a:solidFill>
              <a:schemeClr val="tx1"/>
            </a:solidFill>
            <a:round/>
            <a:headEnd/>
            <a:tailEnd/>
          </a:ln>
          <a:effectLst/>
        </p:spPr>
        <p:txBody>
          <a:bodyPr wrap="none"/>
          <a:lstStyle/>
          <a:p>
            <a:endParaRPr lang="zh-CN" altLang="en-US"/>
          </a:p>
        </p:txBody>
      </p:sp>
      <p:sp>
        <p:nvSpPr>
          <p:cNvPr id="163908" name="Line 68"/>
          <p:cNvSpPr>
            <a:spLocks noChangeShapeType="1"/>
          </p:cNvSpPr>
          <p:nvPr/>
        </p:nvSpPr>
        <p:spPr bwMode="auto">
          <a:xfrm>
            <a:off x="1116013" y="1512888"/>
            <a:ext cx="0" cy="288925"/>
          </a:xfrm>
          <a:prstGeom prst="line">
            <a:avLst/>
          </a:prstGeom>
          <a:noFill/>
          <a:ln w="9525">
            <a:solidFill>
              <a:schemeClr val="tx1"/>
            </a:solidFill>
            <a:round/>
            <a:headEnd/>
            <a:tailEnd/>
          </a:ln>
          <a:effectLst/>
        </p:spPr>
        <p:txBody>
          <a:bodyPr wrap="none"/>
          <a:lstStyle/>
          <a:p>
            <a:endParaRPr lang="zh-CN" altLang="en-US"/>
          </a:p>
        </p:txBody>
      </p:sp>
      <p:sp>
        <p:nvSpPr>
          <p:cNvPr id="163909" name="Line 69"/>
          <p:cNvSpPr>
            <a:spLocks noChangeShapeType="1"/>
          </p:cNvSpPr>
          <p:nvPr/>
        </p:nvSpPr>
        <p:spPr bwMode="auto">
          <a:xfrm>
            <a:off x="8618538" y="1541463"/>
            <a:ext cx="0" cy="288925"/>
          </a:xfrm>
          <a:prstGeom prst="line">
            <a:avLst/>
          </a:prstGeom>
          <a:noFill/>
          <a:ln w="9525">
            <a:solidFill>
              <a:schemeClr val="tx1"/>
            </a:solidFill>
            <a:round/>
            <a:headEnd/>
            <a:tailEnd/>
          </a:ln>
          <a:effectLst/>
        </p:spPr>
        <p:txBody>
          <a:bodyPr wrap="none"/>
          <a:lstStyle/>
          <a:p>
            <a:endParaRPr lang="zh-CN" altLang="en-US"/>
          </a:p>
        </p:txBody>
      </p:sp>
      <p:sp>
        <p:nvSpPr>
          <p:cNvPr id="163910" name="Line 70"/>
          <p:cNvSpPr>
            <a:spLocks noChangeShapeType="1"/>
          </p:cNvSpPr>
          <p:nvPr/>
        </p:nvSpPr>
        <p:spPr bwMode="auto">
          <a:xfrm>
            <a:off x="1116013" y="1700213"/>
            <a:ext cx="1800225" cy="0"/>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163911" name="Line 71"/>
          <p:cNvSpPr>
            <a:spLocks noChangeShapeType="1"/>
          </p:cNvSpPr>
          <p:nvPr/>
        </p:nvSpPr>
        <p:spPr bwMode="auto">
          <a:xfrm>
            <a:off x="2959100" y="1700213"/>
            <a:ext cx="1800225" cy="0"/>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163915" name="Line 75"/>
          <p:cNvSpPr>
            <a:spLocks noChangeShapeType="1"/>
          </p:cNvSpPr>
          <p:nvPr/>
        </p:nvSpPr>
        <p:spPr bwMode="auto">
          <a:xfrm>
            <a:off x="4787900" y="1700213"/>
            <a:ext cx="3816350" cy="0"/>
          </a:xfrm>
          <a:prstGeom prst="line">
            <a:avLst/>
          </a:prstGeom>
          <a:noFill/>
          <a:ln w="9525">
            <a:solidFill>
              <a:schemeClr val="tx1"/>
            </a:solidFill>
            <a:round/>
            <a:headEnd type="triangle" w="med" len="med"/>
            <a:tailEnd type="triangle" w="med" len="med"/>
          </a:ln>
          <a:effectLst/>
        </p:spPr>
        <p:txBody>
          <a:bodyPr wrap="none"/>
          <a:lstStyle/>
          <a:p>
            <a:endParaRPr lang="zh-CN" altLang="en-US"/>
          </a:p>
        </p:txBody>
      </p:sp>
      <p:sp>
        <p:nvSpPr>
          <p:cNvPr id="163916" name="Text Box 76"/>
          <p:cNvSpPr txBox="1">
            <a:spLocks noChangeArrowheads="1"/>
          </p:cNvSpPr>
          <p:nvPr/>
        </p:nvSpPr>
        <p:spPr bwMode="auto">
          <a:xfrm>
            <a:off x="1763713" y="1341438"/>
            <a:ext cx="647700" cy="396875"/>
          </a:xfrm>
          <a:prstGeom prst="rect">
            <a:avLst/>
          </a:prstGeom>
          <a:noFill/>
          <a:ln w="9525">
            <a:noFill/>
            <a:miter lim="800000"/>
            <a:headEnd/>
            <a:tailEnd/>
          </a:ln>
          <a:effectLst/>
        </p:spPr>
        <p:txBody>
          <a:bodyPr>
            <a:spAutoFit/>
          </a:bodyPr>
          <a:lstStyle/>
          <a:p>
            <a:pPr>
              <a:spcBef>
                <a:spcPct val="50000"/>
              </a:spcBef>
            </a:pPr>
            <a:r>
              <a:rPr lang="en-US" altLang="zh-CN"/>
              <a:t>8</a:t>
            </a:r>
            <a:r>
              <a:rPr lang="zh-CN" altLang="en-US"/>
              <a:t>位</a:t>
            </a:r>
          </a:p>
        </p:txBody>
      </p:sp>
      <p:sp>
        <p:nvSpPr>
          <p:cNvPr id="163917" name="Text Box 77"/>
          <p:cNvSpPr txBox="1">
            <a:spLocks noChangeArrowheads="1"/>
          </p:cNvSpPr>
          <p:nvPr/>
        </p:nvSpPr>
        <p:spPr bwMode="auto">
          <a:xfrm>
            <a:off x="3635375" y="1341438"/>
            <a:ext cx="647700" cy="396875"/>
          </a:xfrm>
          <a:prstGeom prst="rect">
            <a:avLst/>
          </a:prstGeom>
          <a:noFill/>
          <a:ln w="9525">
            <a:noFill/>
            <a:miter lim="800000"/>
            <a:headEnd/>
            <a:tailEnd/>
          </a:ln>
          <a:effectLst/>
        </p:spPr>
        <p:txBody>
          <a:bodyPr>
            <a:spAutoFit/>
          </a:bodyPr>
          <a:lstStyle/>
          <a:p>
            <a:pPr>
              <a:spcBef>
                <a:spcPct val="50000"/>
              </a:spcBef>
            </a:pPr>
            <a:r>
              <a:rPr lang="en-US" altLang="zh-CN"/>
              <a:t>8</a:t>
            </a:r>
            <a:r>
              <a:rPr lang="zh-CN" altLang="en-US"/>
              <a:t>位</a:t>
            </a:r>
          </a:p>
        </p:txBody>
      </p:sp>
      <p:sp>
        <p:nvSpPr>
          <p:cNvPr id="163918" name="Text Box 78"/>
          <p:cNvSpPr txBox="1">
            <a:spLocks noChangeArrowheads="1"/>
          </p:cNvSpPr>
          <p:nvPr/>
        </p:nvSpPr>
        <p:spPr bwMode="auto">
          <a:xfrm>
            <a:off x="6227763" y="1341438"/>
            <a:ext cx="935037" cy="396875"/>
          </a:xfrm>
          <a:prstGeom prst="rect">
            <a:avLst/>
          </a:prstGeom>
          <a:noFill/>
          <a:ln w="9525">
            <a:noFill/>
            <a:miter lim="800000"/>
            <a:headEnd/>
            <a:tailEnd/>
          </a:ln>
          <a:effectLst/>
        </p:spPr>
        <p:txBody>
          <a:bodyPr>
            <a:spAutoFit/>
          </a:bodyPr>
          <a:lstStyle/>
          <a:p>
            <a:pPr>
              <a:spcBef>
                <a:spcPct val="50000"/>
              </a:spcBef>
            </a:pPr>
            <a:r>
              <a:rPr lang="en-US" altLang="zh-CN"/>
              <a:t>16</a:t>
            </a:r>
            <a:r>
              <a:rPr lang="zh-CN" altLang="en-US"/>
              <a:t>位</a:t>
            </a:r>
          </a:p>
        </p:txBody>
      </p:sp>
    </p:spTree>
  </p:cSld>
  <p:clrMapOvr>
    <a:masterClrMapping/>
  </p:clrMapOvr>
  <p:transition spd="slow">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9145BED4-1C68-47AC-B54E-9701F212FAF0}" type="slidenum">
              <a:rPr lang="en-US" altLang="zh-CN"/>
              <a:pPr/>
              <a:t>85</a:t>
            </a:fld>
            <a:endParaRPr lang="en-US" altLang="zh-CN"/>
          </a:p>
        </p:txBody>
      </p:sp>
      <p:sp>
        <p:nvSpPr>
          <p:cNvPr id="122882" name="Rectangle 2"/>
          <p:cNvSpPr>
            <a:spLocks noGrp="1" noChangeArrowheads="1"/>
          </p:cNvSpPr>
          <p:nvPr>
            <p:ph type="title"/>
          </p:nvPr>
        </p:nvSpPr>
        <p:spPr/>
        <p:txBody>
          <a:bodyPr/>
          <a:lstStyle/>
          <a:p>
            <a:r>
              <a:rPr lang="en-US" altLang="zh-CN" smtClean="0"/>
              <a:t>8.3  </a:t>
            </a:r>
            <a:r>
              <a:rPr lang="en-US" altLang="zh-CN"/>
              <a:t>IP</a:t>
            </a:r>
            <a:r>
              <a:rPr lang="zh-CN" altLang="en-US"/>
              <a:t>路由选择协议</a:t>
            </a:r>
          </a:p>
        </p:txBody>
      </p:sp>
      <p:sp>
        <p:nvSpPr>
          <p:cNvPr id="122883" name="Rectangle 3"/>
          <p:cNvSpPr>
            <a:spLocks noGrp="1" noChangeArrowheads="1"/>
          </p:cNvSpPr>
          <p:nvPr>
            <p:ph type="body" idx="1"/>
          </p:nvPr>
        </p:nvSpPr>
        <p:spPr>
          <a:xfrm>
            <a:off x="1066800" y="1398588"/>
            <a:ext cx="7466013" cy="4694237"/>
          </a:xfrm>
        </p:spPr>
        <p:txBody>
          <a:bodyPr/>
          <a:lstStyle/>
          <a:p>
            <a:pPr marL="360363" indent="-360363">
              <a:buClr>
                <a:srgbClr val="000099"/>
              </a:buClr>
            </a:pPr>
            <a:r>
              <a:rPr lang="en-US" altLang="zh-CN"/>
              <a:t>Internet</a:t>
            </a:r>
            <a:r>
              <a:rPr lang="zh-CN" altLang="en-US"/>
              <a:t>采用的路由选择协议是自适应的、分布式的路由选择协议。</a:t>
            </a:r>
          </a:p>
          <a:p>
            <a:pPr marL="360363" indent="-360363">
              <a:buClr>
                <a:srgbClr val="000099"/>
              </a:buClr>
            </a:pPr>
            <a:r>
              <a:rPr lang="en-US" altLang="zh-CN"/>
              <a:t>Internet</a:t>
            </a:r>
            <a:r>
              <a:rPr lang="zh-CN" altLang="en-US"/>
              <a:t>的路由选择协议主要有两大类：</a:t>
            </a:r>
          </a:p>
          <a:p>
            <a:pPr marL="360363" indent="-360363">
              <a:buClr>
                <a:srgbClr val="FF0000"/>
              </a:buClr>
              <a:buFont typeface="Wingdings" pitchFamily="2" charset="2"/>
              <a:buChar char="l"/>
            </a:pPr>
            <a:r>
              <a:rPr lang="zh-CN" altLang="en-US">
                <a:solidFill>
                  <a:srgbClr val="FF0000"/>
                </a:solidFill>
                <a:effectLst>
                  <a:outerShdw blurRad="38100" dist="38100" dir="2700000" algn="tl">
                    <a:srgbClr val="000000"/>
                  </a:outerShdw>
                </a:effectLst>
              </a:rPr>
              <a:t>内部网关协议（</a:t>
            </a:r>
            <a:r>
              <a:rPr lang="en-US" altLang="zh-CN">
                <a:solidFill>
                  <a:srgbClr val="FF0000"/>
                </a:solidFill>
                <a:effectLst>
                  <a:outerShdw blurRad="38100" dist="38100" dir="2700000" algn="tl">
                    <a:srgbClr val="000000"/>
                  </a:outerShdw>
                </a:effectLst>
              </a:rPr>
              <a:t>IGP</a:t>
            </a:r>
            <a:r>
              <a:rPr lang="zh-CN" altLang="en-US">
                <a:solidFill>
                  <a:srgbClr val="FF0000"/>
                </a:solidFill>
                <a:effectLst>
                  <a:outerShdw blurRad="38100" dist="38100" dir="2700000" algn="tl">
                    <a:srgbClr val="000000"/>
                  </a:outerShdw>
                </a:effectLst>
              </a:rPr>
              <a:t>）</a:t>
            </a:r>
            <a:r>
              <a:rPr lang="zh-CN" altLang="en-US"/>
              <a:t>：在一个自治系统内部使用的路由选择协议，如</a:t>
            </a:r>
            <a:r>
              <a:rPr lang="en-US" altLang="zh-CN">
                <a:solidFill>
                  <a:srgbClr val="FF0000"/>
                </a:solidFill>
                <a:effectLst>
                  <a:outerShdw blurRad="38100" dist="38100" dir="2700000" algn="tl">
                    <a:srgbClr val="000000"/>
                  </a:outerShdw>
                </a:effectLst>
              </a:rPr>
              <a:t>RIP</a:t>
            </a:r>
            <a:r>
              <a:rPr lang="zh-CN" altLang="en-US">
                <a:solidFill>
                  <a:srgbClr val="FF0000"/>
                </a:solidFill>
                <a:effectLst>
                  <a:outerShdw blurRad="38100" dist="38100" dir="2700000" algn="tl">
                    <a:srgbClr val="000000"/>
                  </a:outerShdw>
                </a:effectLst>
              </a:rPr>
              <a:t>、</a:t>
            </a:r>
            <a:r>
              <a:rPr lang="en-US" altLang="zh-CN">
                <a:solidFill>
                  <a:srgbClr val="FF0000"/>
                </a:solidFill>
                <a:effectLst>
                  <a:outerShdw blurRad="38100" dist="38100" dir="2700000" algn="tl">
                    <a:srgbClr val="000000"/>
                  </a:outerShdw>
                </a:effectLst>
              </a:rPr>
              <a:t>HELLO</a:t>
            </a:r>
            <a:r>
              <a:rPr lang="zh-CN" altLang="en-US">
                <a:solidFill>
                  <a:srgbClr val="FF0000"/>
                </a:solidFill>
                <a:effectLst>
                  <a:outerShdw blurRad="38100" dist="38100" dir="2700000" algn="tl">
                    <a:srgbClr val="000000"/>
                  </a:outerShdw>
                </a:effectLst>
              </a:rPr>
              <a:t>和</a:t>
            </a:r>
            <a:r>
              <a:rPr lang="en-US" altLang="zh-CN">
                <a:solidFill>
                  <a:srgbClr val="FF0000"/>
                </a:solidFill>
                <a:effectLst>
                  <a:outerShdw blurRad="38100" dist="38100" dir="2700000" algn="tl">
                    <a:srgbClr val="000000"/>
                  </a:outerShdw>
                </a:effectLst>
              </a:rPr>
              <a:t>OSPF</a:t>
            </a:r>
            <a:r>
              <a:rPr lang="zh-CN" altLang="en-US">
                <a:solidFill>
                  <a:srgbClr val="FF0000"/>
                </a:solidFill>
                <a:effectLst>
                  <a:outerShdw blurRad="38100" dist="38100" dir="2700000" algn="tl">
                    <a:srgbClr val="000000"/>
                  </a:outerShdw>
                </a:effectLst>
              </a:rPr>
              <a:t>协议</a:t>
            </a:r>
          </a:p>
          <a:p>
            <a:pPr marL="360363" indent="-360363">
              <a:buClr>
                <a:srgbClr val="FF0000"/>
              </a:buClr>
              <a:buFont typeface="Wingdings" pitchFamily="2" charset="2"/>
              <a:buChar char="l"/>
            </a:pPr>
            <a:r>
              <a:rPr lang="zh-CN" altLang="en-US">
                <a:solidFill>
                  <a:srgbClr val="FF0000"/>
                </a:solidFill>
                <a:effectLst>
                  <a:outerShdw blurRad="38100" dist="38100" dir="2700000" algn="tl">
                    <a:srgbClr val="000000"/>
                  </a:outerShdw>
                </a:effectLst>
              </a:rPr>
              <a:t>外部网关协议（</a:t>
            </a:r>
            <a:r>
              <a:rPr lang="en-US" altLang="zh-CN">
                <a:solidFill>
                  <a:srgbClr val="FF0000"/>
                </a:solidFill>
                <a:effectLst>
                  <a:outerShdw blurRad="38100" dist="38100" dir="2700000" algn="tl">
                    <a:srgbClr val="000000"/>
                  </a:outerShdw>
                </a:effectLst>
              </a:rPr>
              <a:t>EGP</a:t>
            </a:r>
            <a:r>
              <a:rPr lang="zh-CN" altLang="en-US">
                <a:solidFill>
                  <a:srgbClr val="FF0000"/>
                </a:solidFill>
                <a:effectLst>
                  <a:outerShdw blurRad="38100" dist="38100" dir="2700000" algn="tl">
                    <a:srgbClr val="000000"/>
                  </a:outerShdw>
                </a:effectLst>
              </a:rPr>
              <a:t>）</a:t>
            </a:r>
            <a:r>
              <a:rPr lang="zh-CN" altLang="en-US"/>
              <a:t>：源和目的站不在一个自治系统内，如</a:t>
            </a:r>
            <a:r>
              <a:rPr lang="en-US" altLang="zh-CN">
                <a:solidFill>
                  <a:srgbClr val="FF0000"/>
                </a:solidFill>
                <a:effectLst>
                  <a:outerShdw blurRad="38100" dist="38100" dir="2700000" algn="tl">
                    <a:srgbClr val="000000"/>
                  </a:outerShdw>
                </a:effectLst>
              </a:rPr>
              <a:t>BGP</a:t>
            </a:r>
            <a:r>
              <a:rPr lang="zh-CN" altLang="en-US"/>
              <a:t>（边界网关协议）</a:t>
            </a:r>
          </a:p>
        </p:txBody>
      </p:sp>
    </p:spTree>
  </p:cSld>
  <p:clrMapOvr>
    <a:masterClrMapping/>
  </p:clrMapOvr>
  <p:transition spd="slow">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06557D85-4545-4FE6-B1FE-10F1429AF64B}" type="slidenum">
              <a:rPr lang="en-US" altLang="zh-CN"/>
              <a:pPr/>
              <a:t>86</a:t>
            </a:fld>
            <a:endParaRPr lang="en-US" altLang="zh-CN"/>
          </a:p>
        </p:txBody>
      </p:sp>
      <p:sp>
        <p:nvSpPr>
          <p:cNvPr id="258050" name="Rectangle 2"/>
          <p:cNvSpPr>
            <a:spLocks noGrp="1" noChangeArrowheads="1"/>
          </p:cNvSpPr>
          <p:nvPr>
            <p:ph type="title"/>
          </p:nvPr>
        </p:nvSpPr>
        <p:spPr/>
        <p:txBody>
          <a:bodyPr/>
          <a:lstStyle/>
          <a:p>
            <a:r>
              <a:rPr lang="en-US" altLang="zh-CN" sz="3200" smtClean="0"/>
              <a:t>8.8.1 </a:t>
            </a:r>
            <a:r>
              <a:rPr lang="zh-CN" altLang="en-US" sz="3200"/>
              <a:t>内部网关路由选择协议</a:t>
            </a:r>
          </a:p>
        </p:txBody>
      </p:sp>
      <p:sp>
        <p:nvSpPr>
          <p:cNvPr id="258051" name="Rectangle 3"/>
          <p:cNvSpPr>
            <a:spLocks noGrp="1" noChangeArrowheads="1"/>
          </p:cNvSpPr>
          <p:nvPr>
            <p:ph type="body" idx="1"/>
          </p:nvPr>
        </p:nvSpPr>
        <p:spPr/>
        <p:txBody>
          <a:bodyPr/>
          <a:lstStyle/>
          <a:p>
            <a:endParaRPr lang="zh-CN" altLang="en-US"/>
          </a:p>
        </p:txBody>
      </p:sp>
      <p:pic>
        <p:nvPicPr>
          <p:cNvPr id="258052" name="Picture 4"/>
          <p:cNvPicPr>
            <a:picLocks noChangeAspect="1" noChangeArrowheads="1"/>
          </p:cNvPicPr>
          <p:nvPr/>
        </p:nvPicPr>
        <p:blipFill>
          <a:blip r:embed="rId2"/>
          <a:srcRect/>
          <a:stretch>
            <a:fillRect/>
          </a:stretch>
        </p:blipFill>
        <p:spPr bwMode="auto">
          <a:xfrm>
            <a:off x="971550" y="1557338"/>
            <a:ext cx="7777163" cy="4303712"/>
          </a:xfrm>
          <a:prstGeom prst="rect">
            <a:avLst/>
          </a:prstGeom>
          <a:noFill/>
          <a:ln w="9525">
            <a:noFill/>
            <a:miter lim="800000"/>
            <a:headEnd/>
            <a:tailEnd/>
          </a:ln>
          <a:effectLst/>
        </p:spPr>
      </p:pic>
    </p:spTree>
  </p:cSld>
  <p:clrMapOvr>
    <a:masterClrMapping/>
  </p:clrMapOvr>
  <p:transition spd="slow">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E3A1BC83-B6C3-4AB4-9328-3765CA3D4004}" type="slidenum">
              <a:rPr lang="en-US" altLang="zh-CN"/>
              <a:pPr/>
              <a:t>87</a:t>
            </a:fld>
            <a:endParaRPr lang="en-US" altLang="zh-CN"/>
          </a:p>
        </p:txBody>
      </p:sp>
      <p:sp>
        <p:nvSpPr>
          <p:cNvPr id="259074" name="Rectangle 2"/>
          <p:cNvSpPr>
            <a:spLocks noGrp="1" noChangeArrowheads="1"/>
          </p:cNvSpPr>
          <p:nvPr>
            <p:ph type="title"/>
          </p:nvPr>
        </p:nvSpPr>
        <p:spPr/>
        <p:txBody>
          <a:bodyPr/>
          <a:lstStyle/>
          <a:p>
            <a:r>
              <a:rPr lang="en-US" altLang="zh-CN" sz="3200">
                <a:solidFill>
                  <a:srgbClr val="FF0000"/>
                </a:solidFill>
              </a:rPr>
              <a:t>1</a:t>
            </a:r>
            <a:r>
              <a:rPr lang="zh-CN" altLang="en-US" sz="3200">
                <a:solidFill>
                  <a:srgbClr val="FF0000"/>
                </a:solidFill>
              </a:rPr>
              <a:t>．</a:t>
            </a:r>
            <a:r>
              <a:rPr lang="en-US" altLang="zh-CN" sz="3200">
                <a:solidFill>
                  <a:srgbClr val="FF0000"/>
                </a:solidFill>
              </a:rPr>
              <a:t>RIP</a:t>
            </a:r>
            <a:r>
              <a:rPr lang="zh-CN" altLang="en-US" sz="3200">
                <a:solidFill>
                  <a:srgbClr val="FF0000"/>
                </a:solidFill>
              </a:rPr>
              <a:t>协议</a:t>
            </a:r>
            <a:r>
              <a:rPr lang="zh-CN" altLang="en-US"/>
              <a:t> </a:t>
            </a:r>
          </a:p>
        </p:txBody>
      </p:sp>
      <p:sp>
        <p:nvSpPr>
          <p:cNvPr id="259075" name="Rectangle 3"/>
          <p:cNvSpPr>
            <a:spLocks noGrp="1" noChangeArrowheads="1"/>
          </p:cNvSpPr>
          <p:nvPr>
            <p:ph type="body" idx="1"/>
          </p:nvPr>
        </p:nvSpPr>
        <p:spPr>
          <a:xfrm>
            <a:off x="1042988" y="1484313"/>
            <a:ext cx="7620000" cy="4897437"/>
          </a:xfrm>
        </p:spPr>
        <p:txBody>
          <a:bodyPr/>
          <a:lstStyle/>
          <a:p>
            <a:r>
              <a:rPr lang="zh-CN" altLang="en-US"/>
              <a:t>路由信息协议</a:t>
            </a:r>
            <a:r>
              <a:rPr lang="en-US" altLang="zh-CN"/>
              <a:t>RIP</a:t>
            </a:r>
            <a:r>
              <a:rPr lang="zh-CN" altLang="en-US"/>
              <a:t>是应用最广泛的</a:t>
            </a:r>
            <a:r>
              <a:rPr lang="en-US" altLang="zh-CN"/>
              <a:t>IGP</a:t>
            </a:r>
            <a:r>
              <a:rPr lang="zh-CN" altLang="en-US"/>
              <a:t>协议，目前有两个版本，分别是</a:t>
            </a:r>
            <a:r>
              <a:rPr lang="en-US" altLang="zh-CN"/>
              <a:t>RIPv1</a:t>
            </a:r>
            <a:r>
              <a:rPr lang="zh-CN" altLang="en-US"/>
              <a:t>和</a:t>
            </a:r>
            <a:r>
              <a:rPr lang="en-US" altLang="zh-CN"/>
              <a:t>RIPv2</a:t>
            </a:r>
            <a:r>
              <a:rPr lang="zh-CN" altLang="en-US"/>
              <a:t>。</a:t>
            </a:r>
          </a:p>
          <a:p>
            <a:r>
              <a:rPr lang="en-US" altLang="zh-CN"/>
              <a:t>RIP</a:t>
            </a:r>
            <a:r>
              <a:rPr lang="zh-CN" altLang="en-US"/>
              <a:t>协议采用矢量距离路由算法，并将参与通信的机器分为</a:t>
            </a:r>
            <a:r>
              <a:rPr lang="zh-CN" altLang="en-US">
                <a:solidFill>
                  <a:srgbClr val="FF0000"/>
                </a:solidFill>
                <a:effectLst>
                  <a:outerShdw blurRad="38100" dist="38100" dir="2700000" algn="tl">
                    <a:srgbClr val="000000"/>
                  </a:outerShdw>
                </a:effectLst>
              </a:rPr>
              <a:t>主动和被动</a:t>
            </a:r>
            <a:r>
              <a:rPr lang="zh-CN" altLang="en-US"/>
              <a:t>两种方式。</a:t>
            </a:r>
          </a:p>
          <a:p>
            <a:r>
              <a:rPr lang="zh-CN" altLang="en-US"/>
              <a:t>主动路由器向其它路由器通告其路由，而被动路由器接收通告并在此基础上更新其路由，但是它们自己不通告路由。</a:t>
            </a:r>
          </a:p>
          <a:p>
            <a:r>
              <a:rPr lang="zh-CN" altLang="en-US"/>
              <a:t>路由器采用主动方式使用</a:t>
            </a:r>
            <a:r>
              <a:rPr lang="en-US" altLang="zh-CN"/>
              <a:t>RIP</a:t>
            </a:r>
            <a:r>
              <a:rPr lang="zh-CN" altLang="en-US"/>
              <a:t>协议，而主机则只能使用被动方式。</a:t>
            </a:r>
          </a:p>
        </p:txBody>
      </p:sp>
    </p:spTree>
  </p:cSld>
  <p:clrMapOvr>
    <a:masterClrMapping/>
  </p:clrMapOvr>
  <p:transition spd="slow">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BED4E17C-F021-4F30-91F6-CFEC46EEFEB2}" type="slidenum">
              <a:rPr lang="en-US" altLang="zh-CN"/>
              <a:pPr/>
              <a:t>88</a:t>
            </a:fld>
            <a:endParaRPr lang="en-US" altLang="zh-CN"/>
          </a:p>
        </p:txBody>
      </p:sp>
      <p:sp>
        <p:nvSpPr>
          <p:cNvPr id="262146" name="Rectangle 2"/>
          <p:cNvSpPr>
            <a:spLocks noGrp="1" noChangeArrowheads="1"/>
          </p:cNvSpPr>
          <p:nvPr>
            <p:ph type="title"/>
          </p:nvPr>
        </p:nvSpPr>
        <p:spPr/>
        <p:txBody>
          <a:bodyPr/>
          <a:lstStyle/>
          <a:p>
            <a:r>
              <a:rPr lang="en-US" altLang="zh-CN" sz="3200">
                <a:solidFill>
                  <a:srgbClr val="FF0000"/>
                </a:solidFill>
              </a:rPr>
              <a:t>1</a:t>
            </a:r>
            <a:r>
              <a:rPr lang="zh-CN" altLang="en-US" sz="3200">
                <a:solidFill>
                  <a:srgbClr val="FF0000"/>
                </a:solidFill>
              </a:rPr>
              <a:t>．</a:t>
            </a:r>
            <a:r>
              <a:rPr lang="en-US" altLang="zh-CN" sz="3200">
                <a:solidFill>
                  <a:srgbClr val="FF0000"/>
                </a:solidFill>
              </a:rPr>
              <a:t>RIP</a:t>
            </a:r>
            <a:r>
              <a:rPr lang="zh-CN" altLang="en-US" sz="3200">
                <a:solidFill>
                  <a:srgbClr val="FF0000"/>
                </a:solidFill>
              </a:rPr>
              <a:t>协议</a:t>
            </a:r>
          </a:p>
        </p:txBody>
      </p:sp>
      <p:sp>
        <p:nvSpPr>
          <p:cNvPr id="262147" name="Rectangle 3"/>
          <p:cNvSpPr>
            <a:spLocks noGrp="1" noChangeArrowheads="1"/>
          </p:cNvSpPr>
          <p:nvPr>
            <p:ph type="body" idx="1"/>
          </p:nvPr>
        </p:nvSpPr>
        <p:spPr>
          <a:xfrm>
            <a:off x="1042988" y="1484313"/>
            <a:ext cx="7620000" cy="4824412"/>
          </a:xfrm>
        </p:spPr>
        <p:txBody>
          <a:bodyPr/>
          <a:lstStyle/>
          <a:p>
            <a:r>
              <a:rPr lang="en-US" altLang="zh-CN"/>
              <a:t>RIP</a:t>
            </a:r>
            <a:r>
              <a:rPr lang="zh-CN" altLang="en-US"/>
              <a:t>路由器每</a:t>
            </a:r>
            <a:r>
              <a:rPr lang="en-US" altLang="zh-CN"/>
              <a:t>30</a:t>
            </a:r>
            <a:r>
              <a:rPr lang="zh-CN" altLang="en-US"/>
              <a:t>秒广播一个路由更新报文，并使用跳数（</a:t>
            </a:r>
            <a:r>
              <a:rPr lang="en-US" altLang="zh-CN"/>
              <a:t>hop</a:t>
            </a:r>
            <a:r>
              <a:rPr lang="zh-CN" altLang="en-US"/>
              <a:t>）来度量到达目的站的距离。</a:t>
            </a:r>
          </a:p>
          <a:p>
            <a:r>
              <a:rPr lang="zh-CN" altLang="en-US"/>
              <a:t>路由器添加新路由时，需要启动一个定时器。如果</a:t>
            </a:r>
            <a:r>
              <a:rPr lang="en-US" altLang="zh-CN"/>
              <a:t>180</a:t>
            </a:r>
            <a:r>
              <a:rPr lang="zh-CN" altLang="en-US"/>
              <a:t>秒之内都没有收到该路由的刷新报文，则将其设置成无效路由。</a:t>
            </a:r>
          </a:p>
          <a:p>
            <a:r>
              <a:rPr lang="en-US" altLang="zh-CN"/>
              <a:t>RIP</a:t>
            </a:r>
            <a:r>
              <a:rPr lang="zh-CN" altLang="en-US"/>
              <a:t>协议使用较小的数值来限制最大的距离值，以防止网络出现不稳定现象。</a:t>
            </a:r>
          </a:p>
          <a:p>
            <a:r>
              <a:rPr lang="en-US" altLang="zh-CN"/>
              <a:t>RIP</a:t>
            </a:r>
            <a:r>
              <a:rPr lang="zh-CN" altLang="en-US"/>
              <a:t>协议采用的最大距离值为</a:t>
            </a:r>
            <a:r>
              <a:rPr lang="en-US" altLang="zh-CN"/>
              <a:t>15</a:t>
            </a:r>
            <a:r>
              <a:rPr lang="zh-CN" altLang="en-US"/>
              <a:t>。网络不可达的距离值用</a:t>
            </a:r>
            <a:r>
              <a:rPr lang="en-US" altLang="zh-CN"/>
              <a:t>16</a:t>
            </a:r>
            <a:r>
              <a:rPr lang="zh-CN" altLang="en-US"/>
              <a:t>来表示。</a:t>
            </a:r>
          </a:p>
        </p:txBody>
      </p:sp>
    </p:spTree>
  </p:cSld>
  <p:clrMapOvr>
    <a:masterClrMapping/>
  </p:clrMapOvr>
  <p:transition spd="slow">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51A1CE43-1AD9-4918-80E2-8BF857C771E7}" type="slidenum">
              <a:rPr lang="en-US" altLang="zh-CN"/>
              <a:pPr/>
              <a:t>89</a:t>
            </a:fld>
            <a:endParaRPr lang="en-US" altLang="zh-CN"/>
          </a:p>
        </p:txBody>
      </p:sp>
      <p:sp>
        <p:nvSpPr>
          <p:cNvPr id="261122" name="Rectangle 2"/>
          <p:cNvSpPr>
            <a:spLocks noGrp="1" noChangeArrowheads="1"/>
          </p:cNvSpPr>
          <p:nvPr>
            <p:ph type="title"/>
          </p:nvPr>
        </p:nvSpPr>
        <p:spPr/>
        <p:txBody>
          <a:bodyPr/>
          <a:lstStyle/>
          <a:p>
            <a:r>
              <a:rPr lang="en-US" altLang="zh-CN" sz="3200">
                <a:solidFill>
                  <a:srgbClr val="FF0000"/>
                </a:solidFill>
              </a:rPr>
              <a:t>1</a:t>
            </a:r>
            <a:r>
              <a:rPr lang="zh-CN" altLang="en-US" sz="3200">
                <a:solidFill>
                  <a:srgbClr val="FF0000"/>
                </a:solidFill>
              </a:rPr>
              <a:t>．</a:t>
            </a:r>
            <a:r>
              <a:rPr lang="en-US" altLang="zh-CN" sz="3200">
                <a:solidFill>
                  <a:srgbClr val="FF0000"/>
                </a:solidFill>
              </a:rPr>
              <a:t>RIP</a:t>
            </a:r>
            <a:r>
              <a:rPr lang="zh-CN" altLang="en-US" sz="3200">
                <a:solidFill>
                  <a:srgbClr val="FF0000"/>
                </a:solidFill>
              </a:rPr>
              <a:t>协议</a:t>
            </a:r>
          </a:p>
        </p:txBody>
      </p:sp>
      <p:sp>
        <p:nvSpPr>
          <p:cNvPr id="261123" name="Rectangle 3"/>
          <p:cNvSpPr>
            <a:spLocks noGrp="1" noChangeArrowheads="1"/>
          </p:cNvSpPr>
          <p:nvPr>
            <p:ph type="body" idx="1"/>
          </p:nvPr>
        </p:nvSpPr>
        <p:spPr/>
        <p:txBody>
          <a:bodyPr/>
          <a:lstStyle/>
          <a:p>
            <a:r>
              <a:rPr lang="en-US" altLang="zh-CN"/>
              <a:t>RIP</a:t>
            </a:r>
            <a:r>
              <a:rPr lang="zh-CN" altLang="en-US"/>
              <a:t>协议只适用于小型的互联网。</a:t>
            </a:r>
          </a:p>
          <a:p>
            <a:r>
              <a:rPr lang="en-US" altLang="zh-CN"/>
              <a:t>RIP</a:t>
            </a:r>
            <a:r>
              <a:rPr lang="zh-CN" altLang="en-US"/>
              <a:t>协议存在的最大的问题是慢收敛问题，即路由更新报文在网络之间的传播速度很慢，容易引起路由的不一致。</a:t>
            </a:r>
          </a:p>
          <a:p>
            <a:r>
              <a:rPr lang="en-US" altLang="zh-CN"/>
              <a:t>RIP</a:t>
            </a:r>
            <a:r>
              <a:rPr lang="zh-CN" altLang="en-US"/>
              <a:t>选择</a:t>
            </a:r>
            <a:r>
              <a:rPr lang="en-US" altLang="zh-CN"/>
              <a:t>16</a:t>
            </a:r>
            <a:r>
              <a:rPr lang="zh-CN" altLang="en-US"/>
              <a:t>作为距离无限正是为了限制慢收敛问题。</a:t>
            </a:r>
          </a:p>
          <a:p>
            <a:r>
              <a:rPr lang="zh-CN" altLang="en-US"/>
              <a:t>解决慢收敛问题的四种技术：</a:t>
            </a:r>
            <a:r>
              <a:rPr lang="zh-CN" altLang="en-US">
                <a:solidFill>
                  <a:srgbClr val="FF0000"/>
                </a:solidFill>
                <a:effectLst>
                  <a:outerShdw blurRad="38100" dist="38100" dir="2700000" algn="tl">
                    <a:srgbClr val="000000"/>
                  </a:outerShdw>
                </a:effectLst>
              </a:rPr>
              <a:t>触发更新技术、毒性逆转技术、抑制技术和分割范围技术</a:t>
            </a:r>
            <a:r>
              <a:rPr lang="zh-CN" altLang="en-US"/>
              <a:t>。</a:t>
            </a:r>
          </a:p>
        </p:txBody>
      </p:sp>
    </p:spTree>
  </p:cSld>
  <p:clrMapOvr>
    <a:masterClrMapping/>
  </p:clrMapOvr>
  <p:transition spd="slow">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80739F29-2A7C-42D9-BF9F-635F6109F7B2}" type="slidenum">
              <a:rPr lang="en-US" altLang="zh-CN"/>
              <a:pPr/>
              <a:t>9</a:t>
            </a:fld>
            <a:endParaRPr lang="en-US" altLang="zh-CN"/>
          </a:p>
        </p:txBody>
      </p:sp>
      <p:sp>
        <p:nvSpPr>
          <p:cNvPr id="310274" name="Rectangle 2"/>
          <p:cNvSpPr>
            <a:spLocks noGrp="1" noChangeArrowheads="1"/>
          </p:cNvSpPr>
          <p:nvPr>
            <p:ph type="title"/>
          </p:nvPr>
        </p:nvSpPr>
        <p:spPr/>
        <p:txBody>
          <a:bodyPr/>
          <a:lstStyle/>
          <a:p>
            <a:endParaRPr lang="zh-CN" altLang="en-US"/>
          </a:p>
        </p:txBody>
      </p:sp>
      <p:sp>
        <p:nvSpPr>
          <p:cNvPr id="310275" name="Rectangle 3"/>
          <p:cNvSpPr>
            <a:spLocks noGrp="1" noChangeArrowheads="1"/>
          </p:cNvSpPr>
          <p:nvPr>
            <p:ph type="body" idx="1"/>
          </p:nvPr>
        </p:nvSpPr>
        <p:spPr/>
        <p:txBody>
          <a:bodyPr/>
          <a:lstStyle/>
          <a:p>
            <a:endParaRPr lang="zh-CN" altLang="en-US"/>
          </a:p>
        </p:txBody>
      </p:sp>
      <p:pic>
        <p:nvPicPr>
          <p:cNvPr id="310276" name="Picture 4"/>
          <p:cNvPicPr>
            <a:picLocks noChangeAspect="1" noChangeArrowheads="1"/>
          </p:cNvPicPr>
          <p:nvPr/>
        </p:nvPicPr>
        <p:blipFill>
          <a:blip r:embed="rId2"/>
          <a:srcRect/>
          <a:stretch>
            <a:fillRect/>
          </a:stretch>
        </p:blipFill>
        <p:spPr bwMode="auto">
          <a:xfrm>
            <a:off x="1403350" y="1557338"/>
            <a:ext cx="6954838" cy="3876675"/>
          </a:xfrm>
          <a:prstGeom prst="rect">
            <a:avLst/>
          </a:prstGeom>
          <a:noFill/>
        </p:spPr>
      </p:pic>
    </p:spTree>
  </p:cSld>
  <p:clrMapOvr>
    <a:masterClrMapping/>
  </p:clrMapOvr>
  <p:transition spd="slow">
    <p:rand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A5BE4835-7EDD-4529-B305-30B8AA330718}" type="slidenum">
              <a:rPr lang="en-US" altLang="zh-CN"/>
              <a:pPr/>
              <a:t>90</a:t>
            </a:fld>
            <a:endParaRPr lang="en-US" altLang="zh-CN"/>
          </a:p>
        </p:txBody>
      </p:sp>
      <p:sp>
        <p:nvSpPr>
          <p:cNvPr id="260098" name="Rectangle 2"/>
          <p:cNvSpPr>
            <a:spLocks noGrp="1" noChangeArrowheads="1"/>
          </p:cNvSpPr>
          <p:nvPr>
            <p:ph type="title"/>
          </p:nvPr>
        </p:nvSpPr>
        <p:spPr/>
        <p:txBody>
          <a:bodyPr/>
          <a:lstStyle/>
          <a:p>
            <a:r>
              <a:rPr lang="zh-CN" altLang="en-US" sz="3200"/>
              <a:t>（</a:t>
            </a:r>
            <a:r>
              <a:rPr lang="en-US" altLang="zh-CN" sz="3200"/>
              <a:t>1</a:t>
            </a:r>
            <a:r>
              <a:rPr lang="zh-CN" altLang="en-US" sz="3200"/>
              <a:t>）</a:t>
            </a:r>
            <a:r>
              <a:rPr lang="en-US" altLang="zh-CN" sz="3200"/>
              <a:t>RIP</a:t>
            </a:r>
            <a:r>
              <a:rPr lang="zh-CN" altLang="en-US" sz="3200"/>
              <a:t>协议慢收敛问题的解决技术</a:t>
            </a:r>
          </a:p>
        </p:txBody>
      </p:sp>
      <p:sp>
        <p:nvSpPr>
          <p:cNvPr id="260099" name="Rectangle 3"/>
          <p:cNvSpPr>
            <a:spLocks noGrp="1" noChangeArrowheads="1"/>
          </p:cNvSpPr>
          <p:nvPr>
            <p:ph type="body" idx="1"/>
          </p:nvPr>
        </p:nvSpPr>
        <p:spPr>
          <a:xfrm>
            <a:off x="1042988" y="1484313"/>
            <a:ext cx="7705725" cy="4752975"/>
          </a:xfrm>
        </p:spPr>
        <p:txBody>
          <a:bodyPr/>
          <a:lstStyle/>
          <a:p>
            <a:pPr>
              <a:lnSpc>
                <a:spcPct val="130000"/>
              </a:lnSpc>
            </a:pPr>
            <a:r>
              <a:rPr lang="zh-CN" altLang="en-US"/>
              <a:t>①</a:t>
            </a:r>
            <a:r>
              <a:rPr lang="zh-CN" altLang="en-US">
                <a:solidFill>
                  <a:srgbClr val="FF0000"/>
                </a:solidFill>
                <a:effectLst>
                  <a:outerShdw blurRad="38100" dist="38100" dir="2700000" algn="tl">
                    <a:srgbClr val="000000"/>
                  </a:outerShdw>
                </a:effectLst>
              </a:rPr>
              <a:t>分割范围技术</a:t>
            </a:r>
            <a:r>
              <a:rPr lang="zh-CN" altLang="en-US"/>
              <a:t>（</a:t>
            </a:r>
            <a:r>
              <a:rPr lang="en-US" altLang="zh-CN"/>
              <a:t>split horizon update</a:t>
            </a:r>
            <a:r>
              <a:rPr lang="zh-CN" altLang="en-US"/>
              <a:t>）：要求路由器不将从某接口收到的路由的信息再传回到该路由的接口中。</a:t>
            </a:r>
          </a:p>
          <a:p>
            <a:pPr>
              <a:lnSpc>
                <a:spcPct val="130000"/>
              </a:lnSpc>
            </a:pPr>
            <a:r>
              <a:rPr lang="zh-CN" altLang="en-US"/>
              <a:t>②</a:t>
            </a:r>
            <a:r>
              <a:rPr lang="zh-CN" altLang="en-US">
                <a:solidFill>
                  <a:srgbClr val="FF0000"/>
                </a:solidFill>
                <a:effectLst>
                  <a:outerShdw blurRad="38100" dist="38100" dir="2700000" algn="tl">
                    <a:srgbClr val="000000"/>
                  </a:outerShdw>
                </a:effectLst>
              </a:rPr>
              <a:t>抑制技术</a:t>
            </a:r>
            <a:r>
              <a:rPr lang="zh-CN" altLang="en-US"/>
              <a:t>（</a:t>
            </a:r>
            <a:r>
              <a:rPr lang="en-US" altLang="zh-CN"/>
              <a:t>hold down</a:t>
            </a:r>
            <a:r>
              <a:rPr lang="zh-CN" altLang="en-US"/>
              <a:t>）：使参与</a:t>
            </a:r>
            <a:r>
              <a:rPr lang="en-US" altLang="zh-CN"/>
              <a:t>RIP</a:t>
            </a:r>
            <a:r>
              <a:rPr lang="zh-CN" altLang="en-US"/>
              <a:t>协议的路由器在收到关于某网络不可达信息后的一段时间内，忽略任何关于该网络的路由信息，以确保所有机器都收到坏消息，而不会错误地接受内容过时的报文。</a:t>
            </a:r>
          </a:p>
        </p:txBody>
      </p:sp>
    </p:spTree>
  </p:cSld>
  <p:clrMapOvr>
    <a:masterClrMapping/>
  </p:clrMapOvr>
  <p:transition spd="slow">
    <p:rand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45E9CA15-C3F8-4A1B-8D29-D28E3798E46F}" type="slidenum">
              <a:rPr lang="en-US" altLang="zh-CN"/>
              <a:pPr/>
              <a:t>91</a:t>
            </a:fld>
            <a:endParaRPr lang="en-US" altLang="zh-CN"/>
          </a:p>
        </p:txBody>
      </p:sp>
      <p:sp>
        <p:nvSpPr>
          <p:cNvPr id="263170" name="Rectangle 2"/>
          <p:cNvSpPr>
            <a:spLocks noGrp="1" noChangeArrowheads="1"/>
          </p:cNvSpPr>
          <p:nvPr>
            <p:ph type="title"/>
          </p:nvPr>
        </p:nvSpPr>
        <p:spPr/>
        <p:txBody>
          <a:bodyPr/>
          <a:lstStyle/>
          <a:p>
            <a:r>
              <a:rPr lang="zh-CN" altLang="en-US" sz="3200"/>
              <a:t>（</a:t>
            </a:r>
            <a:r>
              <a:rPr lang="en-US" altLang="zh-CN" sz="3200"/>
              <a:t>2</a:t>
            </a:r>
            <a:r>
              <a:rPr lang="zh-CN" altLang="en-US" sz="3200"/>
              <a:t>）</a:t>
            </a:r>
            <a:r>
              <a:rPr lang="en-US" altLang="zh-CN" sz="3200"/>
              <a:t>RIP</a:t>
            </a:r>
            <a:r>
              <a:rPr lang="zh-CN" altLang="en-US" sz="3200"/>
              <a:t>协议慢收敛问题的解决技术</a:t>
            </a:r>
          </a:p>
        </p:txBody>
      </p:sp>
      <p:sp>
        <p:nvSpPr>
          <p:cNvPr id="263171" name="Rectangle 3"/>
          <p:cNvSpPr>
            <a:spLocks noGrp="1" noChangeArrowheads="1"/>
          </p:cNvSpPr>
          <p:nvPr>
            <p:ph type="body" idx="1"/>
          </p:nvPr>
        </p:nvSpPr>
        <p:spPr/>
        <p:txBody>
          <a:bodyPr/>
          <a:lstStyle/>
          <a:p>
            <a:pPr>
              <a:lnSpc>
                <a:spcPct val="130000"/>
              </a:lnSpc>
            </a:pPr>
            <a:r>
              <a:rPr lang="zh-CN" altLang="en-US"/>
              <a:t>③</a:t>
            </a:r>
            <a:r>
              <a:rPr lang="zh-CN" altLang="en-US">
                <a:solidFill>
                  <a:srgbClr val="FF0000"/>
                </a:solidFill>
                <a:effectLst>
                  <a:outerShdw blurRad="38100" dist="38100" dir="2700000" algn="tl">
                    <a:srgbClr val="000000"/>
                  </a:outerShdw>
                </a:effectLst>
              </a:rPr>
              <a:t>触发更新技术</a:t>
            </a:r>
            <a:r>
              <a:rPr lang="zh-CN" altLang="en-US"/>
              <a:t>（</a:t>
            </a:r>
            <a:r>
              <a:rPr lang="en-US" altLang="zh-CN"/>
              <a:t>triggered update</a:t>
            </a:r>
            <a:r>
              <a:rPr lang="zh-CN" altLang="en-US"/>
              <a:t>）的思想是在路由器接收到坏消息后立即广播，而不必等待下一个广播周期。</a:t>
            </a:r>
          </a:p>
          <a:p>
            <a:pPr>
              <a:lnSpc>
                <a:spcPct val="130000"/>
              </a:lnSpc>
            </a:pPr>
            <a:r>
              <a:rPr lang="zh-CN" altLang="en-US"/>
              <a:t>④</a:t>
            </a:r>
            <a:r>
              <a:rPr lang="zh-CN" altLang="en-US">
                <a:solidFill>
                  <a:srgbClr val="FF0000"/>
                </a:solidFill>
                <a:effectLst>
                  <a:outerShdw blurRad="38100" dist="38100" dir="2700000" algn="tl">
                    <a:srgbClr val="000000"/>
                  </a:outerShdw>
                </a:effectLst>
              </a:rPr>
              <a:t>毒性逆转技术</a:t>
            </a:r>
            <a:r>
              <a:rPr lang="zh-CN" altLang="en-US"/>
              <a:t>（</a:t>
            </a:r>
            <a:r>
              <a:rPr lang="en-US" altLang="zh-CN"/>
              <a:t>poison reverse</a:t>
            </a:r>
            <a:r>
              <a:rPr lang="zh-CN" altLang="en-US"/>
              <a:t>）：在一条连接消失后，路由器在若干个更新周期内都保留该路由，但是在广播路由时规定该路由的费用为无限远。该技术通常与触发更新技术结合使用。 </a:t>
            </a:r>
          </a:p>
        </p:txBody>
      </p:sp>
    </p:spTree>
  </p:cSld>
  <p:clrMapOvr>
    <a:masterClrMapping/>
  </p:clrMapOvr>
  <p:transition spd="slow">
    <p:rand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A880BF4A-BD1C-4B44-8912-E5E41F1CE69E}" type="slidenum">
              <a:rPr lang="en-US" altLang="zh-CN"/>
              <a:pPr/>
              <a:t>92</a:t>
            </a:fld>
            <a:endParaRPr lang="en-US" altLang="zh-CN"/>
          </a:p>
        </p:txBody>
      </p:sp>
      <p:sp>
        <p:nvSpPr>
          <p:cNvPr id="265218" name="Rectangle 2"/>
          <p:cNvSpPr>
            <a:spLocks noGrp="1" noChangeArrowheads="1"/>
          </p:cNvSpPr>
          <p:nvPr>
            <p:ph type="title"/>
          </p:nvPr>
        </p:nvSpPr>
        <p:spPr/>
        <p:txBody>
          <a:bodyPr/>
          <a:lstStyle/>
          <a:p>
            <a:r>
              <a:rPr lang="zh-CN" altLang="en-US" sz="3200"/>
              <a:t>（</a:t>
            </a:r>
            <a:r>
              <a:rPr lang="en-US" altLang="zh-CN" sz="3200"/>
              <a:t>2</a:t>
            </a:r>
            <a:r>
              <a:rPr lang="zh-CN" altLang="en-US" sz="3200"/>
              <a:t>）</a:t>
            </a:r>
            <a:r>
              <a:rPr lang="en-US" altLang="zh-CN" sz="3200"/>
              <a:t>RIP</a:t>
            </a:r>
            <a:r>
              <a:rPr lang="zh-CN" altLang="en-US" sz="3200"/>
              <a:t>报文格式</a:t>
            </a:r>
          </a:p>
        </p:txBody>
      </p:sp>
      <p:sp>
        <p:nvSpPr>
          <p:cNvPr id="265220" name="Rectangle 4"/>
          <p:cNvSpPr>
            <a:spLocks noGrp="1" noChangeArrowheads="1"/>
          </p:cNvSpPr>
          <p:nvPr>
            <p:ph type="body" idx="1"/>
          </p:nvPr>
        </p:nvSpPr>
        <p:spPr/>
        <p:txBody>
          <a:bodyPr/>
          <a:lstStyle/>
          <a:p>
            <a:endParaRPr lang="zh-CN" altLang="en-US"/>
          </a:p>
        </p:txBody>
      </p:sp>
      <p:pic>
        <p:nvPicPr>
          <p:cNvPr id="265221" name="Picture 5"/>
          <p:cNvPicPr>
            <a:picLocks noChangeAspect="1" noChangeArrowheads="1"/>
          </p:cNvPicPr>
          <p:nvPr/>
        </p:nvPicPr>
        <p:blipFill>
          <a:blip r:embed="rId2"/>
          <a:srcRect/>
          <a:stretch>
            <a:fillRect/>
          </a:stretch>
        </p:blipFill>
        <p:spPr bwMode="auto">
          <a:xfrm>
            <a:off x="1547813" y="1484313"/>
            <a:ext cx="6553200" cy="4741862"/>
          </a:xfrm>
          <a:prstGeom prst="rect">
            <a:avLst/>
          </a:prstGeom>
          <a:noFill/>
          <a:ln w="9525">
            <a:noFill/>
            <a:miter lim="800000"/>
            <a:headEnd/>
            <a:tailEnd/>
          </a:ln>
          <a:effectLst/>
        </p:spPr>
      </p:pic>
    </p:spTree>
  </p:cSld>
  <p:clrMapOvr>
    <a:masterClrMapping/>
  </p:clrMapOvr>
  <p:transition spd="slow">
    <p:rand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89DB9859-6FC9-476C-A0B8-F5B44F304063}" type="slidenum">
              <a:rPr lang="en-US" altLang="zh-CN"/>
              <a:pPr/>
              <a:t>93</a:t>
            </a:fld>
            <a:endParaRPr lang="en-US" altLang="zh-CN"/>
          </a:p>
        </p:txBody>
      </p:sp>
      <p:sp>
        <p:nvSpPr>
          <p:cNvPr id="266242" name="Rectangle 2"/>
          <p:cNvSpPr>
            <a:spLocks noGrp="1" noChangeArrowheads="1"/>
          </p:cNvSpPr>
          <p:nvPr>
            <p:ph type="title"/>
          </p:nvPr>
        </p:nvSpPr>
        <p:spPr/>
        <p:txBody>
          <a:bodyPr/>
          <a:lstStyle/>
          <a:p>
            <a:r>
              <a:rPr lang="zh-CN" altLang="en-US" sz="3200"/>
              <a:t>命令字段的含义</a:t>
            </a:r>
          </a:p>
        </p:txBody>
      </p:sp>
      <p:sp>
        <p:nvSpPr>
          <p:cNvPr id="266243" name="Rectangle 3"/>
          <p:cNvSpPr>
            <a:spLocks noGrp="1" noChangeArrowheads="1"/>
          </p:cNvSpPr>
          <p:nvPr>
            <p:ph type="body" idx="1"/>
          </p:nvPr>
        </p:nvSpPr>
        <p:spPr/>
        <p:txBody>
          <a:bodyPr/>
          <a:lstStyle/>
          <a:p>
            <a:endParaRPr lang="zh-CN" altLang="en-US"/>
          </a:p>
        </p:txBody>
      </p:sp>
      <p:pic>
        <p:nvPicPr>
          <p:cNvPr id="266245" name="Picture 5"/>
          <p:cNvPicPr>
            <a:picLocks noChangeAspect="1" noChangeArrowheads="1"/>
          </p:cNvPicPr>
          <p:nvPr/>
        </p:nvPicPr>
        <p:blipFill>
          <a:blip r:embed="rId2"/>
          <a:srcRect/>
          <a:stretch>
            <a:fillRect/>
          </a:stretch>
        </p:blipFill>
        <p:spPr bwMode="auto">
          <a:xfrm>
            <a:off x="1042988" y="1484313"/>
            <a:ext cx="7561262" cy="4465637"/>
          </a:xfrm>
          <a:prstGeom prst="rect">
            <a:avLst/>
          </a:prstGeom>
          <a:noFill/>
          <a:ln w="9525">
            <a:noFill/>
            <a:miter lim="800000"/>
            <a:headEnd/>
            <a:tailEnd/>
          </a:ln>
          <a:effectLst/>
        </p:spPr>
      </p:pic>
    </p:spTree>
  </p:cSld>
  <p:clrMapOvr>
    <a:masterClrMapping/>
  </p:clrMapOvr>
  <p:transition spd="slow">
    <p:rand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32B028AA-DE79-4DC0-A0CE-B947E9323BBA}" type="slidenum">
              <a:rPr lang="en-US" altLang="zh-CN"/>
              <a:pPr/>
              <a:t>94</a:t>
            </a:fld>
            <a:endParaRPr lang="en-US" altLang="zh-CN"/>
          </a:p>
        </p:txBody>
      </p:sp>
      <p:sp>
        <p:nvSpPr>
          <p:cNvPr id="264194" name="Rectangle 2"/>
          <p:cNvSpPr>
            <a:spLocks noGrp="1" noChangeArrowheads="1"/>
          </p:cNvSpPr>
          <p:nvPr>
            <p:ph type="title"/>
          </p:nvPr>
        </p:nvSpPr>
        <p:spPr/>
        <p:txBody>
          <a:bodyPr/>
          <a:lstStyle/>
          <a:p>
            <a:r>
              <a:rPr lang="zh-CN" altLang="en-US" sz="3200"/>
              <a:t>（</a:t>
            </a:r>
            <a:r>
              <a:rPr lang="en-US" altLang="zh-CN" sz="3200"/>
              <a:t>2</a:t>
            </a:r>
            <a:r>
              <a:rPr lang="zh-CN" altLang="en-US" sz="3200"/>
              <a:t>）</a:t>
            </a:r>
            <a:r>
              <a:rPr lang="en-US" altLang="zh-CN" sz="3200"/>
              <a:t>RIP</a:t>
            </a:r>
            <a:r>
              <a:rPr lang="zh-CN" altLang="en-US" sz="3200"/>
              <a:t>报文格式</a:t>
            </a:r>
          </a:p>
        </p:txBody>
      </p:sp>
      <p:sp>
        <p:nvSpPr>
          <p:cNvPr id="264195" name="Rectangle 3"/>
          <p:cNvSpPr>
            <a:spLocks noGrp="1" noChangeArrowheads="1"/>
          </p:cNvSpPr>
          <p:nvPr>
            <p:ph type="body" idx="1"/>
          </p:nvPr>
        </p:nvSpPr>
        <p:spPr/>
        <p:txBody>
          <a:bodyPr/>
          <a:lstStyle/>
          <a:p>
            <a:endParaRPr lang="zh-CN" altLang="en-US"/>
          </a:p>
        </p:txBody>
      </p:sp>
      <p:pic>
        <p:nvPicPr>
          <p:cNvPr id="264196" name="Picture 4"/>
          <p:cNvPicPr>
            <a:picLocks noChangeAspect="1" noChangeArrowheads="1"/>
          </p:cNvPicPr>
          <p:nvPr/>
        </p:nvPicPr>
        <p:blipFill>
          <a:blip r:embed="rId2"/>
          <a:srcRect/>
          <a:stretch>
            <a:fillRect/>
          </a:stretch>
        </p:blipFill>
        <p:spPr bwMode="auto">
          <a:xfrm>
            <a:off x="1763713" y="1412875"/>
            <a:ext cx="6624637" cy="4767263"/>
          </a:xfrm>
          <a:prstGeom prst="rect">
            <a:avLst/>
          </a:prstGeom>
          <a:noFill/>
          <a:ln w="9525">
            <a:noFill/>
            <a:miter lim="800000"/>
            <a:headEnd/>
            <a:tailEnd/>
          </a:ln>
          <a:effectLst/>
        </p:spPr>
      </p:pic>
    </p:spTree>
  </p:cSld>
  <p:clrMapOvr>
    <a:masterClrMapping/>
  </p:clrMapOvr>
  <p:transition spd="slow">
    <p:rand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394C0B83-1402-4D1C-8DF0-1E4A230452CE}" type="slidenum">
              <a:rPr lang="en-US" altLang="zh-CN"/>
              <a:pPr/>
              <a:t>95</a:t>
            </a:fld>
            <a:endParaRPr lang="en-US" altLang="zh-CN"/>
          </a:p>
        </p:txBody>
      </p:sp>
      <p:sp>
        <p:nvSpPr>
          <p:cNvPr id="269314" name="Rectangle 2"/>
          <p:cNvSpPr>
            <a:spLocks noGrp="1" noChangeArrowheads="1"/>
          </p:cNvSpPr>
          <p:nvPr>
            <p:ph type="title"/>
          </p:nvPr>
        </p:nvSpPr>
        <p:spPr/>
        <p:txBody>
          <a:bodyPr/>
          <a:lstStyle/>
          <a:p>
            <a:r>
              <a:rPr lang="en-US" altLang="zh-CN" sz="3200"/>
              <a:t>RIPv2</a:t>
            </a:r>
            <a:r>
              <a:rPr lang="zh-CN" altLang="en-US" sz="3200"/>
              <a:t>的扩充功能</a:t>
            </a:r>
            <a:r>
              <a:rPr lang="zh-CN" altLang="en-US"/>
              <a:t> </a:t>
            </a:r>
          </a:p>
        </p:txBody>
      </p:sp>
      <p:sp>
        <p:nvSpPr>
          <p:cNvPr id="269315" name="Rectangle 3"/>
          <p:cNvSpPr>
            <a:spLocks noGrp="1" noChangeArrowheads="1"/>
          </p:cNvSpPr>
          <p:nvPr>
            <p:ph type="body" idx="1"/>
          </p:nvPr>
        </p:nvSpPr>
        <p:spPr>
          <a:xfrm>
            <a:off x="1042988" y="1412875"/>
            <a:ext cx="7620000" cy="4752975"/>
          </a:xfrm>
        </p:spPr>
        <p:txBody>
          <a:bodyPr/>
          <a:lstStyle/>
          <a:p>
            <a:r>
              <a:rPr lang="zh-CN" altLang="en-US"/>
              <a:t>①协议报文中为每个地址提供相应的一个子网掩码，解决了</a:t>
            </a:r>
            <a:r>
              <a:rPr lang="en-US" altLang="zh-CN"/>
              <a:t>RIPv1</a:t>
            </a:r>
            <a:r>
              <a:rPr lang="zh-CN" altLang="en-US"/>
              <a:t>不能传播变长子网和用于</a:t>
            </a:r>
            <a:r>
              <a:rPr lang="en-US" altLang="zh-CN"/>
              <a:t>CIDR</a:t>
            </a:r>
            <a:r>
              <a:rPr lang="zh-CN" altLang="en-US"/>
              <a:t>的无类型编址。</a:t>
            </a:r>
          </a:p>
          <a:p>
            <a:r>
              <a:rPr lang="zh-CN" altLang="en-US"/>
              <a:t>②通过提供明确的下一跳信息，防止出现路由环路和慢收敛。</a:t>
            </a:r>
          </a:p>
          <a:p>
            <a:r>
              <a:rPr lang="zh-CN" altLang="en-US"/>
              <a:t>③提供了</a:t>
            </a:r>
            <a:r>
              <a:rPr lang="en-US" altLang="zh-CN"/>
              <a:t>16</a:t>
            </a:r>
            <a:r>
              <a:rPr lang="zh-CN" altLang="en-US"/>
              <a:t>比特路由标记，在传输路由时，路由器发送和接收的标记必须相同，因此该标记提供了传播路由起点的额外信息，甚至可以传递自治系统编号。</a:t>
            </a:r>
          </a:p>
        </p:txBody>
      </p:sp>
    </p:spTree>
  </p:cSld>
  <p:clrMapOvr>
    <a:masterClrMapping/>
  </p:clrMapOvr>
  <p:transition spd="slow">
    <p:rand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72722DC8-1981-4D21-BC01-16E7ABD74F6E}" type="slidenum">
              <a:rPr lang="en-US" altLang="zh-CN"/>
              <a:pPr/>
              <a:t>96</a:t>
            </a:fld>
            <a:endParaRPr lang="en-US" altLang="zh-CN"/>
          </a:p>
        </p:txBody>
      </p:sp>
      <p:sp>
        <p:nvSpPr>
          <p:cNvPr id="268290" name="Rectangle 2"/>
          <p:cNvSpPr>
            <a:spLocks noGrp="1" noChangeArrowheads="1"/>
          </p:cNvSpPr>
          <p:nvPr>
            <p:ph type="title"/>
          </p:nvPr>
        </p:nvSpPr>
        <p:spPr/>
        <p:txBody>
          <a:bodyPr/>
          <a:lstStyle/>
          <a:p>
            <a:r>
              <a:rPr lang="en-US" altLang="zh-CN" sz="3200">
                <a:solidFill>
                  <a:srgbClr val="FF0000"/>
                </a:solidFill>
              </a:rPr>
              <a:t>2</a:t>
            </a:r>
            <a:r>
              <a:rPr lang="zh-CN" altLang="en-US" sz="3200">
                <a:solidFill>
                  <a:srgbClr val="FF0000"/>
                </a:solidFill>
              </a:rPr>
              <a:t>．</a:t>
            </a:r>
            <a:r>
              <a:rPr lang="en-US" altLang="zh-CN" sz="3200">
                <a:solidFill>
                  <a:srgbClr val="FF0000"/>
                </a:solidFill>
              </a:rPr>
              <a:t>HELLO</a:t>
            </a:r>
            <a:r>
              <a:rPr lang="zh-CN" altLang="en-US" sz="3200">
                <a:solidFill>
                  <a:srgbClr val="FF0000"/>
                </a:solidFill>
              </a:rPr>
              <a:t>协议</a:t>
            </a:r>
            <a:r>
              <a:rPr lang="zh-CN" altLang="en-US"/>
              <a:t> </a:t>
            </a:r>
          </a:p>
        </p:txBody>
      </p:sp>
      <p:sp>
        <p:nvSpPr>
          <p:cNvPr id="268291" name="Rectangle 3"/>
          <p:cNvSpPr>
            <a:spLocks noGrp="1" noChangeArrowheads="1"/>
          </p:cNvSpPr>
          <p:nvPr>
            <p:ph type="body" idx="1"/>
          </p:nvPr>
        </p:nvSpPr>
        <p:spPr/>
        <p:txBody>
          <a:bodyPr/>
          <a:lstStyle/>
          <a:p>
            <a:pPr>
              <a:lnSpc>
                <a:spcPct val="150000"/>
              </a:lnSpc>
            </a:pPr>
            <a:r>
              <a:rPr lang="en-US" altLang="zh-CN"/>
              <a:t>HELLO</a:t>
            </a:r>
            <a:r>
              <a:rPr lang="zh-CN" altLang="en-US"/>
              <a:t>协议是另一种</a:t>
            </a:r>
            <a:r>
              <a:rPr lang="en-US" altLang="zh-CN"/>
              <a:t>IGP</a:t>
            </a:r>
            <a:r>
              <a:rPr lang="zh-CN" altLang="en-US"/>
              <a:t>协议，它使用与</a:t>
            </a:r>
            <a:r>
              <a:rPr lang="en-US" altLang="zh-CN"/>
              <a:t>RIP</a:t>
            </a:r>
            <a:r>
              <a:rPr lang="zh-CN" altLang="en-US"/>
              <a:t>协议不同的方法来度量路由距离。</a:t>
            </a:r>
          </a:p>
          <a:p>
            <a:pPr>
              <a:lnSpc>
                <a:spcPct val="150000"/>
              </a:lnSpc>
            </a:pPr>
            <a:r>
              <a:rPr lang="zh-CN" altLang="en-US"/>
              <a:t>该协议使用修改的矢量距离算法，但是距离值不再用跳数，而是用时延作为距离度量标准。</a:t>
            </a:r>
          </a:p>
        </p:txBody>
      </p:sp>
    </p:spTree>
  </p:cSld>
  <p:clrMapOvr>
    <a:masterClrMapping/>
  </p:clrMapOvr>
  <p:transition spd="slow">
    <p:rand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Page </a:t>
            </a:r>
            <a:fld id="{6D8F34B3-A62A-4F17-861E-47041319C801}" type="slidenum">
              <a:rPr lang="en-US" altLang="zh-CN"/>
              <a:pPr/>
              <a:t>97</a:t>
            </a:fld>
            <a:endParaRPr lang="en-US" altLang="zh-CN"/>
          </a:p>
        </p:txBody>
      </p:sp>
      <p:sp>
        <p:nvSpPr>
          <p:cNvPr id="267266" name="Rectangle 2"/>
          <p:cNvSpPr>
            <a:spLocks noGrp="1" noChangeArrowheads="1"/>
          </p:cNvSpPr>
          <p:nvPr>
            <p:ph type="title"/>
          </p:nvPr>
        </p:nvSpPr>
        <p:spPr/>
        <p:txBody>
          <a:bodyPr/>
          <a:lstStyle/>
          <a:p>
            <a:r>
              <a:rPr lang="en-US" altLang="zh-CN" sz="3200"/>
              <a:t>HELLO</a:t>
            </a:r>
            <a:r>
              <a:rPr lang="zh-CN" altLang="en-US" sz="3200"/>
              <a:t>协议报文格式</a:t>
            </a:r>
          </a:p>
        </p:txBody>
      </p:sp>
      <p:sp>
        <p:nvSpPr>
          <p:cNvPr id="267267" name="Rectangle 3"/>
          <p:cNvSpPr>
            <a:spLocks noGrp="1" noChangeArrowheads="1"/>
          </p:cNvSpPr>
          <p:nvPr>
            <p:ph type="body" idx="1"/>
          </p:nvPr>
        </p:nvSpPr>
        <p:spPr/>
        <p:txBody>
          <a:bodyPr/>
          <a:lstStyle/>
          <a:p>
            <a:endParaRPr lang="zh-CN" altLang="en-US"/>
          </a:p>
        </p:txBody>
      </p:sp>
      <p:pic>
        <p:nvPicPr>
          <p:cNvPr id="267268" name="Picture 4"/>
          <p:cNvPicPr>
            <a:picLocks noChangeAspect="1" noChangeArrowheads="1"/>
          </p:cNvPicPr>
          <p:nvPr/>
        </p:nvPicPr>
        <p:blipFill>
          <a:blip r:embed="rId2"/>
          <a:srcRect/>
          <a:stretch>
            <a:fillRect/>
          </a:stretch>
        </p:blipFill>
        <p:spPr bwMode="auto">
          <a:xfrm>
            <a:off x="1042988" y="1484313"/>
            <a:ext cx="7632700" cy="3490912"/>
          </a:xfrm>
          <a:prstGeom prst="rect">
            <a:avLst/>
          </a:prstGeom>
          <a:noFill/>
          <a:ln w="9525">
            <a:noFill/>
            <a:miter lim="800000"/>
            <a:headEnd/>
            <a:tailEnd/>
          </a:ln>
          <a:effectLst/>
        </p:spPr>
      </p:pic>
    </p:spTree>
  </p:cSld>
  <p:clrMapOvr>
    <a:masterClrMapping/>
  </p:clrMapOvr>
  <p:transition spd="slow">
    <p:rand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Page </a:t>
            </a:r>
            <a:fld id="{7D414CB8-9BBC-4A9C-9F19-D927F6FC76C8}" type="slidenum">
              <a:rPr lang="en-US" altLang="zh-CN"/>
              <a:pPr/>
              <a:t>98</a:t>
            </a:fld>
            <a:endParaRPr lang="en-US" altLang="zh-CN"/>
          </a:p>
        </p:txBody>
      </p:sp>
      <p:sp>
        <p:nvSpPr>
          <p:cNvPr id="270338" name="Rectangle 2"/>
          <p:cNvSpPr>
            <a:spLocks noGrp="1" noChangeArrowheads="1"/>
          </p:cNvSpPr>
          <p:nvPr>
            <p:ph type="title"/>
          </p:nvPr>
        </p:nvSpPr>
        <p:spPr/>
        <p:txBody>
          <a:bodyPr/>
          <a:lstStyle/>
          <a:p>
            <a:r>
              <a:rPr lang="en-US" altLang="zh-CN" sz="3200">
                <a:solidFill>
                  <a:srgbClr val="FF0000"/>
                </a:solidFill>
              </a:rPr>
              <a:t>3</a:t>
            </a:r>
            <a:r>
              <a:rPr lang="zh-CN" altLang="en-US" sz="3200">
                <a:solidFill>
                  <a:srgbClr val="FF0000"/>
                </a:solidFill>
              </a:rPr>
              <a:t>．</a:t>
            </a:r>
            <a:r>
              <a:rPr lang="en-US" altLang="zh-CN" sz="3200">
                <a:solidFill>
                  <a:srgbClr val="FF0000"/>
                </a:solidFill>
              </a:rPr>
              <a:t>OSPF</a:t>
            </a:r>
            <a:r>
              <a:rPr lang="zh-CN" altLang="en-US" sz="3200">
                <a:solidFill>
                  <a:srgbClr val="FF0000"/>
                </a:solidFill>
              </a:rPr>
              <a:t>协议 </a:t>
            </a:r>
          </a:p>
        </p:txBody>
      </p:sp>
      <p:sp>
        <p:nvSpPr>
          <p:cNvPr id="270339" name="Rectangle 3"/>
          <p:cNvSpPr>
            <a:spLocks noGrp="1" noChangeArrowheads="1"/>
          </p:cNvSpPr>
          <p:nvPr>
            <p:ph type="body" idx="1"/>
          </p:nvPr>
        </p:nvSpPr>
        <p:spPr>
          <a:xfrm>
            <a:off x="971550" y="1484313"/>
            <a:ext cx="7850188" cy="4752975"/>
          </a:xfrm>
        </p:spPr>
        <p:txBody>
          <a:bodyPr/>
          <a:lstStyle/>
          <a:p>
            <a:pPr>
              <a:lnSpc>
                <a:spcPct val="110000"/>
              </a:lnSpc>
            </a:pPr>
            <a:r>
              <a:rPr lang="en-US" altLang="zh-CN" sz="2400"/>
              <a:t>OSPF</a:t>
            </a:r>
            <a:r>
              <a:rPr lang="zh-CN" altLang="en-US" sz="2400"/>
              <a:t>工作在一个自治系统内，采用</a:t>
            </a:r>
            <a:r>
              <a:rPr lang="en-US" altLang="zh-CN" sz="2400"/>
              <a:t>SPF</a:t>
            </a:r>
            <a:r>
              <a:rPr lang="zh-CN" altLang="en-US" sz="2400"/>
              <a:t>算法计算最短路由。</a:t>
            </a:r>
          </a:p>
          <a:p>
            <a:pPr>
              <a:lnSpc>
                <a:spcPct val="110000"/>
              </a:lnSpc>
              <a:buFont typeface="Wingdings" pitchFamily="2" charset="2"/>
              <a:buNone/>
            </a:pPr>
            <a:r>
              <a:rPr lang="zh-CN" altLang="en-US">
                <a:solidFill>
                  <a:srgbClr val="0000FF"/>
                </a:solidFill>
                <a:effectLst>
                  <a:outerShdw blurRad="38100" dist="38100" dir="2700000" algn="tl">
                    <a:srgbClr val="000000"/>
                  </a:outerShdw>
                </a:effectLst>
              </a:rPr>
              <a:t>（</a:t>
            </a:r>
            <a:r>
              <a:rPr lang="en-US" altLang="zh-CN">
                <a:solidFill>
                  <a:srgbClr val="0000FF"/>
                </a:solidFill>
                <a:effectLst>
                  <a:outerShdw blurRad="38100" dist="38100" dir="2700000" algn="tl">
                    <a:srgbClr val="000000"/>
                  </a:outerShdw>
                </a:effectLst>
              </a:rPr>
              <a:t>1</a:t>
            </a:r>
            <a:r>
              <a:rPr lang="zh-CN" altLang="en-US">
                <a:solidFill>
                  <a:srgbClr val="0000FF"/>
                </a:solidFill>
                <a:effectLst>
                  <a:outerShdw blurRad="38100" dist="38100" dir="2700000" algn="tl">
                    <a:srgbClr val="000000"/>
                  </a:outerShdw>
                </a:effectLst>
              </a:rPr>
              <a:t>）</a:t>
            </a:r>
            <a:r>
              <a:rPr lang="en-US" altLang="zh-CN">
                <a:solidFill>
                  <a:srgbClr val="0000FF"/>
                </a:solidFill>
                <a:effectLst>
                  <a:outerShdw blurRad="38100" dist="38100" dir="2700000" algn="tl">
                    <a:srgbClr val="000000"/>
                  </a:outerShdw>
                </a:effectLst>
              </a:rPr>
              <a:t>OSPF</a:t>
            </a:r>
            <a:r>
              <a:rPr lang="zh-CN" altLang="en-US">
                <a:solidFill>
                  <a:srgbClr val="0000FF"/>
                </a:solidFill>
                <a:effectLst>
                  <a:outerShdw blurRad="38100" dist="38100" dir="2700000" algn="tl">
                    <a:srgbClr val="000000"/>
                  </a:outerShdw>
                </a:effectLst>
              </a:rPr>
              <a:t>的特点</a:t>
            </a:r>
          </a:p>
          <a:p>
            <a:pPr>
              <a:lnSpc>
                <a:spcPct val="110000"/>
              </a:lnSpc>
            </a:pPr>
            <a:r>
              <a:rPr lang="zh-CN" altLang="en-US" sz="2400"/>
              <a:t>①</a:t>
            </a:r>
            <a:r>
              <a:rPr lang="en-US" altLang="zh-CN" sz="2400"/>
              <a:t>OSPF</a:t>
            </a:r>
            <a:r>
              <a:rPr lang="zh-CN" altLang="en-US" sz="2400"/>
              <a:t>包含服务类型路由。</a:t>
            </a:r>
          </a:p>
          <a:p>
            <a:pPr>
              <a:lnSpc>
                <a:spcPct val="110000"/>
              </a:lnSpc>
            </a:pPr>
            <a:r>
              <a:rPr lang="zh-CN" altLang="en-US" sz="2400"/>
              <a:t>②</a:t>
            </a:r>
            <a:r>
              <a:rPr lang="en-US" altLang="zh-CN" sz="2400"/>
              <a:t>OSPF</a:t>
            </a:r>
            <a:r>
              <a:rPr lang="zh-CN" altLang="en-US" sz="2400"/>
              <a:t>提供负载均衡功能。</a:t>
            </a:r>
          </a:p>
          <a:p>
            <a:pPr>
              <a:lnSpc>
                <a:spcPct val="110000"/>
              </a:lnSpc>
            </a:pPr>
            <a:r>
              <a:rPr lang="zh-CN" altLang="en-US" sz="2400"/>
              <a:t>③</a:t>
            </a:r>
            <a:r>
              <a:rPr lang="en-US" altLang="zh-CN" sz="2400"/>
              <a:t>OSPF</a:t>
            </a:r>
            <a:r>
              <a:rPr lang="zh-CN" altLang="en-US" sz="2400"/>
              <a:t>允许将网络和路由器划分为若干区域的子集。</a:t>
            </a:r>
          </a:p>
          <a:p>
            <a:pPr>
              <a:lnSpc>
                <a:spcPct val="110000"/>
              </a:lnSpc>
            </a:pPr>
            <a:r>
              <a:rPr lang="zh-CN" altLang="en-US" sz="2400"/>
              <a:t>④</a:t>
            </a:r>
            <a:r>
              <a:rPr lang="en-US" altLang="zh-CN" sz="2400"/>
              <a:t>OSPF</a:t>
            </a:r>
            <a:r>
              <a:rPr lang="zh-CN" altLang="en-US" sz="2400"/>
              <a:t>支持各种鉴别机制，且允许各个区域之间的鉴别机制互不相同。</a:t>
            </a:r>
          </a:p>
          <a:p>
            <a:pPr>
              <a:lnSpc>
                <a:spcPct val="110000"/>
              </a:lnSpc>
            </a:pPr>
            <a:r>
              <a:rPr lang="zh-CN" altLang="en-US" sz="2400"/>
              <a:t>⑤</a:t>
            </a:r>
            <a:r>
              <a:rPr lang="en-US" altLang="zh-CN" sz="2400"/>
              <a:t>OSPF</a:t>
            </a:r>
            <a:r>
              <a:rPr lang="zh-CN" altLang="en-US" sz="2400"/>
              <a:t>支持特定于主机、子网的路由。</a:t>
            </a:r>
          </a:p>
          <a:p>
            <a:pPr>
              <a:lnSpc>
                <a:spcPct val="110000"/>
              </a:lnSpc>
            </a:pPr>
            <a:r>
              <a:rPr lang="zh-CN" altLang="en-US" sz="2400"/>
              <a:t>⑥</a:t>
            </a:r>
            <a:r>
              <a:rPr lang="en-US" altLang="zh-CN" sz="2400"/>
              <a:t>OSPF</a:t>
            </a:r>
            <a:r>
              <a:rPr lang="zh-CN" altLang="en-US" sz="2400"/>
              <a:t>扩展了</a:t>
            </a:r>
            <a:r>
              <a:rPr lang="en-US" altLang="zh-CN" sz="2400"/>
              <a:t>SPF</a:t>
            </a:r>
            <a:r>
              <a:rPr lang="zh-CN" altLang="en-US" sz="2400"/>
              <a:t>算法，可以让每个多点接入网拥有一个指定网关。</a:t>
            </a:r>
          </a:p>
        </p:txBody>
      </p:sp>
    </p:spTree>
  </p:cSld>
  <p:clrMapOvr>
    <a:masterClrMapping/>
  </p:clrMapOvr>
  <p:transition spd="slow">
    <p:rand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灯片编号占位符 3"/>
          <p:cNvSpPr>
            <a:spLocks noGrp="1"/>
          </p:cNvSpPr>
          <p:nvPr>
            <p:ph type="sldNum" sz="quarter" idx="10"/>
          </p:nvPr>
        </p:nvSpPr>
        <p:spPr/>
        <p:txBody>
          <a:bodyPr/>
          <a:lstStyle/>
          <a:p>
            <a:r>
              <a:rPr lang="en-US" altLang="zh-CN"/>
              <a:t>Page </a:t>
            </a:r>
            <a:fld id="{FA859FA7-63B9-4D70-A55F-0D2650568B20}" type="slidenum">
              <a:rPr lang="en-US" altLang="zh-CN"/>
              <a:pPr/>
              <a:t>99</a:t>
            </a:fld>
            <a:endParaRPr lang="en-US" altLang="zh-CN"/>
          </a:p>
        </p:txBody>
      </p:sp>
      <p:sp>
        <p:nvSpPr>
          <p:cNvPr id="278595" name="Rectangle 67"/>
          <p:cNvSpPr>
            <a:spLocks noChangeArrowheads="1"/>
          </p:cNvSpPr>
          <p:nvPr/>
        </p:nvSpPr>
        <p:spPr bwMode="auto">
          <a:xfrm>
            <a:off x="1042988" y="3933825"/>
            <a:ext cx="7561262" cy="1871663"/>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8593" name="Rectangle 65"/>
          <p:cNvSpPr>
            <a:spLocks noChangeArrowheads="1"/>
          </p:cNvSpPr>
          <p:nvPr/>
        </p:nvSpPr>
        <p:spPr bwMode="auto">
          <a:xfrm>
            <a:off x="4932363" y="1557338"/>
            <a:ext cx="3673475" cy="2232025"/>
          </a:xfrm>
          <a:prstGeom prst="rect">
            <a:avLst/>
          </a:prstGeom>
          <a:solidFill>
            <a:srgbClr val="E1DEC5"/>
          </a:solidFill>
          <a:ln w="9525">
            <a:solidFill>
              <a:schemeClr val="tx1"/>
            </a:solidFill>
            <a:miter lim="800000"/>
            <a:headEnd/>
            <a:tailEnd/>
          </a:ln>
          <a:effectLst/>
        </p:spPr>
        <p:txBody>
          <a:bodyPr wrap="none" anchor="ctr"/>
          <a:lstStyle/>
          <a:p>
            <a:endParaRPr lang="zh-CN" altLang="en-US"/>
          </a:p>
        </p:txBody>
      </p:sp>
      <p:sp>
        <p:nvSpPr>
          <p:cNvPr id="278592" name="Rectangle 64"/>
          <p:cNvSpPr>
            <a:spLocks noChangeArrowheads="1"/>
          </p:cNvSpPr>
          <p:nvPr/>
        </p:nvSpPr>
        <p:spPr bwMode="auto">
          <a:xfrm>
            <a:off x="1042988" y="1484313"/>
            <a:ext cx="3673475" cy="2305050"/>
          </a:xfrm>
          <a:prstGeom prst="rect">
            <a:avLst/>
          </a:prstGeom>
          <a:solidFill>
            <a:srgbClr val="AB7BAC"/>
          </a:solidFill>
          <a:ln w="9525">
            <a:solidFill>
              <a:schemeClr val="tx1"/>
            </a:solidFill>
            <a:miter lim="800000"/>
            <a:headEnd/>
            <a:tailEnd/>
          </a:ln>
          <a:effectLst/>
        </p:spPr>
        <p:txBody>
          <a:bodyPr wrap="none" anchor="ctr"/>
          <a:lstStyle/>
          <a:p>
            <a:endParaRPr lang="zh-CN" altLang="en-US"/>
          </a:p>
        </p:txBody>
      </p:sp>
      <p:sp>
        <p:nvSpPr>
          <p:cNvPr id="278530" name="Rectangle 2"/>
          <p:cNvSpPr>
            <a:spLocks noGrp="1" noChangeArrowheads="1"/>
          </p:cNvSpPr>
          <p:nvPr>
            <p:ph type="title"/>
          </p:nvPr>
        </p:nvSpPr>
        <p:spPr/>
        <p:txBody>
          <a:bodyPr/>
          <a:lstStyle/>
          <a:p>
            <a:r>
              <a:rPr lang="zh-CN" altLang="en-US" sz="3200"/>
              <a:t>（</a:t>
            </a:r>
            <a:r>
              <a:rPr lang="en-US" altLang="zh-CN" sz="3200"/>
              <a:t>2</a:t>
            </a:r>
            <a:r>
              <a:rPr lang="zh-CN" altLang="en-US" sz="3200"/>
              <a:t>）自治系统中的区域</a:t>
            </a:r>
          </a:p>
        </p:txBody>
      </p:sp>
      <p:grpSp>
        <p:nvGrpSpPr>
          <p:cNvPr id="278535" name="Group 7"/>
          <p:cNvGrpSpPr>
            <a:grpSpLocks/>
          </p:cNvGrpSpPr>
          <p:nvPr/>
        </p:nvGrpSpPr>
        <p:grpSpPr bwMode="auto">
          <a:xfrm>
            <a:off x="1908175" y="2493963"/>
            <a:ext cx="647700" cy="503237"/>
            <a:chOff x="1519" y="2750"/>
            <a:chExt cx="408" cy="317"/>
          </a:xfrm>
        </p:grpSpPr>
        <p:sp>
          <p:nvSpPr>
            <p:cNvPr id="278532" name="AutoShape 4"/>
            <p:cNvSpPr>
              <a:spLocks noChangeArrowheads="1"/>
            </p:cNvSpPr>
            <p:nvPr/>
          </p:nvSpPr>
          <p:spPr bwMode="auto">
            <a:xfrm>
              <a:off x="1519" y="2750"/>
              <a:ext cx="408" cy="317"/>
            </a:xfrm>
            <a:prstGeom prst="can">
              <a:avLst>
                <a:gd name="adj" fmla="val 50000"/>
              </a:avLst>
            </a:prstGeom>
            <a:solidFill>
              <a:srgbClr val="66CCFF"/>
            </a:solidFill>
            <a:ln w="9525">
              <a:solidFill>
                <a:schemeClr val="tx1"/>
              </a:solidFill>
              <a:round/>
              <a:headEnd/>
              <a:tailEnd/>
            </a:ln>
            <a:effectLst/>
          </p:spPr>
          <p:txBody>
            <a:bodyPr wrap="none" anchor="ctr"/>
            <a:lstStyle/>
            <a:p>
              <a:endParaRPr lang="zh-CN" altLang="en-US"/>
            </a:p>
          </p:txBody>
        </p:sp>
        <p:sp>
          <p:nvSpPr>
            <p:cNvPr id="278533" name="Line 5"/>
            <p:cNvSpPr>
              <a:spLocks noChangeShapeType="1"/>
            </p:cNvSpPr>
            <p:nvPr/>
          </p:nvSpPr>
          <p:spPr bwMode="auto">
            <a:xfrm>
              <a:off x="1583" y="2777"/>
              <a:ext cx="272" cy="91"/>
            </a:xfrm>
            <a:prstGeom prst="line">
              <a:avLst/>
            </a:prstGeom>
            <a:noFill/>
            <a:ln w="9525">
              <a:solidFill>
                <a:schemeClr val="tx1"/>
              </a:solidFill>
              <a:round/>
              <a:headEnd/>
              <a:tailEnd/>
            </a:ln>
            <a:effectLst/>
          </p:spPr>
          <p:txBody>
            <a:bodyPr wrap="none"/>
            <a:lstStyle/>
            <a:p>
              <a:endParaRPr lang="zh-CN" altLang="en-US"/>
            </a:p>
          </p:txBody>
        </p:sp>
        <p:sp>
          <p:nvSpPr>
            <p:cNvPr id="278534" name="Line 6"/>
            <p:cNvSpPr>
              <a:spLocks noChangeShapeType="1"/>
            </p:cNvSpPr>
            <p:nvPr/>
          </p:nvSpPr>
          <p:spPr bwMode="auto">
            <a:xfrm flipH="1">
              <a:off x="1592" y="2777"/>
              <a:ext cx="272" cy="90"/>
            </a:xfrm>
            <a:prstGeom prst="line">
              <a:avLst/>
            </a:prstGeom>
            <a:noFill/>
            <a:ln w="9525">
              <a:solidFill>
                <a:schemeClr val="tx1"/>
              </a:solidFill>
              <a:round/>
              <a:headEnd/>
              <a:tailEnd/>
            </a:ln>
            <a:effectLst/>
          </p:spPr>
          <p:txBody>
            <a:bodyPr wrap="none"/>
            <a:lstStyle/>
            <a:p>
              <a:endParaRPr lang="zh-CN" altLang="en-US"/>
            </a:p>
          </p:txBody>
        </p:sp>
      </p:grpSp>
      <p:grpSp>
        <p:nvGrpSpPr>
          <p:cNvPr id="278536" name="Group 8"/>
          <p:cNvGrpSpPr>
            <a:grpSpLocks/>
          </p:cNvGrpSpPr>
          <p:nvPr/>
        </p:nvGrpSpPr>
        <p:grpSpPr bwMode="auto">
          <a:xfrm>
            <a:off x="3348038" y="2493963"/>
            <a:ext cx="647700" cy="503237"/>
            <a:chOff x="1519" y="2750"/>
            <a:chExt cx="408" cy="317"/>
          </a:xfrm>
        </p:grpSpPr>
        <p:sp>
          <p:nvSpPr>
            <p:cNvPr id="278537" name="AutoShape 9"/>
            <p:cNvSpPr>
              <a:spLocks noChangeArrowheads="1"/>
            </p:cNvSpPr>
            <p:nvPr/>
          </p:nvSpPr>
          <p:spPr bwMode="auto">
            <a:xfrm>
              <a:off x="1519" y="2750"/>
              <a:ext cx="408" cy="317"/>
            </a:xfrm>
            <a:prstGeom prst="can">
              <a:avLst>
                <a:gd name="adj" fmla="val 50000"/>
              </a:avLst>
            </a:prstGeom>
            <a:solidFill>
              <a:srgbClr val="66CCFF"/>
            </a:solidFill>
            <a:ln w="9525">
              <a:solidFill>
                <a:schemeClr val="tx1"/>
              </a:solidFill>
              <a:round/>
              <a:headEnd/>
              <a:tailEnd/>
            </a:ln>
            <a:effectLst/>
          </p:spPr>
          <p:txBody>
            <a:bodyPr wrap="none" anchor="ctr"/>
            <a:lstStyle/>
            <a:p>
              <a:endParaRPr lang="zh-CN" altLang="en-US"/>
            </a:p>
          </p:txBody>
        </p:sp>
        <p:sp>
          <p:nvSpPr>
            <p:cNvPr id="278538" name="Line 10"/>
            <p:cNvSpPr>
              <a:spLocks noChangeShapeType="1"/>
            </p:cNvSpPr>
            <p:nvPr/>
          </p:nvSpPr>
          <p:spPr bwMode="auto">
            <a:xfrm>
              <a:off x="1583" y="2777"/>
              <a:ext cx="272" cy="91"/>
            </a:xfrm>
            <a:prstGeom prst="line">
              <a:avLst/>
            </a:prstGeom>
            <a:noFill/>
            <a:ln w="9525">
              <a:solidFill>
                <a:schemeClr val="tx1"/>
              </a:solidFill>
              <a:round/>
              <a:headEnd/>
              <a:tailEnd/>
            </a:ln>
            <a:effectLst/>
          </p:spPr>
          <p:txBody>
            <a:bodyPr wrap="none"/>
            <a:lstStyle/>
            <a:p>
              <a:endParaRPr lang="zh-CN" altLang="en-US"/>
            </a:p>
          </p:txBody>
        </p:sp>
        <p:sp>
          <p:nvSpPr>
            <p:cNvPr id="278539" name="Line 11"/>
            <p:cNvSpPr>
              <a:spLocks noChangeShapeType="1"/>
            </p:cNvSpPr>
            <p:nvPr/>
          </p:nvSpPr>
          <p:spPr bwMode="auto">
            <a:xfrm flipH="1">
              <a:off x="1592" y="2777"/>
              <a:ext cx="272" cy="90"/>
            </a:xfrm>
            <a:prstGeom prst="line">
              <a:avLst/>
            </a:prstGeom>
            <a:noFill/>
            <a:ln w="9525">
              <a:solidFill>
                <a:schemeClr val="tx1"/>
              </a:solidFill>
              <a:round/>
              <a:headEnd/>
              <a:tailEnd/>
            </a:ln>
            <a:effectLst/>
          </p:spPr>
          <p:txBody>
            <a:bodyPr wrap="none"/>
            <a:lstStyle/>
            <a:p>
              <a:endParaRPr lang="zh-CN" altLang="en-US"/>
            </a:p>
          </p:txBody>
        </p:sp>
      </p:grpSp>
      <p:grpSp>
        <p:nvGrpSpPr>
          <p:cNvPr id="278540" name="Group 12"/>
          <p:cNvGrpSpPr>
            <a:grpSpLocks/>
          </p:cNvGrpSpPr>
          <p:nvPr/>
        </p:nvGrpSpPr>
        <p:grpSpPr bwMode="auto">
          <a:xfrm>
            <a:off x="7019925" y="2262188"/>
            <a:ext cx="647700" cy="503237"/>
            <a:chOff x="1519" y="2750"/>
            <a:chExt cx="408" cy="317"/>
          </a:xfrm>
        </p:grpSpPr>
        <p:sp>
          <p:nvSpPr>
            <p:cNvPr id="278541" name="AutoShape 13"/>
            <p:cNvSpPr>
              <a:spLocks noChangeArrowheads="1"/>
            </p:cNvSpPr>
            <p:nvPr/>
          </p:nvSpPr>
          <p:spPr bwMode="auto">
            <a:xfrm>
              <a:off x="1519" y="2750"/>
              <a:ext cx="408" cy="317"/>
            </a:xfrm>
            <a:prstGeom prst="can">
              <a:avLst>
                <a:gd name="adj" fmla="val 50000"/>
              </a:avLst>
            </a:prstGeom>
            <a:solidFill>
              <a:srgbClr val="66CCFF"/>
            </a:solidFill>
            <a:ln w="9525">
              <a:solidFill>
                <a:schemeClr val="tx1"/>
              </a:solidFill>
              <a:round/>
              <a:headEnd/>
              <a:tailEnd/>
            </a:ln>
            <a:effectLst/>
          </p:spPr>
          <p:txBody>
            <a:bodyPr wrap="none" anchor="ctr"/>
            <a:lstStyle/>
            <a:p>
              <a:endParaRPr lang="zh-CN" altLang="en-US"/>
            </a:p>
          </p:txBody>
        </p:sp>
        <p:sp>
          <p:nvSpPr>
            <p:cNvPr id="278542" name="Line 14"/>
            <p:cNvSpPr>
              <a:spLocks noChangeShapeType="1"/>
            </p:cNvSpPr>
            <p:nvPr/>
          </p:nvSpPr>
          <p:spPr bwMode="auto">
            <a:xfrm>
              <a:off x="1583" y="2777"/>
              <a:ext cx="272" cy="91"/>
            </a:xfrm>
            <a:prstGeom prst="line">
              <a:avLst/>
            </a:prstGeom>
            <a:noFill/>
            <a:ln w="9525">
              <a:solidFill>
                <a:schemeClr val="tx1"/>
              </a:solidFill>
              <a:round/>
              <a:headEnd/>
              <a:tailEnd/>
            </a:ln>
            <a:effectLst/>
          </p:spPr>
          <p:txBody>
            <a:bodyPr wrap="none"/>
            <a:lstStyle/>
            <a:p>
              <a:endParaRPr lang="zh-CN" altLang="en-US"/>
            </a:p>
          </p:txBody>
        </p:sp>
        <p:sp>
          <p:nvSpPr>
            <p:cNvPr id="278543" name="Line 15"/>
            <p:cNvSpPr>
              <a:spLocks noChangeShapeType="1"/>
            </p:cNvSpPr>
            <p:nvPr/>
          </p:nvSpPr>
          <p:spPr bwMode="auto">
            <a:xfrm flipH="1">
              <a:off x="1592" y="2777"/>
              <a:ext cx="272" cy="90"/>
            </a:xfrm>
            <a:prstGeom prst="line">
              <a:avLst/>
            </a:prstGeom>
            <a:noFill/>
            <a:ln w="9525">
              <a:solidFill>
                <a:schemeClr val="tx1"/>
              </a:solidFill>
              <a:round/>
              <a:headEnd/>
              <a:tailEnd/>
            </a:ln>
            <a:effectLst/>
          </p:spPr>
          <p:txBody>
            <a:bodyPr wrap="none"/>
            <a:lstStyle/>
            <a:p>
              <a:endParaRPr lang="zh-CN" altLang="en-US"/>
            </a:p>
          </p:txBody>
        </p:sp>
      </p:grpSp>
      <p:grpSp>
        <p:nvGrpSpPr>
          <p:cNvPr id="278544" name="Group 16"/>
          <p:cNvGrpSpPr>
            <a:grpSpLocks/>
          </p:cNvGrpSpPr>
          <p:nvPr/>
        </p:nvGrpSpPr>
        <p:grpSpPr bwMode="auto">
          <a:xfrm>
            <a:off x="6011863" y="2349500"/>
            <a:ext cx="647700" cy="503238"/>
            <a:chOff x="1519" y="2750"/>
            <a:chExt cx="408" cy="317"/>
          </a:xfrm>
        </p:grpSpPr>
        <p:sp>
          <p:nvSpPr>
            <p:cNvPr id="278545" name="AutoShape 17"/>
            <p:cNvSpPr>
              <a:spLocks noChangeArrowheads="1"/>
            </p:cNvSpPr>
            <p:nvPr/>
          </p:nvSpPr>
          <p:spPr bwMode="auto">
            <a:xfrm>
              <a:off x="1519" y="2750"/>
              <a:ext cx="408" cy="317"/>
            </a:xfrm>
            <a:prstGeom prst="can">
              <a:avLst>
                <a:gd name="adj" fmla="val 50000"/>
              </a:avLst>
            </a:prstGeom>
            <a:solidFill>
              <a:srgbClr val="66CCFF"/>
            </a:solidFill>
            <a:ln w="9525">
              <a:solidFill>
                <a:schemeClr val="tx1"/>
              </a:solidFill>
              <a:round/>
              <a:headEnd/>
              <a:tailEnd/>
            </a:ln>
            <a:effectLst/>
          </p:spPr>
          <p:txBody>
            <a:bodyPr wrap="none" anchor="ctr"/>
            <a:lstStyle/>
            <a:p>
              <a:endParaRPr lang="zh-CN" altLang="en-US"/>
            </a:p>
          </p:txBody>
        </p:sp>
        <p:sp>
          <p:nvSpPr>
            <p:cNvPr id="278546" name="Line 18"/>
            <p:cNvSpPr>
              <a:spLocks noChangeShapeType="1"/>
            </p:cNvSpPr>
            <p:nvPr/>
          </p:nvSpPr>
          <p:spPr bwMode="auto">
            <a:xfrm>
              <a:off x="1583" y="2777"/>
              <a:ext cx="272" cy="91"/>
            </a:xfrm>
            <a:prstGeom prst="line">
              <a:avLst/>
            </a:prstGeom>
            <a:noFill/>
            <a:ln w="9525">
              <a:solidFill>
                <a:schemeClr val="tx1"/>
              </a:solidFill>
              <a:round/>
              <a:headEnd/>
              <a:tailEnd/>
            </a:ln>
            <a:effectLst/>
          </p:spPr>
          <p:txBody>
            <a:bodyPr wrap="none"/>
            <a:lstStyle/>
            <a:p>
              <a:endParaRPr lang="zh-CN" altLang="en-US"/>
            </a:p>
          </p:txBody>
        </p:sp>
        <p:sp>
          <p:nvSpPr>
            <p:cNvPr id="278547" name="Line 19"/>
            <p:cNvSpPr>
              <a:spLocks noChangeShapeType="1"/>
            </p:cNvSpPr>
            <p:nvPr/>
          </p:nvSpPr>
          <p:spPr bwMode="auto">
            <a:xfrm flipH="1">
              <a:off x="1592" y="2777"/>
              <a:ext cx="272" cy="90"/>
            </a:xfrm>
            <a:prstGeom prst="line">
              <a:avLst/>
            </a:prstGeom>
            <a:noFill/>
            <a:ln w="9525">
              <a:solidFill>
                <a:schemeClr val="tx1"/>
              </a:solidFill>
              <a:round/>
              <a:headEnd/>
              <a:tailEnd/>
            </a:ln>
            <a:effectLst/>
          </p:spPr>
          <p:txBody>
            <a:bodyPr wrap="none"/>
            <a:lstStyle/>
            <a:p>
              <a:endParaRPr lang="zh-CN" altLang="en-US"/>
            </a:p>
          </p:txBody>
        </p:sp>
      </p:grpSp>
      <p:grpSp>
        <p:nvGrpSpPr>
          <p:cNvPr id="278548" name="Group 20"/>
          <p:cNvGrpSpPr>
            <a:grpSpLocks/>
          </p:cNvGrpSpPr>
          <p:nvPr/>
        </p:nvGrpSpPr>
        <p:grpSpPr bwMode="auto">
          <a:xfrm>
            <a:off x="6659563" y="3429000"/>
            <a:ext cx="649287" cy="647700"/>
            <a:chOff x="1519" y="2750"/>
            <a:chExt cx="408" cy="317"/>
          </a:xfrm>
        </p:grpSpPr>
        <p:sp>
          <p:nvSpPr>
            <p:cNvPr id="278549" name="AutoShape 21"/>
            <p:cNvSpPr>
              <a:spLocks noChangeArrowheads="1"/>
            </p:cNvSpPr>
            <p:nvPr/>
          </p:nvSpPr>
          <p:spPr bwMode="auto">
            <a:xfrm>
              <a:off x="1519" y="2750"/>
              <a:ext cx="408" cy="317"/>
            </a:xfrm>
            <a:prstGeom prst="can">
              <a:avLst>
                <a:gd name="adj" fmla="val 50000"/>
              </a:avLst>
            </a:prstGeom>
            <a:solidFill>
              <a:srgbClr val="66CCFF"/>
            </a:solidFill>
            <a:ln w="9525">
              <a:solidFill>
                <a:schemeClr val="tx1"/>
              </a:solidFill>
              <a:round/>
              <a:headEnd/>
              <a:tailEnd/>
            </a:ln>
            <a:effectLst/>
          </p:spPr>
          <p:txBody>
            <a:bodyPr wrap="none" anchor="ctr"/>
            <a:lstStyle/>
            <a:p>
              <a:endParaRPr lang="zh-CN" altLang="en-US"/>
            </a:p>
          </p:txBody>
        </p:sp>
        <p:sp>
          <p:nvSpPr>
            <p:cNvPr id="278550" name="Line 22"/>
            <p:cNvSpPr>
              <a:spLocks noChangeShapeType="1"/>
            </p:cNvSpPr>
            <p:nvPr/>
          </p:nvSpPr>
          <p:spPr bwMode="auto">
            <a:xfrm>
              <a:off x="1583" y="2777"/>
              <a:ext cx="272" cy="91"/>
            </a:xfrm>
            <a:prstGeom prst="line">
              <a:avLst/>
            </a:prstGeom>
            <a:noFill/>
            <a:ln w="9525">
              <a:solidFill>
                <a:schemeClr val="tx1"/>
              </a:solidFill>
              <a:round/>
              <a:headEnd/>
              <a:tailEnd/>
            </a:ln>
            <a:effectLst/>
          </p:spPr>
          <p:txBody>
            <a:bodyPr wrap="none"/>
            <a:lstStyle/>
            <a:p>
              <a:endParaRPr lang="zh-CN" altLang="en-US"/>
            </a:p>
          </p:txBody>
        </p:sp>
        <p:sp>
          <p:nvSpPr>
            <p:cNvPr id="278551" name="Line 23"/>
            <p:cNvSpPr>
              <a:spLocks noChangeShapeType="1"/>
            </p:cNvSpPr>
            <p:nvPr/>
          </p:nvSpPr>
          <p:spPr bwMode="auto">
            <a:xfrm flipH="1">
              <a:off x="1592" y="2777"/>
              <a:ext cx="272" cy="90"/>
            </a:xfrm>
            <a:prstGeom prst="line">
              <a:avLst/>
            </a:prstGeom>
            <a:noFill/>
            <a:ln w="9525">
              <a:solidFill>
                <a:schemeClr val="tx1"/>
              </a:solidFill>
              <a:round/>
              <a:headEnd/>
              <a:tailEnd/>
            </a:ln>
            <a:effectLst/>
          </p:spPr>
          <p:txBody>
            <a:bodyPr wrap="none"/>
            <a:lstStyle/>
            <a:p>
              <a:endParaRPr lang="zh-CN" altLang="en-US"/>
            </a:p>
          </p:txBody>
        </p:sp>
      </p:grpSp>
      <p:grpSp>
        <p:nvGrpSpPr>
          <p:cNvPr id="278552" name="Group 24"/>
          <p:cNvGrpSpPr>
            <a:grpSpLocks/>
          </p:cNvGrpSpPr>
          <p:nvPr/>
        </p:nvGrpSpPr>
        <p:grpSpPr bwMode="auto">
          <a:xfrm>
            <a:off x="2627313" y="3500438"/>
            <a:ext cx="720725" cy="647700"/>
            <a:chOff x="1519" y="2750"/>
            <a:chExt cx="408" cy="317"/>
          </a:xfrm>
        </p:grpSpPr>
        <p:sp>
          <p:nvSpPr>
            <p:cNvPr id="278553" name="AutoShape 25"/>
            <p:cNvSpPr>
              <a:spLocks noChangeArrowheads="1"/>
            </p:cNvSpPr>
            <p:nvPr/>
          </p:nvSpPr>
          <p:spPr bwMode="auto">
            <a:xfrm>
              <a:off x="1519" y="2750"/>
              <a:ext cx="408" cy="317"/>
            </a:xfrm>
            <a:prstGeom prst="can">
              <a:avLst>
                <a:gd name="adj" fmla="val 50000"/>
              </a:avLst>
            </a:prstGeom>
            <a:solidFill>
              <a:srgbClr val="66CCFF"/>
            </a:solidFill>
            <a:ln w="9525">
              <a:solidFill>
                <a:schemeClr val="tx1"/>
              </a:solidFill>
              <a:round/>
              <a:headEnd/>
              <a:tailEnd/>
            </a:ln>
            <a:effectLst/>
          </p:spPr>
          <p:txBody>
            <a:bodyPr wrap="none" anchor="ctr"/>
            <a:lstStyle/>
            <a:p>
              <a:endParaRPr lang="zh-CN" altLang="en-US"/>
            </a:p>
          </p:txBody>
        </p:sp>
        <p:sp>
          <p:nvSpPr>
            <p:cNvPr id="278554" name="Line 26"/>
            <p:cNvSpPr>
              <a:spLocks noChangeShapeType="1"/>
            </p:cNvSpPr>
            <p:nvPr/>
          </p:nvSpPr>
          <p:spPr bwMode="auto">
            <a:xfrm>
              <a:off x="1583" y="2777"/>
              <a:ext cx="272" cy="91"/>
            </a:xfrm>
            <a:prstGeom prst="line">
              <a:avLst/>
            </a:prstGeom>
            <a:noFill/>
            <a:ln w="9525">
              <a:solidFill>
                <a:schemeClr val="tx1"/>
              </a:solidFill>
              <a:round/>
              <a:headEnd/>
              <a:tailEnd/>
            </a:ln>
            <a:effectLst/>
          </p:spPr>
          <p:txBody>
            <a:bodyPr wrap="none"/>
            <a:lstStyle/>
            <a:p>
              <a:endParaRPr lang="zh-CN" altLang="en-US"/>
            </a:p>
          </p:txBody>
        </p:sp>
        <p:sp>
          <p:nvSpPr>
            <p:cNvPr id="278555" name="Line 27"/>
            <p:cNvSpPr>
              <a:spLocks noChangeShapeType="1"/>
            </p:cNvSpPr>
            <p:nvPr/>
          </p:nvSpPr>
          <p:spPr bwMode="auto">
            <a:xfrm flipH="1">
              <a:off x="1592" y="2777"/>
              <a:ext cx="272" cy="90"/>
            </a:xfrm>
            <a:prstGeom prst="line">
              <a:avLst/>
            </a:prstGeom>
            <a:noFill/>
            <a:ln w="9525">
              <a:solidFill>
                <a:schemeClr val="tx1"/>
              </a:solidFill>
              <a:round/>
              <a:headEnd/>
              <a:tailEnd/>
            </a:ln>
            <a:effectLst/>
          </p:spPr>
          <p:txBody>
            <a:bodyPr wrap="none"/>
            <a:lstStyle/>
            <a:p>
              <a:endParaRPr lang="zh-CN" altLang="en-US"/>
            </a:p>
          </p:txBody>
        </p:sp>
      </p:grpSp>
      <p:grpSp>
        <p:nvGrpSpPr>
          <p:cNvPr id="278556" name="Group 28"/>
          <p:cNvGrpSpPr>
            <a:grpSpLocks/>
          </p:cNvGrpSpPr>
          <p:nvPr/>
        </p:nvGrpSpPr>
        <p:grpSpPr bwMode="auto">
          <a:xfrm>
            <a:off x="5795963" y="4422775"/>
            <a:ext cx="647700" cy="503238"/>
            <a:chOff x="1519" y="2750"/>
            <a:chExt cx="408" cy="317"/>
          </a:xfrm>
        </p:grpSpPr>
        <p:sp>
          <p:nvSpPr>
            <p:cNvPr id="278557" name="AutoShape 29"/>
            <p:cNvSpPr>
              <a:spLocks noChangeArrowheads="1"/>
            </p:cNvSpPr>
            <p:nvPr/>
          </p:nvSpPr>
          <p:spPr bwMode="auto">
            <a:xfrm>
              <a:off x="1519" y="2750"/>
              <a:ext cx="408" cy="317"/>
            </a:xfrm>
            <a:prstGeom prst="can">
              <a:avLst>
                <a:gd name="adj" fmla="val 50000"/>
              </a:avLst>
            </a:prstGeom>
            <a:solidFill>
              <a:srgbClr val="66CCFF"/>
            </a:solidFill>
            <a:ln w="9525">
              <a:solidFill>
                <a:schemeClr val="tx1"/>
              </a:solidFill>
              <a:round/>
              <a:headEnd/>
              <a:tailEnd/>
            </a:ln>
            <a:effectLst/>
          </p:spPr>
          <p:txBody>
            <a:bodyPr wrap="none" anchor="ctr"/>
            <a:lstStyle/>
            <a:p>
              <a:endParaRPr lang="zh-CN" altLang="en-US"/>
            </a:p>
          </p:txBody>
        </p:sp>
        <p:sp>
          <p:nvSpPr>
            <p:cNvPr id="278558" name="Line 30"/>
            <p:cNvSpPr>
              <a:spLocks noChangeShapeType="1"/>
            </p:cNvSpPr>
            <p:nvPr/>
          </p:nvSpPr>
          <p:spPr bwMode="auto">
            <a:xfrm>
              <a:off x="1583" y="2777"/>
              <a:ext cx="272" cy="91"/>
            </a:xfrm>
            <a:prstGeom prst="line">
              <a:avLst/>
            </a:prstGeom>
            <a:noFill/>
            <a:ln w="9525">
              <a:solidFill>
                <a:schemeClr val="tx1"/>
              </a:solidFill>
              <a:round/>
              <a:headEnd/>
              <a:tailEnd/>
            </a:ln>
            <a:effectLst/>
          </p:spPr>
          <p:txBody>
            <a:bodyPr wrap="none"/>
            <a:lstStyle/>
            <a:p>
              <a:endParaRPr lang="zh-CN" altLang="en-US"/>
            </a:p>
          </p:txBody>
        </p:sp>
        <p:sp>
          <p:nvSpPr>
            <p:cNvPr id="278559" name="Line 31"/>
            <p:cNvSpPr>
              <a:spLocks noChangeShapeType="1"/>
            </p:cNvSpPr>
            <p:nvPr/>
          </p:nvSpPr>
          <p:spPr bwMode="auto">
            <a:xfrm flipH="1">
              <a:off x="1592" y="2777"/>
              <a:ext cx="272" cy="90"/>
            </a:xfrm>
            <a:prstGeom prst="line">
              <a:avLst/>
            </a:prstGeom>
            <a:noFill/>
            <a:ln w="9525">
              <a:solidFill>
                <a:schemeClr val="tx1"/>
              </a:solidFill>
              <a:round/>
              <a:headEnd/>
              <a:tailEnd/>
            </a:ln>
            <a:effectLst/>
          </p:spPr>
          <p:txBody>
            <a:bodyPr wrap="none"/>
            <a:lstStyle/>
            <a:p>
              <a:endParaRPr lang="zh-CN" altLang="en-US"/>
            </a:p>
          </p:txBody>
        </p:sp>
      </p:grpSp>
      <p:grpSp>
        <p:nvGrpSpPr>
          <p:cNvPr id="278560" name="Group 32"/>
          <p:cNvGrpSpPr>
            <a:grpSpLocks/>
          </p:cNvGrpSpPr>
          <p:nvPr/>
        </p:nvGrpSpPr>
        <p:grpSpPr bwMode="auto">
          <a:xfrm>
            <a:off x="7596188" y="4365625"/>
            <a:ext cx="647700" cy="503238"/>
            <a:chOff x="1519" y="2750"/>
            <a:chExt cx="408" cy="317"/>
          </a:xfrm>
        </p:grpSpPr>
        <p:sp>
          <p:nvSpPr>
            <p:cNvPr id="278561" name="AutoShape 33"/>
            <p:cNvSpPr>
              <a:spLocks noChangeArrowheads="1"/>
            </p:cNvSpPr>
            <p:nvPr/>
          </p:nvSpPr>
          <p:spPr bwMode="auto">
            <a:xfrm>
              <a:off x="1519" y="2750"/>
              <a:ext cx="408" cy="317"/>
            </a:xfrm>
            <a:prstGeom prst="can">
              <a:avLst>
                <a:gd name="adj" fmla="val 50000"/>
              </a:avLst>
            </a:prstGeom>
            <a:solidFill>
              <a:srgbClr val="66CCFF"/>
            </a:solidFill>
            <a:ln w="9525">
              <a:solidFill>
                <a:schemeClr val="tx1"/>
              </a:solidFill>
              <a:round/>
              <a:headEnd/>
              <a:tailEnd/>
            </a:ln>
            <a:effectLst/>
          </p:spPr>
          <p:txBody>
            <a:bodyPr wrap="none" anchor="ctr"/>
            <a:lstStyle/>
            <a:p>
              <a:endParaRPr lang="zh-CN" altLang="en-US"/>
            </a:p>
          </p:txBody>
        </p:sp>
        <p:sp>
          <p:nvSpPr>
            <p:cNvPr id="278562" name="Line 34"/>
            <p:cNvSpPr>
              <a:spLocks noChangeShapeType="1"/>
            </p:cNvSpPr>
            <p:nvPr/>
          </p:nvSpPr>
          <p:spPr bwMode="auto">
            <a:xfrm>
              <a:off x="1583" y="2777"/>
              <a:ext cx="272" cy="91"/>
            </a:xfrm>
            <a:prstGeom prst="line">
              <a:avLst/>
            </a:prstGeom>
            <a:noFill/>
            <a:ln w="9525">
              <a:solidFill>
                <a:schemeClr val="tx1"/>
              </a:solidFill>
              <a:round/>
              <a:headEnd/>
              <a:tailEnd/>
            </a:ln>
            <a:effectLst/>
          </p:spPr>
          <p:txBody>
            <a:bodyPr wrap="none"/>
            <a:lstStyle/>
            <a:p>
              <a:endParaRPr lang="zh-CN" altLang="en-US"/>
            </a:p>
          </p:txBody>
        </p:sp>
        <p:sp>
          <p:nvSpPr>
            <p:cNvPr id="278563" name="Line 35"/>
            <p:cNvSpPr>
              <a:spLocks noChangeShapeType="1"/>
            </p:cNvSpPr>
            <p:nvPr/>
          </p:nvSpPr>
          <p:spPr bwMode="auto">
            <a:xfrm flipH="1">
              <a:off x="1592" y="2777"/>
              <a:ext cx="272" cy="90"/>
            </a:xfrm>
            <a:prstGeom prst="line">
              <a:avLst/>
            </a:prstGeom>
            <a:noFill/>
            <a:ln w="9525">
              <a:solidFill>
                <a:schemeClr val="tx1"/>
              </a:solidFill>
              <a:round/>
              <a:headEnd/>
              <a:tailEnd/>
            </a:ln>
            <a:effectLst/>
          </p:spPr>
          <p:txBody>
            <a:bodyPr wrap="none"/>
            <a:lstStyle/>
            <a:p>
              <a:endParaRPr lang="zh-CN" altLang="en-US"/>
            </a:p>
          </p:txBody>
        </p:sp>
      </p:grpSp>
      <p:sp>
        <p:nvSpPr>
          <p:cNvPr id="278564" name="Oval 36"/>
          <p:cNvSpPr>
            <a:spLocks noChangeArrowheads="1"/>
          </p:cNvSpPr>
          <p:nvPr/>
        </p:nvSpPr>
        <p:spPr bwMode="auto">
          <a:xfrm>
            <a:off x="1330325" y="1716088"/>
            <a:ext cx="792163" cy="433387"/>
          </a:xfrm>
          <a:prstGeom prst="ellipse">
            <a:avLst/>
          </a:prstGeom>
          <a:solidFill>
            <a:srgbClr val="66FF66"/>
          </a:solidFill>
          <a:ln w="9525">
            <a:solidFill>
              <a:schemeClr val="tx1"/>
            </a:solidFill>
            <a:round/>
            <a:headEnd/>
            <a:tailEnd/>
          </a:ln>
          <a:effectLst/>
        </p:spPr>
        <p:txBody>
          <a:bodyPr wrap="none" anchor="ctr"/>
          <a:lstStyle/>
          <a:p>
            <a:pPr algn="ctr"/>
            <a:r>
              <a:rPr lang="en-US" altLang="zh-CN"/>
              <a:t>net</a:t>
            </a:r>
          </a:p>
        </p:txBody>
      </p:sp>
      <p:sp>
        <p:nvSpPr>
          <p:cNvPr id="278565" name="Oval 37"/>
          <p:cNvSpPr>
            <a:spLocks noChangeArrowheads="1"/>
          </p:cNvSpPr>
          <p:nvPr/>
        </p:nvSpPr>
        <p:spPr bwMode="auto">
          <a:xfrm>
            <a:off x="2555875" y="1773238"/>
            <a:ext cx="792163" cy="433387"/>
          </a:xfrm>
          <a:prstGeom prst="ellipse">
            <a:avLst/>
          </a:prstGeom>
          <a:solidFill>
            <a:srgbClr val="66FF66"/>
          </a:solidFill>
          <a:ln w="9525">
            <a:solidFill>
              <a:schemeClr val="tx1"/>
            </a:solidFill>
            <a:round/>
            <a:headEnd/>
            <a:tailEnd/>
          </a:ln>
          <a:effectLst/>
        </p:spPr>
        <p:txBody>
          <a:bodyPr wrap="none" anchor="ctr"/>
          <a:lstStyle/>
          <a:p>
            <a:pPr algn="ctr"/>
            <a:r>
              <a:rPr lang="en-US" altLang="zh-CN"/>
              <a:t>net</a:t>
            </a:r>
          </a:p>
        </p:txBody>
      </p:sp>
      <p:sp>
        <p:nvSpPr>
          <p:cNvPr id="278566" name="Oval 38"/>
          <p:cNvSpPr>
            <a:spLocks noChangeArrowheads="1"/>
          </p:cNvSpPr>
          <p:nvPr/>
        </p:nvSpPr>
        <p:spPr bwMode="auto">
          <a:xfrm>
            <a:off x="1806575" y="4537075"/>
            <a:ext cx="792163" cy="433388"/>
          </a:xfrm>
          <a:prstGeom prst="ellipse">
            <a:avLst/>
          </a:prstGeom>
          <a:solidFill>
            <a:srgbClr val="66FF66"/>
          </a:solidFill>
          <a:ln w="9525">
            <a:solidFill>
              <a:schemeClr val="tx1"/>
            </a:solidFill>
            <a:round/>
            <a:headEnd/>
            <a:tailEnd/>
          </a:ln>
          <a:effectLst/>
        </p:spPr>
        <p:txBody>
          <a:bodyPr wrap="none" anchor="ctr"/>
          <a:lstStyle/>
          <a:p>
            <a:pPr algn="ctr"/>
            <a:r>
              <a:rPr lang="en-US" altLang="zh-CN"/>
              <a:t>net</a:t>
            </a:r>
          </a:p>
        </p:txBody>
      </p:sp>
      <p:sp>
        <p:nvSpPr>
          <p:cNvPr id="278567" name="Oval 39"/>
          <p:cNvSpPr>
            <a:spLocks noChangeArrowheads="1"/>
          </p:cNvSpPr>
          <p:nvPr/>
        </p:nvSpPr>
        <p:spPr bwMode="auto">
          <a:xfrm>
            <a:off x="3203575" y="4508500"/>
            <a:ext cx="792163" cy="433388"/>
          </a:xfrm>
          <a:prstGeom prst="ellipse">
            <a:avLst/>
          </a:prstGeom>
          <a:solidFill>
            <a:srgbClr val="66FF66"/>
          </a:solidFill>
          <a:ln w="9525">
            <a:solidFill>
              <a:schemeClr val="tx1"/>
            </a:solidFill>
            <a:round/>
            <a:headEnd/>
            <a:tailEnd/>
          </a:ln>
          <a:effectLst/>
        </p:spPr>
        <p:txBody>
          <a:bodyPr wrap="none" anchor="ctr"/>
          <a:lstStyle/>
          <a:p>
            <a:pPr algn="ctr"/>
            <a:r>
              <a:rPr lang="en-US" altLang="zh-CN"/>
              <a:t>net</a:t>
            </a:r>
          </a:p>
        </p:txBody>
      </p:sp>
      <p:sp>
        <p:nvSpPr>
          <p:cNvPr id="278568" name="Oval 40"/>
          <p:cNvSpPr>
            <a:spLocks noChangeArrowheads="1"/>
          </p:cNvSpPr>
          <p:nvPr/>
        </p:nvSpPr>
        <p:spPr bwMode="auto">
          <a:xfrm>
            <a:off x="5076825" y="1744663"/>
            <a:ext cx="792163" cy="433387"/>
          </a:xfrm>
          <a:prstGeom prst="ellipse">
            <a:avLst/>
          </a:prstGeom>
          <a:solidFill>
            <a:srgbClr val="66FF66"/>
          </a:solidFill>
          <a:ln w="9525">
            <a:solidFill>
              <a:schemeClr val="tx1"/>
            </a:solidFill>
            <a:round/>
            <a:headEnd/>
            <a:tailEnd/>
          </a:ln>
          <a:effectLst/>
        </p:spPr>
        <p:txBody>
          <a:bodyPr wrap="none" anchor="ctr"/>
          <a:lstStyle/>
          <a:p>
            <a:pPr algn="ctr"/>
            <a:r>
              <a:rPr lang="en-US" altLang="zh-CN"/>
              <a:t>net</a:t>
            </a:r>
          </a:p>
        </p:txBody>
      </p:sp>
      <p:sp>
        <p:nvSpPr>
          <p:cNvPr id="278569" name="Oval 41"/>
          <p:cNvSpPr>
            <a:spLocks noChangeArrowheads="1"/>
          </p:cNvSpPr>
          <p:nvPr/>
        </p:nvSpPr>
        <p:spPr bwMode="auto">
          <a:xfrm>
            <a:off x="5062538" y="2693988"/>
            <a:ext cx="792162" cy="433387"/>
          </a:xfrm>
          <a:prstGeom prst="ellipse">
            <a:avLst/>
          </a:prstGeom>
          <a:solidFill>
            <a:srgbClr val="66FF66"/>
          </a:solidFill>
          <a:ln w="9525">
            <a:solidFill>
              <a:schemeClr val="tx1"/>
            </a:solidFill>
            <a:round/>
            <a:headEnd/>
            <a:tailEnd/>
          </a:ln>
          <a:effectLst/>
        </p:spPr>
        <p:txBody>
          <a:bodyPr wrap="none" anchor="ctr"/>
          <a:lstStyle/>
          <a:p>
            <a:pPr algn="ctr"/>
            <a:r>
              <a:rPr lang="en-US" altLang="zh-CN"/>
              <a:t>net</a:t>
            </a:r>
          </a:p>
        </p:txBody>
      </p:sp>
      <p:sp>
        <p:nvSpPr>
          <p:cNvPr id="278570" name="Oval 42"/>
          <p:cNvSpPr>
            <a:spLocks noChangeArrowheads="1"/>
          </p:cNvSpPr>
          <p:nvPr/>
        </p:nvSpPr>
        <p:spPr bwMode="auto">
          <a:xfrm>
            <a:off x="7667625" y="1714500"/>
            <a:ext cx="792163" cy="433388"/>
          </a:xfrm>
          <a:prstGeom prst="ellipse">
            <a:avLst/>
          </a:prstGeom>
          <a:solidFill>
            <a:srgbClr val="66FF66"/>
          </a:solidFill>
          <a:ln w="9525">
            <a:solidFill>
              <a:schemeClr val="tx1"/>
            </a:solidFill>
            <a:round/>
            <a:headEnd/>
            <a:tailEnd/>
          </a:ln>
          <a:effectLst/>
        </p:spPr>
        <p:txBody>
          <a:bodyPr wrap="none" anchor="ctr"/>
          <a:lstStyle/>
          <a:p>
            <a:pPr algn="ctr"/>
            <a:r>
              <a:rPr lang="en-US" altLang="zh-CN"/>
              <a:t>net</a:t>
            </a:r>
          </a:p>
        </p:txBody>
      </p:sp>
      <p:sp>
        <p:nvSpPr>
          <p:cNvPr id="278571" name="Oval 43"/>
          <p:cNvSpPr>
            <a:spLocks noChangeArrowheads="1"/>
          </p:cNvSpPr>
          <p:nvPr/>
        </p:nvSpPr>
        <p:spPr bwMode="auto">
          <a:xfrm>
            <a:off x="7710488" y="2795588"/>
            <a:ext cx="792162" cy="433387"/>
          </a:xfrm>
          <a:prstGeom prst="ellipse">
            <a:avLst/>
          </a:prstGeom>
          <a:solidFill>
            <a:srgbClr val="66FF66"/>
          </a:solidFill>
          <a:ln w="9525">
            <a:solidFill>
              <a:schemeClr val="tx1"/>
            </a:solidFill>
            <a:round/>
            <a:headEnd/>
            <a:tailEnd/>
          </a:ln>
          <a:effectLst/>
        </p:spPr>
        <p:txBody>
          <a:bodyPr wrap="none" anchor="ctr"/>
          <a:lstStyle/>
          <a:p>
            <a:pPr algn="ctr"/>
            <a:r>
              <a:rPr lang="en-US" altLang="zh-CN"/>
              <a:t>net</a:t>
            </a:r>
          </a:p>
        </p:txBody>
      </p:sp>
      <p:sp>
        <p:nvSpPr>
          <p:cNvPr id="278572" name="Oval 44"/>
          <p:cNvSpPr>
            <a:spLocks noChangeArrowheads="1"/>
          </p:cNvSpPr>
          <p:nvPr/>
        </p:nvSpPr>
        <p:spPr bwMode="auto">
          <a:xfrm>
            <a:off x="6688138" y="5056188"/>
            <a:ext cx="792162" cy="433387"/>
          </a:xfrm>
          <a:prstGeom prst="ellipse">
            <a:avLst/>
          </a:prstGeom>
          <a:solidFill>
            <a:srgbClr val="66FF66"/>
          </a:solidFill>
          <a:ln w="9525">
            <a:solidFill>
              <a:schemeClr val="tx1"/>
            </a:solidFill>
            <a:round/>
            <a:headEnd/>
            <a:tailEnd/>
          </a:ln>
          <a:effectLst/>
        </p:spPr>
        <p:txBody>
          <a:bodyPr wrap="none" anchor="ctr"/>
          <a:lstStyle/>
          <a:p>
            <a:pPr algn="ctr"/>
            <a:r>
              <a:rPr lang="en-US" altLang="zh-CN"/>
              <a:t>net</a:t>
            </a:r>
          </a:p>
        </p:txBody>
      </p:sp>
      <p:sp>
        <p:nvSpPr>
          <p:cNvPr id="278573" name="Oval 45"/>
          <p:cNvSpPr>
            <a:spLocks noChangeArrowheads="1"/>
          </p:cNvSpPr>
          <p:nvPr/>
        </p:nvSpPr>
        <p:spPr bwMode="auto">
          <a:xfrm>
            <a:off x="3794125" y="1773238"/>
            <a:ext cx="792163" cy="433387"/>
          </a:xfrm>
          <a:prstGeom prst="ellipse">
            <a:avLst/>
          </a:prstGeom>
          <a:solidFill>
            <a:srgbClr val="66FF66"/>
          </a:solidFill>
          <a:ln w="9525">
            <a:solidFill>
              <a:schemeClr val="tx1"/>
            </a:solidFill>
            <a:round/>
            <a:headEnd/>
            <a:tailEnd/>
          </a:ln>
          <a:effectLst/>
        </p:spPr>
        <p:txBody>
          <a:bodyPr wrap="none" anchor="ctr"/>
          <a:lstStyle/>
          <a:p>
            <a:pPr algn="ctr"/>
            <a:r>
              <a:rPr lang="en-US" altLang="zh-CN"/>
              <a:t>net</a:t>
            </a:r>
          </a:p>
        </p:txBody>
      </p:sp>
      <p:sp>
        <p:nvSpPr>
          <p:cNvPr id="278574" name="Line 46"/>
          <p:cNvSpPr>
            <a:spLocks noChangeShapeType="1"/>
          </p:cNvSpPr>
          <p:nvPr/>
        </p:nvSpPr>
        <p:spPr bwMode="auto">
          <a:xfrm>
            <a:off x="3995738" y="4724400"/>
            <a:ext cx="1800225" cy="0"/>
          </a:xfrm>
          <a:prstGeom prst="line">
            <a:avLst/>
          </a:prstGeom>
          <a:noFill/>
          <a:ln w="9525">
            <a:solidFill>
              <a:schemeClr val="tx1"/>
            </a:solidFill>
            <a:round/>
            <a:headEnd/>
            <a:tailEnd/>
          </a:ln>
          <a:effectLst/>
        </p:spPr>
        <p:txBody>
          <a:bodyPr wrap="none"/>
          <a:lstStyle/>
          <a:p>
            <a:endParaRPr lang="zh-CN" altLang="en-US"/>
          </a:p>
        </p:txBody>
      </p:sp>
      <p:sp>
        <p:nvSpPr>
          <p:cNvPr id="278575" name="Line 47"/>
          <p:cNvSpPr>
            <a:spLocks noChangeShapeType="1"/>
          </p:cNvSpPr>
          <p:nvPr/>
        </p:nvSpPr>
        <p:spPr bwMode="auto">
          <a:xfrm flipH="1">
            <a:off x="2339975" y="4121150"/>
            <a:ext cx="360363" cy="431800"/>
          </a:xfrm>
          <a:prstGeom prst="line">
            <a:avLst/>
          </a:prstGeom>
          <a:noFill/>
          <a:ln w="9525">
            <a:solidFill>
              <a:schemeClr val="tx1"/>
            </a:solidFill>
            <a:round/>
            <a:headEnd/>
            <a:tailEnd/>
          </a:ln>
          <a:effectLst/>
        </p:spPr>
        <p:txBody>
          <a:bodyPr wrap="none"/>
          <a:lstStyle/>
          <a:p>
            <a:endParaRPr lang="zh-CN" altLang="en-US"/>
          </a:p>
        </p:txBody>
      </p:sp>
      <p:sp>
        <p:nvSpPr>
          <p:cNvPr id="278576" name="Line 48"/>
          <p:cNvSpPr>
            <a:spLocks noChangeShapeType="1"/>
          </p:cNvSpPr>
          <p:nvPr/>
        </p:nvSpPr>
        <p:spPr bwMode="auto">
          <a:xfrm>
            <a:off x="3132138" y="4149725"/>
            <a:ext cx="215900" cy="395288"/>
          </a:xfrm>
          <a:prstGeom prst="line">
            <a:avLst/>
          </a:prstGeom>
          <a:noFill/>
          <a:ln w="9525">
            <a:solidFill>
              <a:schemeClr val="tx1"/>
            </a:solidFill>
            <a:round/>
            <a:headEnd/>
            <a:tailEnd/>
          </a:ln>
          <a:effectLst/>
        </p:spPr>
        <p:txBody>
          <a:bodyPr wrap="none"/>
          <a:lstStyle/>
          <a:p>
            <a:endParaRPr lang="zh-CN" altLang="en-US"/>
          </a:p>
        </p:txBody>
      </p:sp>
      <p:sp>
        <p:nvSpPr>
          <p:cNvPr id="278577" name="Line 49"/>
          <p:cNvSpPr>
            <a:spLocks noChangeShapeType="1"/>
          </p:cNvSpPr>
          <p:nvPr/>
        </p:nvSpPr>
        <p:spPr bwMode="auto">
          <a:xfrm>
            <a:off x="1835150" y="2133600"/>
            <a:ext cx="217488" cy="358775"/>
          </a:xfrm>
          <a:prstGeom prst="line">
            <a:avLst/>
          </a:prstGeom>
          <a:noFill/>
          <a:ln w="9525">
            <a:solidFill>
              <a:schemeClr val="tx1"/>
            </a:solidFill>
            <a:round/>
            <a:headEnd/>
            <a:tailEnd/>
          </a:ln>
          <a:effectLst/>
        </p:spPr>
        <p:txBody>
          <a:bodyPr wrap="none"/>
          <a:lstStyle/>
          <a:p>
            <a:endParaRPr lang="zh-CN" altLang="en-US"/>
          </a:p>
        </p:txBody>
      </p:sp>
      <p:sp>
        <p:nvSpPr>
          <p:cNvPr id="278578" name="Line 50"/>
          <p:cNvSpPr>
            <a:spLocks noChangeShapeType="1"/>
          </p:cNvSpPr>
          <p:nvPr/>
        </p:nvSpPr>
        <p:spPr bwMode="auto">
          <a:xfrm flipH="1">
            <a:off x="2411413" y="2147888"/>
            <a:ext cx="290512" cy="344487"/>
          </a:xfrm>
          <a:prstGeom prst="line">
            <a:avLst/>
          </a:prstGeom>
          <a:noFill/>
          <a:ln w="9525">
            <a:solidFill>
              <a:schemeClr val="tx1"/>
            </a:solidFill>
            <a:round/>
            <a:headEnd/>
            <a:tailEnd/>
          </a:ln>
          <a:effectLst/>
        </p:spPr>
        <p:txBody>
          <a:bodyPr wrap="none"/>
          <a:lstStyle/>
          <a:p>
            <a:endParaRPr lang="zh-CN" altLang="en-US"/>
          </a:p>
        </p:txBody>
      </p:sp>
      <p:sp>
        <p:nvSpPr>
          <p:cNvPr id="278579" name="Line 51"/>
          <p:cNvSpPr>
            <a:spLocks noChangeShapeType="1"/>
          </p:cNvSpPr>
          <p:nvPr/>
        </p:nvSpPr>
        <p:spPr bwMode="auto">
          <a:xfrm>
            <a:off x="3246438" y="2133600"/>
            <a:ext cx="360362" cy="358775"/>
          </a:xfrm>
          <a:prstGeom prst="line">
            <a:avLst/>
          </a:prstGeom>
          <a:noFill/>
          <a:ln w="9525">
            <a:solidFill>
              <a:schemeClr val="tx1"/>
            </a:solidFill>
            <a:round/>
            <a:headEnd/>
            <a:tailEnd/>
          </a:ln>
          <a:effectLst/>
        </p:spPr>
        <p:txBody>
          <a:bodyPr wrap="none"/>
          <a:lstStyle/>
          <a:p>
            <a:endParaRPr lang="zh-CN" altLang="en-US"/>
          </a:p>
        </p:txBody>
      </p:sp>
      <p:sp>
        <p:nvSpPr>
          <p:cNvPr id="278580" name="Line 52"/>
          <p:cNvSpPr>
            <a:spLocks noChangeShapeType="1"/>
          </p:cNvSpPr>
          <p:nvPr/>
        </p:nvSpPr>
        <p:spPr bwMode="auto">
          <a:xfrm flipH="1">
            <a:off x="3851275" y="2205038"/>
            <a:ext cx="215900" cy="287337"/>
          </a:xfrm>
          <a:prstGeom prst="line">
            <a:avLst/>
          </a:prstGeom>
          <a:noFill/>
          <a:ln w="9525">
            <a:solidFill>
              <a:schemeClr val="tx1"/>
            </a:solidFill>
            <a:round/>
            <a:headEnd/>
            <a:tailEnd/>
          </a:ln>
          <a:effectLst/>
        </p:spPr>
        <p:txBody>
          <a:bodyPr wrap="none"/>
          <a:lstStyle/>
          <a:p>
            <a:endParaRPr lang="zh-CN" altLang="en-US"/>
          </a:p>
        </p:txBody>
      </p:sp>
      <p:sp>
        <p:nvSpPr>
          <p:cNvPr id="278581" name="Line 53"/>
          <p:cNvSpPr>
            <a:spLocks noChangeShapeType="1"/>
          </p:cNvSpPr>
          <p:nvPr/>
        </p:nvSpPr>
        <p:spPr bwMode="auto">
          <a:xfrm>
            <a:off x="2987675" y="2205038"/>
            <a:ext cx="0" cy="1295400"/>
          </a:xfrm>
          <a:prstGeom prst="line">
            <a:avLst/>
          </a:prstGeom>
          <a:noFill/>
          <a:ln w="9525">
            <a:solidFill>
              <a:schemeClr val="tx1"/>
            </a:solidFill>
            <a:round/>
            <a:headEnd/>
            <a:tailEnd/>
          </a:ln>
          <a:effectLst/>
        </p:spPr>
        <p:txBody>
          <a:bodyPr wrap="none"/>
          <a:lstStyle/>
          <a:p>
            <a:endParaRPr lang="zh-CN" altLang="en-US"/>
          </a:p>
        </p:txBody>
      </p:sp>
      <p:sp>
        <p:nvSpPr>
          <p:cNvPr id="278582" name="Line 54"/>
          <p:cNvSpPr>
            <a:spLocks noChangeShapeType="1"/>
          </p:cNvSpPr>
          <p:nvPr/>
        </p:nvSpPr>
        <p:spPr bwMode="auto">
          <a:xfrm>
            <a:off x="5694363" y="2132013"/>
            <a:ext cx="433387" cy="252412"/>
          </a:xfrm>
          <a:prstGeom prst="line">
            <a:avLst/>
          </a:prstGeom>
          <a:noFill/>
          <a:ln w="9525">
            <a:solidFill>
              <a:schemeClr val="tx1"/>
            </a:solidFill>
            <a:round/>
            <a:headEnd/>
            <a:tailEnd/>
          </a:ln>
          <a:effectLst/>
        </p:spPr>
        <p:txBody>
          <a:bodyPr wrap="none"/>
          <a:lstStyle/>
          <a:p>
            <a:endParaRPr lang="zh-CN" altLang="en-US"/>
          </a:p>
        </p:txBody>
      </p:sp>
      <p:sp>
        <p:nvSpPr>
          <p:cNvPr id="278583" name="Line 55"/>
          <p:cNvSpPr>
            <a:spLocks noChangeShapeType="1"/>
          </p:cNvSpPr>
          <p:nvPr/>
        </p:nvSpPr>
        <p:spPr bwMode="auto">
          <a:xfrm flipH="1">
            <a:off x="5795963" y="2708275"/>
            <a:ext cx="215900" cy="73025"/>
          </a:xfrm>
          <a:prstGeom prst="line">
            <a:avLst/>
          </a:prstGeom>
          <a:noFill/>
          <a:ln w="9525">
            <a:solidFill>
              <a:schemeClr val="tx1"/>
            </a:solidFill>
            <a:round/>
            <a:headEnd/>
            <a:tailEnd/>
          </a:ln>
          <a:effectLst/>
        </p:spPr>
        <p:txBody>
          <a:bodyPr wrap="none"/>
          <a:lstStyle/>
          <a:p>
            <a:endParaRPr lang="zh-CN" altLang="en-US"/>
          </a:p>
        </p:txBody>
      </p:sp>
      <p:sp>
        <p:nvSpPr>
          <p:cNvPr id="278584" name="Line 56"/>
          <p:cNvSpPr>
            <a:spLocks noChangeShapeType="1"/>
          </p:cNvSpPr>
          <p:nvPr/>
        </p:nvSpPr>
        <p:spPr bwMode="auto">
          <a:xfrm>
            <a:off x="6516688" y="2838450"/>
            <a:ext cx="360362" cy="576263"/>
          </a:xfrm>
          <a:prstGeom prst="line">
            <a:avLst/>
          </a:prstGeom>
          <a:noFill/>
          <a:ln w="9525">
            <a:solidFill>
              <a:schemeClr val="tx1"/>
            </a:solidFill>
            <a:round/>
            <a:headEnd/>
            <a:tailEnd/>
          </a:ln>
          <a:effectLst/>
        </p:spPr>
        <p:txBody>
          <a:bodyPr wrap="none"/>
          <a:lstStyle/>
          <a:p>
            <a:endParaRPr lang="zh-CN" altLang="en-US"/>
          </a:p>
        </p:txBody>
      </p:sp>
      <p:sp>
        <p:nvSpPr>
          <p:cNvPr id="278585" name="Line 57"/>
          <p:cNvSpPr>
            <a:spLocks noChangeShapeType="1"/>
          </p:cNvSpPr>
          <p:nvPr/>
        </p:nvSpPr>
        <p:spPr bwMode="auto">
          <a:xfrm flipH="1">
            <a:off x="7091363" y="2765425"/>
            <a:ext cx="252412" cy="649288"/>
          </a:xfrm>
          <a:prstGeom prst="line">
            <a:avLst/>
          </a:prstGeom>
          <a:noFill/>
          <a:ln w="9525">
            <a:solidFill>
              <a:schemeClr val="tx1"/>
            </a:solidFill>
            <a:round/>
            <a:headEnd/>
            <a:tailEnd/>
          </a:ln>
          <a:effectLst/>
        </p:spPr>
        <p:txBody>
          <a:bodyPr wrap="none"/>
          <a:lstStyle/>
          <a:p>
            <a:endParaRPr lang="zh-CN" altLang="en-US"/>
          </a:p>
        </p:txBody>
      </p:sp>
      <p:sp>
        <p:nvSpPr>
          <p:cNvPr id="278586" name="Line 58"/>
          <p:cNvSpPr>
            <a:spLocks noChangeShapeType="1"/>
          </p:cNvSpPr>
          <p:nvPr/>
        </p:nvSpPr>
        <p:spPr bwMode="auto">
          <a:xfrm flipV="1">
            <a:off x="7667625" y="2133600"/>
            <a:ext cx="217488" cy="215900"/>
          </a:xfrm>
          <a:prstGeom prst="line">
            <a:avLst/>
          </a:prstGeom>
          <a:noFill/>
          <a:ln w="9525">
            <a:solidFill>
              <a:schemeClr val="tx1"/>
            </a:solidFill>
            <a:round/>
            <a:headEnd/>
            <a:tailEnd/>
          </a:ln>
          <a:effectLst/>
        </p:spPr>
        <p:txBody>
          <a:bodyPr wrap="none"/>
          <a:lstStyle/>
          <a:p>
            <a:endParaRPr lang="zh-CN" altLang="en-US"/>
          </a:p>
        </p:txBody>
      </p:sp>
      <p:sp>
        <p:nvSpPr>
          <p:cNvPr id="278587" name="Line 59"/>
          <p:cNvSpPr>
            <a:spLocks noChangeShapeType="1"/>
          </p:cNvSpPr>
          <p:nvPr/>
        </p:nvSpPr>
        <p:spPr bwMode="auto">
          <a:xfrm>
            <a:off x="7653338" y="2693988"/>
            <a:ext cx="179387" cy="179387"/>
          </a:xfrm>
          <a:prstGeom prst="line">
            <a:avLst/>
          </a:prstGeom>
          <a:noFill/>
          <a:ln w="9525">
            <a:solidFill>
              <a:schemeClr val="tx1"/>
            </a:solidFill>
            <a:round/>
            <a:headEnd/>
            <a:tailEnd/>
          </a:ln>
          <a:effectLst/>
        </p:spPr>
        <p:txBody>
          <a:bodyPr wrap="none"/>
          <a:lstStyle/>
          <a:p>
            <a:endParaRPr lang="zh-CN" altLang="en-US"/>
          </a:p>
        </p:txBody>
      </p:sp>
      <p:sp>
        <p:nvSpPr>
          <p:cNvPr id="278588" name="Line 60"/>
          <p:cNvSpPr>
            <a:spLocks noChangeShapeType="1"/>
          </p:cNvSpPr>
          <p:nvPr/>
        </p:nvSpPr>
        <p:spPr bwMode="auto">
          <a:xfrm>
            <a:off x="6372225" y="4870450"/>
            <a:ext cx="360363" cy="288925"/>
          </a:xfrm>
          <a:prstGeom prst="line">
            <a:avLst/>
          </a:prstGeom>
          <a:noFill/>
          <a:ln w="9525">
            <a:solidFill>
              <a:schemeClr val="tx1"/>
            </a:solidFill>
            <a:round/>
            <a:headEnd/>
            <a:tailEnd/>
          </a:ln>
          <a:effectLst/>
        </p:spPr>
        <p:txBody>
          <a:bodyPr wrap="none"/>
          <a:lstStyle/>
          <a:p>
            <a:endParaRPr lang="zh-CN" altLang="en-US"/>
          </a:p>
        </p:txBody>
      </p:sp>
      <p:sp>
        <p:nvSpPr>
          <p:cNvPr id="278589" name="Line 61"/>
          <p:cNvSpPr>
            <a:spLocks noChangeShapeType="1"/>
          </p:cNvSpPr>
          <p:nvPr/>
        </p:nvSpPr>
        <p:spPr bwMode="auto">
          <a:xfrm flipH="1">
            <a:off x="6313488" y="4005263"/>
            <a:ext cx="395287" cy="468312"/>
          </a:xfrm>
          <a:prstGeom prst="line">
            <a:avLst/>
          </a:prstGeom>
          <a:noFill/>
          <a:ln w="9525">
            <a:solidFill>
              <a:schemeClr val="tx1"/>
            </a:solidFill>
            <a:round/>
            <a:headEnd/>
            <a:tailEnd/>
          </a:ln>
          <a:effectLst/>
        </p:spPr>
        <p:txBody>
          <a:bodyPr wrap="none"/>
          <a:lstStyle/>
          <a:p>
            <a:endParaRPr lang="zh-CN" altLang="en-US"/>
          </a:p>
        </p:txBody>
      </p:sp>
      <p:sp>
        <p:nvSpPr>
          <p:cNvPr id="278591" name="Line 63"/>
          <p:cNvSpPr>
            <a:spLocks noChangeShapeType="1"/>
          </p:cNvSpPr>
          <p:nvPr/>
        </p:nvSpPr>
        <p:spPr bwMode="auto">
          <a:xfrm flipV="1">
            <a:off x="7451725" y="4868863"/>
            <a:ext cx="288925" cy="288925"/>
          </a:xfrm>
          <a:prstGeom prst="line">
            <a:avLst/>
          </a:prstGeom>
          <a:noFill/>
          <a:ln w="9525">
            <a:solidFill>
              <a:schemeClr val="tx1"/>
            </a:solidFill>
            <a:round/>
            <a:headEnd/>
            <a:tailEnd/>
          </a:ln>
          <a:effectLst/>
        </p:spPr>
        <p:txBody>
          <a:bodyPr wrap="none"/>
          <a:lstStyle/>
          <a:p>
            <a:endParaRPr lang="zh-CN" altLang="en-US"/>
          </a:p>
        </p:txBody>
      </p:sp>
      <p:sp>
        <p:nvSpPr>
          <p:cNvPr id="278596" name="Rectangle 68"/>
          <p:cNvSpPr>
            <a:spLocks noChangeArrowheads="1"/>
          </p:cNvSpPr>
          <p:nvPr/>
        </p:nvSpPr>
        <p:spPr bwMode="auto">
          <a:xfrm>
            <a:off x="1116013" y="5300663"/>
            <a:ext cx="1943100" cy="360362"/>
          </a:xfrm>
          <a:prstGeom prst="rect">
            <a:avLst/>
          </a:prstGeom>
          <a:noFill/>
          <a:ln w="9525">
            <a:noFill/>
            <a:miter lim="800000"/>
            <a:headEnd/>
            <a:tailEnd/>
          </a:ln>
          <a:effectLst/>
        </p:spPr>
        <p:txBody>
          <a:bodyPr wrap="none" anchor="ctr"/>
          <a:lstStyle/>
          <a:p>
            <a:pPr algn="ctr"/>
            <a:r>
              <a:rPr lang="zh-CN" altLang="en-US" sz="2400">
                <a:solidFill>
                  <a:srgbClr val="FF0000"/>
                </a:solidFill>
                <a:effectLst>
                  <a:outerShdw blurRad="38100" dist="38100" dir="2700000" algn="tl">
                    <a:srgbClr val="000000"/>
                  </a:outerShdw>
                </a:effectLst>
              </a:rPr>
              <a:t>区域</a:t>
            </a:r>
            <a:r>
              <a:rPr lang="en-US" altLang="zh-CN" sz="2400">
                <a:solidFill>
                  <a:srgbClr val="FF0000"/>
                </a:solidFill>
                <a:effectLst>
                  <a:outerShdw blurRad="38100" dist="38100" dir="2700000" algn="tl">
                    <a:srgbClr val="000000"/>
                  </a:outerShdw>
                </a:effectLst>
              </a:rPr>
              <a:t>0</a:t>
            </a:r>
            <a:r>
              <a:rPr lang="zh-CN" altLang="en-US" sz="2400">
                <a:solidFill>
                  <a:srgbClr val="FF0000"/>
                </a:solidFill>
                <a:effectLst>
                  <a:outerShdw blurRad="38100" dist="38100" dir="2700000" algn="tl">
                    <a:srgbClr val="000000"/>
                  </a:outerShdw>
                </a:effectLst>
              </a:rPr>
              <a:t>（主干）</a:t>
            </a:r>
          </a:p>
        </p:txBody>
      </p:sp>
      <p:sp>
        <p:nvSpPr>
          <p:cNvPr id="278597" name="Rectangle 69"/>
          <p:cNvSpPr>
            <a:spLocks noChangeArrowheads="1"/>
          </p:cNvSpPr>
          <p:nvPr/>
        </p:nvSpPr>
        <p:spPr bwMode="auto">
          <a:xfrm>
            <a:off x="1187450" y="3284538"/>
            <a:ext cx="792163" cy="360362"/>
          </a:xfrm>
          <a:prstGeom prst="rect">
            <a:avLst/>
          </a:prstGeom>
          <a:noFill/>
          <a:ln w="9525">
            <a:noFill/>
            <a:miter lim="800000"/>
            <a:headEnd/>
            <a:tailEnd/>
          </a:ln>
          <a:effectLst/>
        </p:spPr>
        <p:txBody>
          <a:bodyPr wrap="none" anchor="ctr"/>
          <a:lstStyle/>
          <a:p>
            <a:pPr algn="ctr"/>
            <a:r>
              <a:rPr lang="zh-CN" altLang="en-US" sz="2400">
                <a:solidFill>
                  <a:srgbClr val="FF0000"/>
                </a:solidFill>
                <a:effectLst>
                  <a:outerShdw blurRad="38100" dist="38100" dir="2700000" algn="tl">
                    <a:srgbClr val="000000"/>
                  </a:outerShdw>
                </a:effectLst>
              </a:rPr>
              <a:t>区域</a:t>
            </a:r>
            <a:r>
              <a:rPr lang="en-US" altLang="zh-CN" sz="2400">
                <a:solidFill>
                  <a:srgbClr val="FF0000"/>
                </a:solidFill>
                <a:effectLst>
                  <a:outerShdw blurRad="38100" dist="38100" dir="2700000" algn="tl">
                    <a:srgbClr val="000000"/>
                  </a:outerShdw>
                </a:effectLst>
              </a:rPr>
              <a:t>1</a:t>
            </a:r>
          </a:p>
        </p:txBody>
      </p:sp>
      <p:sp>
        <p:nvSpPr>
          <p:cNvPr id="278598" name="Rectangle 70"/>
          <p:cNvSpPr>
            <a:spLocks noChangeArrowheads="1"/>
          </p:cNvSpPr>
          <p:nvPr/>
        </p:nvSpPr>
        <p:spPr bwMode="auto">
          <a:xfrm>
            <a:off x="6300788" y="1628775"/>
            <a:ext cx="1223962" cy="360363"/>
          </a:xfrm>
          <a:prstGeom prst="rect">
            <a:avLst/>
          </a:prstGeom>
          <a:noFill/>
          <a:ln w="9525">
            <a:noFill/>
            <a:miter lim="800000"/>
            <a:headEnd/>
            <a:tailEnd/>
          </a:ln>
          <a:effectLst/>
        </p:spPr>
        <p:txBody>
          <a:bodyPr wrap="none" anchor="ctr"/>
          <a:lstStyle/>
          <a:p>
            <a:pPr algn="ctr"/>
            <a:r>
              <a:rPr lang="zh-CN" altLang="en-US" sz="2400">
                <a:solidFill>
                  <a:srgbClr val="FF0000"/>
                </a:solidFill>
                <a:effectLst>
                  <a:outerShdw blurRad="38100" dist="38100" dir="2700000" algn="tl">
                    <a:srgbClr val="000000"/>
                  </a:outerShdw>
                </a:effectLst>
              </a:rPr>
              <a:t>区域</a:t>
            </a:r>
            <a:r>
              <a:rPr lang="en-US" altLang="zh-CN" sz="2400">
                <a:solidFill>
                  <a:srgbClr val="FF0000"/>
                </a:solidFill>
                <a:effectLst>
                  <a:outerShdw blurRad="38100" dist="38100" dir="2700000" algn="tl">
                    <a:srgbClr val="000000"/>
                  </a:outerShdw>
                </a:effectLst>
              </a:rPr>
              <a:t>2</a:t>
            </a:r>
          </a:p>
        </p:txBody>
      </p:sp>
      <p:sp>
        <p:nvSpPr>
          <p:cNvPr id="278599" name="Rectangle 71"/>
          <p:cNvSpPr>
            <a:spLocks noChangeArrowheads="1"/>
          </p:cNvSpPr>
          <p:nvPr/>
        </p:nvSpPr>
        <p:spPr bwMode="auto">
          <a:xfrm>
            <a:off x="3894138" y="3573463"/>
            <a:ext cx="2262187" cy="446087"/>
          </a:xfrm>
          <a:prstGeom prst="rect">
            <a:avLst/>
          </a:prstGeom>
          <a:solidFill>
            <a:schemeClr val="bg1"/>
          </a:solidFill>
          <a:ln w="9525">
            <a:noFill/>
            <a:miter lim="800000"/>
            <a:headEnd/>
            <a:tailEnd/>
          </a:ln>
          <a:effectLst/>
        </p:spPr>
        <p:txBody>
          <a:bodyPr wrap="none" anchor="ctr"/>
          <a:lstStyle/>
          <a:p>
            <a:pPr algn="ctr"/>
            <a:r>
              <a:rPr lang="zh-CN" altLang="en-US" sz="2400">
                <a:solidFill>
                  <a:srgbClr val="FF0000"/>
                </a:solidFill>
                <a:effectLst>
                  <a:outerShdw blurRad="38100" dist="38100" dir="2700000" algn="tl">
                    <a:srgbClr val="000000"/>
                  </a:outerShdw>
                </a:effectLst>
              </a:rPr>
              <a:t>区域边界路由器</a:t>
            </a:r>
          </a:p>
        </p:txBody>
      </p:sp>
      <p:sp>
        <p:nvSpPr>
          <p:cNvPr id="278600" name="Rectangle 72"/>
          <p:cNvSpPr>
            <a:spLocks noChangeArrowheads="1"/>
          </p:cNvSpPr>
          <p:nvPr/>
        </p:nvSpPr>
        <p:spPr bwMode="auto">
          <a:xfrm>
            <a:off x="4787900" y="5084763"/>
            <a:ext cx="1800225" cy="446087"/>
          </a:xfrm>
          <a:prstGeom prst="rect">
            <a:avLst/>
          </a:prstGeom>
          <a:solidFill>
            <a:schemeClr val="bg1"/>
          </a:solidFill>
          <a:ln w="9525">
            <a:noFill/>
            <a:miter lim="800000"/>
            <a:headEnd/>
            <a:tailEnd/>
          </a:ln>
          <a:effectLst/>
        </p:spPr>
        <p:txBody>
          <a:bodyPr wrap="none" anchor="ctr"/>
          <a:lstStyle/>
          <a:p>
            <a:pPr algn="ctr"/>
            <a:r>
              <a:rPr lang="zh-CN" altLang="en-US" sz="2400">
                <a:solidFill>
                  <a:srgbClr val="FF0000"/>
                </a:solidFill>
                <a:effectLst>
                  <a:outerShdw blurRad="38100" dist="38100" dir="2700000" algn="tl">
                    <a:srgbClr val="000000"/>
                  </a:outerShdw>
                </a:effectLst>
              </a:rPr>
              <a:t>主干路由器</a:t>
            </a:r>
          </a:p>
        </p:txBody>
      </p:sp>
      <p:sp>
        <p:nvSpPr>
          <p:cNvPr id="278601" name="Rectangle 73"/>
          <p:cNvSpPr>
            <a:spLocks noChangeArrowheads="1"/>
          </p:cNvSpPr>
          <p:nvPr/>
        </p:nvSpPr>
        <p:spPr bwMode="auto">
          <a:xfrm>
            <a:off x="7740650" y="5013325"/>
            <a:ext cx="973138" cy="792163"/>
          </a:xfrm>
          <a:prstGeom prst="rect">
            <a:avLst/>
          </a:prstGeom>
          <a:solidFill>
            <a:schemeClr val="bg1"/>
          </a:solidFill>
          <a:ln w="9525">
            <a:noFill/>
            <a:miter lim="800000"/>
            <a:headEnd/>
            <a:tailEnd/>
          </a:ln>
          <a:effectLst/>
        </p:spPr>
        <p:txBody>
          <a:bodyPr wrap="none" anchor="ctr"/>
          <a:lstStyle/>
          <a:p>
            <a:pPr algn="ctr"/>
            <a:r>
              <a:rPr lang="en-US" altLang="zh-CN" sz="2400">
                <a:solidFill>
                  <a:srgbClr val="FF0000"/>
                </a:solidFill>
                <a:effectLst>
                  <a:outerShdw blurRad="38100" dist="38100" dir="2700000" algn="tl">
                    <a:srgbClr val="000000"/>
                  </a:outerShdw>
                </a:effectLst>
              </a:rPr>
              <a:t>AS</a:t>
            </a:r>
            <a:r>
              <a:rPr lang="zh-CN" altLang="en-US" sz="2400">
                <a:solidFill>
                  <a:srgbClr val="FF0000"/>
                </a:solidFill>
                <a:effectLst>
                  <a:outerShdw blurRad="38100" dist="38100" dir="2700000" algn="tl">
                    <a:srgbClr val="000000"/>
                  </a:outerShdw>
                </a:effectLst>
              </a:rPr>
              <a:t>边界</a:t>
            </a:r>
          </a:p>
          <a:p>
            <a:pPr algn="ctr"/>
            <a:r>
              <a:rPr lang="zh-CN" altLang="en-US" sz="2400">
                <a:solidFill>
                  <a:srgbClr val="FF0000"/>
                </a:solidFill>
                <a:effectLst>
                  <a:outerShdw blurRad="38100" dist="38100" dir="2700000" algn="tl">
                    <a:srgbClr val="000000"/>
                  </a:outerShdw>
                </a:effectLst>
              </a:rPr>
              <a:t>路由器</a:t>
            </a:r>
          </a:p>
        </p:txBody>
      </p:sp>
      <p:sp>
        <p:nvSpPr>
          <p:cNvPr id="278602" name="AutoShape 74"/>
          <p:cNvSpPr>
            <a:spLocks noChangeArrowheads="1"/>
          </p:cNvSpPr>
          <p:nvPr/>
        </p:nvSpPr>
        <p:spPr bwMode="auto">
          <a:xfrm>
            <a:off x="8243888" y="4508500"/>
            <a:ext cx="576262" cy="287338"/>
          </a:xfrm>
          <a:prstGeom prst="rightArrow">
            <a:avLst>
              <a:gd name="adj1" fmla="val 50000"/>
              <a:gd name="adj2" fmla="val 50138"/>
            </a:avLst>
          </a:prstGeom>
          <a:solidFill>
            <a:srgbClr val="DF7449"/>
          </a:solidFill>
          <a:ln w="9525">
            <a:solidFill>
              <a:schemeClr val="tx1"/>
            </a:solidFill>
            <a:miter lim="800000"/>
            <a:headEnd/>
            <a:tailEnd/>
          </a:ln>
          <a:effectLst/>
        </p:spPr>
        <p:txBody>
          <a:bodyPr wrap="none" anchor="ctr"/>
          <a:lstStyle/>
          <a:p>
            <a:endParaRPr lang="zh-CN" altLang="en-US"/>
          </a:p>
        </p:txBody>
      </p:sp>
      <p:sp>
        <p:nvSpPr>
          <p:cNvPr id="278603" name="Rectangle 75"/>
          <p:cNvSpPr>
            <a:spLocks noChangeArrowheads="1"/>
          </p:cNvSpPr>
          <p:nvPr/>
        </p:nvSpPr>
        <p:spPr bwMode="auto">
          <a:xfrm>
            <a:off x="7596188" y="3789363"/>
            <a:ext cx="1368425" cy="433387"/>
          </a:xfrm>
          <a:prstGeom prst="rect">
            <a:avLst/>
          </a:prstGeom>
          <a:solidFill>
            <a:schemeClr val="bg1"/>
          </a:solidFill>
          <a:ln w="9525">
            <a:noFill/>
            <a:miter lim="800000"/>
            <a:headEnd/>
            <a:tailEnd/>
          </a:ln>
          <a:effectLst/>
        </p:spPr>
        <p:txBody>
          <a:bodyPr wrap="none" anchor="ctr"/>
          <a:lstStyle/>
          <a:p>
            <a:pPr algn="ctr"/>
            <a:r>
              <a:rPr lang="zh-CN" altLang="en-US" sz="2400">
                <a:solidFill>
                  <a:srgbClr val="FF0000"/>
                </a:solidFill>
                <a:effectLst>
                  <a:outerShdw blurRad="38100" dist="38100" dir="2700000" algn="tl">
                    <a:srgbClr val="000000"/>
                  </a:outerShdw>
                </a:effectLst>
              </a:rPr>
              <a:t>到其他</a:t>
            </a:r>
            <a:r>
              <a:rPr lang="en-US" altLang="zh-CN" sz="2400">
                <a:solidFill>
                  <a:srgbClr val="FF0000"/>
                </a:solidFill>
                <a:effectLst>
                  <a:outerShdw blurRad="38100" dist="38100" dir="2700000" algn="tl">
                    <a:srgbClr val="000000"/>
                  </a:outerShdw>
                </a:effectLst>
              </a:rPr>
              <a:t>AS</a:t>
            </a:r>
            <a:endParaRPr lang="zh-CN" altLang="en-US" sz="2400">
              <a:solidFill>
                <a:srgbClr val="FF0000"/>
              </a:solidFill>
              <a:effectLst>
                <a:outerShdw blurRad="38100" dist="38100" dir="2700000" algn="tl">
                  <a:srgbClr val="000000"/>
                </a:outerShdw>
              </a:effectLst>
            </a:endParaRPr>
          </a:p>
        </p:txBody>
      </p:sp>
    </p:spTree>
  </p:cSld>
  <p:clrMapOvr>
    <a:masterClrMapping/>
  </p:clrMapOvr>
  <p:transition spd="slow">
    <p:random/>
  </p:transition>
</p:sld>
</file>

<file path=ppt/theme/theme1.xml><?xml version="1.0" encoding="utf-8"?>
<a:theme xmlns:a="http://schemas.openxmlformats.org/drawingml/2006/main" name="1_Notebook">
  <a:themeElements>
    <a:clrScheme name="1_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1_Notebook">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0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0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1_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1_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4529</TotalTime>
  <Words>7622</Words>
  <Application>Microsoft PowerPoint</Application>
  <PresentationFormat>全屏显示(4:3)</PresentationFormat>
  <Paragraphs>973</Paragraphs>
  <Slides>127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127</vt:i4>
      </vt:variant>
    </vt:vector>
  </HeadingPairs>
  <TitlesOfParts>
    <vt:vector size="129" baseType="lpstr">
      <vt:lpstr>1_Notebook</vt:lpstr>
      <vt:lpstr>Visio</vt:lpstr>
      <vt:lpstr>第4章  网络层协议</vt:lpstr>
      <vt:lpstr>8.1  IP协议</vt:lpstr>
      <vt:lpstr>IP协议的特点</vt:lpstr>
      <vt:lpstr>8.1.1  IP地址</vt:lpstr>
      <vt:lpstr>幻灯片 5</vt:lpstr>
      <vt:lpstr>3．特殊的IP地址 </vt:lpstr>
      <vt:lpstr>8.1.2 IP数据报 </vt:lpstr>
      <vt:lpstr> IP数据报格式 </vt:lpstr>
      <vt:lpstr>幻灯片 9</vt:lpstr>
      <vt:lpstr>2. IP数据报各字段含义 </vt:lpstr>
      <vt:lpstr>2. IP数据报各字段含义</vt:lpstr>
      <vt:lpstr>2. IP数据报各字段含义</vt:lpstr>
      <vt:lpstr>2. IP数据报各字段含义</vt:lpstr>
      <vt:lpstr>2. IP数据报各字段含义</vt:lpstr>
      <vt:lpstr>IP分片和TCP分段</vt:lpstr>
      <vt:lpstr>2. IP数据报各字段含义</vt:lpstr>
      <vt:lpstr>2. IP数据报各字段含义</vt:lpstr>
      <vt:lpstr>二进制反码加法运算过程 </vt:lpstr>
      <vt:lpstr>IP报文校验和举例</vt:lpstr>
      <vt:lpstr>解</vt:lpstr>
      <vt:lpstr>幻灯片 21</vt:lpstr>
      <vt:lpstr>2. IP数据报各字段含义</vt:lpstr>
      <vt:lpstr>8.1.3 IP路由表 </vt:lpstr>
      <vt:lpstr>路由表的设计原则 </vt:lpstr>
      <vt:lpstr>路由表示例 </vt:lpstr>
      <vt:lpstr>2．IP路由算法</vt:lpstr>
      <vt:lpstr>IP数据报转发过程</vt:lpstr>
      <vt:lpstr>3．处理传入的数据报 </vt:lpstr>
      <vt:lpstr>（2）主机的处理过程</vt:lpstr>
      <vt:lpstr>（3）路由器的处理过程</vt:lpstr>
      <vt:lpstr>路由器处理传入的数据报的过程 </vt:lpstr>
      <vt:lpstr>现 场 演 示 IP抓包解析</vt:lpstr>
      <vt:lpstr>8.2 Internet地址解析协议 </vt:lpstr>
      <vt:lpstr>以太网帧格式</vt:lpstr>
      <vt:lpstr>ARP报文格式</vt:lpstr>
      <vt:lpstr>1．ARP的协议格式 </vt:lpstr>
      <vt:lpstr>2.  ARP工作过程</vt:lpstr>
      <vt:lpstr>数据链路层ARP桥接攻击</vt:lpstr>
      <vt:lpstr>现 场 演 示</vt:lpstr>
      <vt:lpstr>观察</vt:lpstr>
      <vt:lpstr>幻灯片 41</vt:lpstr>
      <vt:lpstr>幻灯片 42</vt:lpstr>
      <vt:lpstr>8.2.2 反向地址解析协议（RARP）</vt:lpstr>
      <vt:lpstr>8.3  Internet控制协议</vt:lpstr>
      <vt:lpstr>8.3.1 Internet控制报文协议（ICMP）</vt:lpstr>
      <vt:lpstr>8.3.1 Internet控制报文协议（ICMP）</vt:lpstr>
      <vt:lpstr>1.  ICMP报文类型</vt:lpstr>
      <vt:lpstr>2.  ICMP报文的一般格式</vt:lpstr>
      <vt:lpstr>3.  ICMP差错报文的说明</vt:lpstr>
      <vt:lpstr>（1）目的地不可达</vt:lpstr>
      <vt:lpstr>（1）目的地不可达</vt:lpstr>
      <vt:lpstr>（1）目的地不可达</vt:lpstr>
      <vt:lpstr>（2）源抑制</vt:lpstr>
      <vt:lpstr>（3）改变路由</vt:lpstr>
      <vt:lpstr>（4）IP分组超时</vt:lpstr>
      <vt:lpstr>（5）IP分组参数错</vt:lpstr>
      <vt:lpstr>（6）回送请求和应答</vt:lpstr>
      <vt:lpstr>（7）时间戳请求和应答</vt:lpstr>
      <vt:lpstr>（7）时间戳请求和应答</vt:lpstr>
      <vt:lpstr>（8）地址掩码请求和应答</vt:lpstr>
      <vt:lpstr>（9）路由器询问和通告</vt:lpstr>
      <vt:lpstr>8.  ICMP的应用举例 </vt:lpstr>
      <vt:lpstr>Ping 举例</vt:lpstr>
      <vt:lpstr>Ping 举例</vt:lpstr>
      <vt:lpstr>（2）Tracerout</vt:lpstr>
      <vt:lpstr>Tracert 举例</vt:lpstr>
      <vt:lpstr>说明</vt:lpstr>
      <vt:lpstr>Tracert 举例</vt:lpstr>
      <vt:lpstr>Tracert 举例</vt:lpstr>
      <vt:lpstr>现 场 演 示</vt:lpstr>
      <vt:lpstr>ICMP RAW Socket</vt:lpstr>
      <vt:lpstr>幻灯片 72</vt:lpstr>
      <vt:lpstr>校验和计算（续）</vt:lpstr>
      <vt:lpstr>ICMP Ping观察</vt:lpstr>
      <vt:lpstr>8.3.2 Internet组管理协议（IGMP） </vt:lpstr>
      <vt:lpstr>几个特殊的永久组地址</vt:lpstr>
      <vt:lpstr>1.  IGMP概述</vt:lpstr>
      <vt:lpstr>2.  IGMP工作原理</vt:lpstr>
      <vt:lpstr>IGMP工作的3个阶段 </vt:lpstr>
      <vt:lpstr>（2）删除一个群组 </vt:lpstr>
      <vt:lpstr>（3）监视群组成员关系 </vt:lpstr>
      <vt:lpstr>3.   IGMP报文</vt:lpstr>
      <vt:lpstr>IGMP报文类型</vt:lpstr>
      <vt:lpstr>IGMP报文格式</vt:lpstr>
      <vt:lpstr>8.3  IP路由选择协议</vt:lpstr>
      <vt:lpstr>8.8.1 内部网关路由选择协议</vt:lpstr>
      <vt:lpstr>1．RIP协议 </vt:lpstr>
      <vt:lpstr>1．RIP协议</vt:lpstr>
      <vt:lpstr>1．RIP协议</vt:lpstr>
      <vt:lpstr>（1）RIP协议慢收敛问题的解决技术</vt:lpstr>
      <vt:lpstr>（2）RIP协议慢收敛问题的解决技术</vt:lpstr>
      <vt:lpstr>（2）RIP报文格式</vt:lpstr>
      <vt:lpstr>命令字段的含义</vt:lpstr>
      <vt:lpstr>（2）RIP报文格式</vt:lpstr>
      <vt:lpstr>RIPv2的扩充功能 </vt:lpstr>
      <vt:lpstr>2．HELLO协议 </vt:lpstr>
      <vt:lpstr>HELLO协议报文格式</vt:lpstr>
      <vt:lpstr>3．OSPF协议 </vt:lpstr>
      <vt:lpstr>（2）自治系统中的区域</vt:lpstr>
      <vt:lpstr>（3）链路类型</vt:lpstr>
      <vt:lpstr>（4）OSPF分组类型和作用</vt:lpstr>
      <vt:lpstr>（5）OSPF分组首部格式</vt:lpstr>
      <vt:lpstr>各字段含义</vt:lpstr>
      <vt:lpstr>（6）链路状态更新分组</vt:lpstr>
      <vt:lpstr>链路状态通用首部格式</vt:lpstr>
      <vt:lpstr>各字段含义</vt:lpstr>
      <vt:lpstr>各字段含义</vt:lpstr>
      <vt:lpstr>8.8.2 外部网关路由选择协议</vt:lpstr>
      <vt:lpstr>1．BGP的路由器类型</vt:lpstr>
      <vt:lpstr>2. BGP路由器之间的通信过程 </vt:lpstr>
      <vt:lpstr>3. BGP路由器的工作原理</vt:lpstr>
      <vt:lpstr>举例</vt:lpstr>
      <vt:lpstr>上图所示网络中路由器的路由表</vt:lpstr>
      <vt:lpstr>8. BGP报文的类型</vt:lpstr>
      <vt:lpstr>8.5  X.25的网络层协议</vt:lpstr>
      <vt:lpstr>8.5.2 X.25的分组格式 </vt:lpstr>
      <vt:lpstr>说明</vt:lpstr>
      <vt:lpstr>（2）逻辑信道标识符</vt:lpstr>
      <vt:lpstr>（3）分组类型标识符</vt:lpstr>
      <vt:lpstr>（3）分组类型标识符</vt:lpstr>
      <vt:lpstr>2．控制分组格式</vt:lpstr>
      <vt:lpstr>3．数据分组格式 </vt:lpstr>
      <vt:lpstr>8.5.3 虚电路的建立和清除 </vt:lpstr>
      <vt:lpstr>（2）数据传送阶段</vt:lpstr>
      <vt:lpstr>（3）虚电路释放阶段</vt:lpstr>
      <vt:lpstr>     本章小结</vt:lpstr>
      <vt:lpstr>思考题</vt:lpstr>
    </vt:vector>
  </TitlesOfParts>
  <Company>Rain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网络层协议</dc:title>
  <dc:creator>CHH</dc:creator>
  <cp:lastModifiedBy>dreamsummit</cp:lastModifiedBy>
  <cp:revision>435</cp:revision>
  <cp:lastPrinted>1601-01-01T00:00:00Z</cp:lastPrinted>
  <dcterms:created xsi:type="dcterms:W3CDTF">2002-01-19T06:42:18Z</dcterms:created>
  <dcterms:modified xsi:type="dcterms:W3CDTF">2016-06-08T01:39:26Z</dcterms:modified>
</cp:coreProperties>
</file>