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257" r:id="rId2"/>
    <p:sldId id="295" r:id="rId3"/>
    <p:sldId id="353" r:id="rId4"/>
    <p:sldId id="374" r:id="rId5"/>
    <p:sldId id="354" r:id="rId6"/>
    <p:sldId id="375" r:id="rId7"/>
    <p:sldId id="356" r:id="rId8"/>
    <p:sldId id="362" r:id="rId9"/>
    <p:sldId id="376" r:id="rId10"/>
    <p:sldId id="377" r:id="rId11"/>
    <p:sldId id="368" r:id="rId12"/>
    <p:sldId id="369" r:id="rId13"/>
    <p:sldId id="3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82">
            <a:off x="362032" y="631319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55" y="436942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665300" y="4333770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699792" y="2577062"/>
            <a:ext cx="3434057" cy="865385"/>
          </a:xfrm>
        </p:spPr>
        <p:txBody>
          <a:bodyPr/>
          <a:lstStyle/>
          <a:p>
            <a:r>
              <a:rPr lang="en-US" altLang="zh-CN" sz="3600" b="1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8.5  </a:t>
            </a:r>
            <a:r>
              <a:rPr lang="zh-CN" altLang="en-US" sz="3600" b="1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经典</a:t>
            </a:r>
            <a:r>
              <a:rPr lang="zh-CN" altLang="en-US" sz="3600" b="1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endParaRPr lang="zh-CN" altLang="en-US" sz="36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 bwMode="auto">
          <a:xfrm>
            <a:off x="2699792" y="476672"/>
            <a:ext cx="4032448" cy="153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4400" b="1" dirty="0" smtClean="0">
                <a:solidFill>
                  <a:srgbClr val="C00000"/>
                </a:solidFill>
                <a:latin typeface="+mj-ea"/>
                <a:ea typeface="+mj-ea"/>
              </a:rPr>
              <a:t>章  函数</a:t>
            </a:r>
            <a:endParaRPr lang="zh-CN" altLang="en-US" sz="4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91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24435" y="819781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8.5.3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4865" y="1810312"/>
            <a:ext cx="8229600" cy="1659029"/>
          </a:xfrm>
        </p:spPr>
        <p:txBody>
          <a:bodyPr/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选择法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排序算法的基本思路是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见第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节，这里不再赘述。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0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684" y="1326217"/>
            <a:ext cx="5935858" cy="52359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8-21】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选择排序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void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SelectSort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a[],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n)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, j, </a:t>
            </a:r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t,k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;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for </a:t>
            </a:r>
            <a:r>
              <a:rPr lang="nn-NO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(i = 0; i&lt;n - 1;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{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k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=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for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(j =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+ 1; j&lt;n; j++)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    if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(a[k]&gt;a[j]) k = j;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t 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= a[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];a[</a:t>
            </a:r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] = a[k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];a[k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] = 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}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524435" y="631523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8.5.3 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7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4095" y="510499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8.5.3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321" y="1151405"/>
            <a:ext cx="8365404" cy="5545230"/>
          </a:xfrm>
        </p:spPr>
        <p:txBody>
          <a:bodyPr>
            <a:noAutofit/>
          </a:bodyPr>
          <a:lstStyle/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Input(</a:t>
            </a:r>
            <a:r>
              <a:rPr lang="en-US" altLang="zh-CN" sz="26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[], </a:t>
            </a:r>
            <a:r>
              <a:rPr lang="en-US" altLang="zh-CN" sz="26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6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"input %d numbers:\n"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for</a:t>
            </a:r>
            <a:r>
              <a:rPr lang="nn-NO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nn-NO" altLang="zh-CN" sz="26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i = 0; i&lt;</a:t>
            </a:r>
            <a:r>
              <a:rPr lang="nn-NO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"%d"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&amp;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en-US" altLang="zh-CN" sz="26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 </a:t>
            </a:r>
            <a:r>
              <a:rPr lang="en-US" altLang="zh-CN" sz="26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6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en-US" altLang="zh-CN" sz="26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6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6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元素*</a:t>
            </a:r>
            <a:r>
              <a:rPr lang="en-US" altLang="zh-CN" sz="26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6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Print(</a:t>
            </a:r>
            <a:r>
              <a:rPr lang="en-US" altLang="zh-CN" sz="26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[], </a:t>
            </a:r>
            <a:r>
              <a:rPr lang="en-US" altLang="zh-CN" sz="26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6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"%The sorted numbers:\n"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6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for</a:t>
            </a:r>
            <a:r>
              <a:rPr lang="nn-NO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nn-NO" altLang="zh-CN" sz="26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i = 0; i&lt;</a:t>
            </a:r>
            <a:r>
              <a:rPr lang="nn-NO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i</a:t>
            </a:r>
            <a:r>
              <a:rPr lang="nn-NO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"%-5d "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6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en-US" altLang="zh-CN" sz="26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6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6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"\n"</a:t>
            </a: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zh-CN" altLang="en-US" sz="26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8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435" y="1203162"/>
            <a:ext cx="8229600" cy="5017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8-21】 </a:t>
            </a:r>
            <a:r>
              <a:rPr lang="zh-CN" altLang="en-US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选择排序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342900" lvl="1" indent="0">
              <a:buNone/>
            </a:pPr>
            <a:r>
              <a:rPr lang="fr-FR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int</a:t>
            </a:r>
            <a:r>
              <a:rPr lang="fr-FR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fr-FR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a[10</a:t>
            </a:r>
            <a:r>
              <a:rPr lang="fr-FR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  <a:endParaRPr lang="fr-FR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Input(a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10);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SelectSort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10);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Print(a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10);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524435" y="436399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8.5.3  </a:t>
            </a:r>
            <a:r>
              <a:rPr lang="zh-CN" altLang="en-US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662212" y="4679576"/>
            <a:ext cx="5481788" cy="217842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 10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6 5 1 8 9 12 3 7 2 4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The sorted 10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1     2     3     4     5     6     7     8     9     12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请按任意键继续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 . 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8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68" y="1447241"/>
            <a:ext cx="8420822" cy="450980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查找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</a:p>
          <a:p>
            <a:pPr marL="342900" lvl="1" indent="0">
              <a:buNone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查找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(Search),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也称检索，是在大量的数据元素中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找出某个特定的数据元素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而进行的工作。查找是一种操作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的查找方法：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顺序查找法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二分查找法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本讲仅介绍二分查找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marL="342900" lvl="1" indent="0">
              <a:buNone/>
            </a:pP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76322" y="458856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760" y="1205193"/>
            <a:ext cx="8229600" cy="469806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的基本思想：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有序表中，取中间元素作为比较对象，若给定值与中间元素的值相等，则查找成功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若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给定值小于中间元素的值，则在中间元素的小数半区继续查找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若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给定值大于中间元素的值，则在中间元素的大数半区继续查找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不断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重复上述查找过程，直到查找成功，或所查找的区域无数据元素，查找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失败。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76322" y="458856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24" y="1527924"/>
            <a:ext cx="8229600" cy="4079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8-19】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分查找：在数组中查找一个给定的数。</a:t>
            </a: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已知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有序表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15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14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13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，要求输入需要查询的数据，查找该数在有序表中的位置。如果找到该数，输出该数在有序表中的位置，如果没有找到输出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-1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关键：必须保证是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有序表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76322" y="458856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1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773" y="1070724"/>
            <a:ext cx="8686800" cy="57872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4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8-19 </a:t>
            </a:r>
            <a:r>
              <a:rPr lang="zh-CN" altLang="en-US" sz="24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</a:t>
            </a:r>
            <a:r>
              <a:rPr lang="en-US" altLang="zh-CN" sz="24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en-US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Search(</a:t>
            </a: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[], </a:t>
            </a: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key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  <a:endParaRPr lang="en-US" altLang="zh-CN" sz="24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zh-CN" altLang="en-US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left = 0, right =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- 1, mid, index = -1;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while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(right &gt;= left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{     mid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(left + right) / 2;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if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[mid] &lt;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key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	right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mid - 1;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  else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(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[mid] &gt; </a:t>
            </a:r>
            <a:r>
              <a:rPr lang="en-US" altLang="zh-CN" sz="24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key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  left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mid + 1;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         else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 index = mid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break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}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}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index;</a:t>
            </a: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76322" y="458856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065" y="1175040"/>
            <a:ext cx="8448531" cy="5360231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a[] = { 15,14,13,12,11,10,9,8,7,6,5,4,3,2,1 };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int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key;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"Input to find the </a:t>
            </a:r>
            <a:r>
              <a:rPr lang="en-US" altLang="zh-CN" sz="24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numer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:"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"%d"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&amp;key);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if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(Search(a, 15, key) &gt;= 0)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"%d</a:t>
            </a:r>
            <a:r>
              <a:rPr lang="zh-CN" altLang="en-US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位于数组第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%d</a:t>
            </a:r>
            <a:r>
              <a:rPr lang="zh-CN" altLang="en-US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个位置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\n"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key, Search(a, 15, key) + 1);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else</a:t>
            </a:r>
            <a:endParaRPr lang="en-US" altLang="zh-CN" sz="24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查无此数！</a:t>
            </a:r>
            <a:r>
              <a:rPr lang="en-US" altLang="zh-CN" sz="24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4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47258" y="5207083"/>
            <a:ext cx="4096742" cy="146265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 to find the numer:12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位于数组第</a:t>
            </a:r>
            <a:r>
              <a:rPr lang="en-US" altLang="zh-CN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个位置</a:t>
            </a:r>
          </a:p>
          <a:p>
            <a:pPr marL="0" indent="0"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请按任意键继续</a:t>
            </a:r>
            <a:r>
              <a:rPr lang="en-US" altLang="zh-CN" sz="240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76322" y="458856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8.5.1 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二分查找算法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524435" y="819781"/>
            <a:ext cx="8229600" cy="76676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8.5.2  </a:t>
            </a: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4865" y="1810312"/>
            <a:ext cx="8229600" cy="1659029"/>
          </a:xfrm>
        </p:spPr>
        <p:txBody>
          <a:bodyPr/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冒泡法排序算法的基本思路是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见第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节，这里不再赘述。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618" y="1164854"/>
            <a:ext cx="8448531" cy="54645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8-20】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任意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个数，请按升序排序输出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void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BubbleSort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(int a[], int n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int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 j, t;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nn-NO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for </a:t>
            </a:r>
            <a:r>
              <a:rPr lang="nn-NO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(i = 0; i&lt; n - 1; i++)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for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(j = 0; j&lt;n - 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- 1; j++)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   if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(a[j]&gt;a[j + 1])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         {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	    </a:t>
            </a:r>
            <a:r>
              <a:rPr lang="en-US" altLang="zh-CN" sz="2800" spc="-15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t </a:t>
            </a:r>
            <a:r>
              <a:rPr lang="en-US" altLang="zh-CN" sz="2800" spc="-150" dirty="0">
                <a:latin typeface="方正姚体" panose="02010601030101010101" pitchFamily="2" charset="-122"/>
                <a:ea typeface="方正姚体" panose="02010601030101010101" pitchFamily="2" charset="-122"/>
              </a:rPr>
              <a:t>= a[j]; </a:t>
            </a:r>
            <a:r>
              <a:rPr lang="en-US" altLang="zh-CN" sz="2800" spc="-15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a[j]=a[j </a:t>
            </a:r>
            <a:r>
              <a:rPr lang="en-US" altLang="zh-CN" sz="2800" spc="-150" dirty="0">
                <a:latin typeface="方正姚体" panose="02010601030101010101" pitchFamily="2" charset="-122"/>
                <a:ea typeface="方正姚体" panose="02010601030101010101" pitchFamily="2" charset="-122"/>
              </a:rPr>
              <a:t>+ 1</a:t>
            </a:r>
            <a:r>
              <a:rPr lang="en-US" altLang="zh-CN" sz="2800" spc="-15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];a[j </a:t>
            </a:r>
            <a:r>
              <a:rPr lang="en-US" altLang="zh-CN" sz="2800" spc="-150" dirty="0">
                <a:latin typeface="方正姚体" panose="02010601030101010101" pitchFamily="2" charset="-122"/>
                <a:ea typeface="方正姚体" panose="02010601030101010101" pitchFamily="2" charset="-122"/>
              </a:rPr>
              <a:t>+ 1</a:t>
            </a:r>
            <a:r>
              <a:rPr lang="en-US" altLang="zh-CN" sz="2800" spc="-15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]= </a:t>
            </a:r>
            <a:r>
              <a:rPr lang="en-US" altLang="zh-CN" sz="2800" spc="-150" dirty="0">
                <a:latin typeface="方正姚体" panose="02010601030101010101" pitchFamily="2" charset="-122"/>
                <a:ea typeface="方正姚体" panose="02010601030101010101" pitchFamily="2" charset="-122"/>
              </a:rPr>
              <a:t>t;</a:t>
            </a: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		}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43752" y="456710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8.5.2  </a:t>
            </a:r>
            <a:r>
              <a:rPr lang="zh-CN" altLang="en-US" sz="3200" b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0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altLang="zh-CN" sz="28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int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a[10],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"input 10 numbers:\n"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for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= 0;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&lt;10;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   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&amp;a[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BubbleSort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10);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"The sorted 10 numbers:\n"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342900" lvl="1" indent="0">
              <a:buNone/>
            </a:pPr>
            <a:r>
              <a:rPr lang="nn-NO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for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(i = 0; i&lt;10; i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342900" lvl="1" indent="0">
              <a:buNone/>
            </a:pP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printf</a:t>
            </a: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nn-NO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"%-5d "</a:t>
            </a: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a[i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</a:t>
            </a: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nn-NO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662212" y="1"/>
            <a:ext cx="5481788" cy="217842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32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 10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6 5 1 8 9 12 3 7 2 4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The sorted 10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1     2     3     4     5     6     7     8     9     12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请按任意键继续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. . 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4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588</Words>
  <Application>Microsoft Office PowerPoint</Application>
  <PresentationFormat>全屏显示(4:3)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2_江西理工大学计算机教研室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8.5.2  冒泡法排序算法</vt:lpstr>
      <vt:lpstr>PowerPoint 演示文稿</vt:lpstr>
      <vt:lpstr>PowerPoint 演示文稿</vt:lpstr>
      <vt:lpstr>8.5.3  选择法排序算法</vt:lpstr>
      <vt:lpstr>PowerPoint 演示文稿</vt:lpstr>
      <vt:lpstr>8.5.3  选择法排序算法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114</cp:revision>
  <dcterms:created xsi:type="dcterms:W3CDTF">2015-05-11T07:20:43Z</dcterms:created>
  <dcterms:modified xsi:type="dcterms:W3CDTF">2018-02-28T07:30:50Z</dcterms:modified>
</cp:coreProperties>
</file>