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5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3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8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0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9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1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7FF10-6ACC-4238-8AF9-0DFDC3E8655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883E-6CE5-4D57-908C-D88B3417C9C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7" descr="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53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1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588080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29" y="282294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50153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8"/>
          <p:cNvSpPr/>
          <p:nvPr/>
        </p:nvSpPr>
        <p:spPr>
          <a:xfrm>
            <a:off x="2476232" y="4543731"/>
            <a:ext cx="50109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27583" y="1520544"/>
            <a:ext cx="7772400" cy="9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pPr algn="ctr"/>
            <a:r>
              <a:rPr lang="zh-CN" altLang="en-US" sz="4400" b="1" dirty="0" smtClean="0">
                <a:solidFill>
                  <a:srgbClr val="C00000"/>
                </a:solidFill>
                <a:latin typeface="华文新魏" panose="02010800040101010101" pitchFamily="2" charset="-122"/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  <a:latin typeface="华文新魏" panose="02010800040101010101" pitchFamily="2" charset="-122"/>
              </a:rPr>
              <a:t>3</a:t>
            </a:r>
            <a:r>
              <a:rPr lang="zh-CN" altLang="en-US" sz="4400" b="1" dirty="0" smtClean="0">
                <a:solidFill>
                  <a:srgbClr val="C00000"/>
                </a:solidFill>
                <a:latin typeface="华文新魏" panose="02010800040101010101" pitchFamily="2" charset="-122"/>
              </a:rPr>
              <a:t>章</a:t>
            </a:r>
            <a:r>
              <a:rPr lang="zh-CN" altLang="zh-CN" sz="4400" b="1" dirty="0" smtClean="0">
                <a:solidFill>
                  <a:srgbClr val="C00000"/>
                </a:solidFill>
                <a:latin typeface="华文新魏" panose="02010800040101010101" pitchFamily="2" charset="-122"/>
              </a:rPr>
              <a:t>  </a:t>
            </a:r>
            <a:r>
              <a:rPr lang="en-US" altLang="zh-CN" sz="4400" b="1" dirty="0" smtClean="0">
                <a:solidFill>
                  <a:srgbClr val="C00000"/>
                </a:solidFill>
                <a:latin typeface="华文新魏" panose="02010800040101010101" pitchFamily="2" charset="-122"/>
              </a:rPr>
              <a:t>C</a:t>
            </a:r>
            <a:r>
              <a:rPr lang="zh-CN" altLang="zh-CN" sz="4400" b="1" dirty="0" smtClean="0">
                <a:solidFill>
                  <a:srgbClr val="C00000"/>
                </a:solidFill>
                <a:latin typeface="华文新魏" panose="02010800040101010101" pitchFamily="2" charset="-122"/>
              </a:rPr>
              <a:t>语言编程基础</a:t>
            </a:r>
            <a:endParaRPr lang="zh-CN" altLang="en-US" sz="4400" b="1" dirty="0" smtClean="0">
              <a:solidFill>
                <a:srgbClr val="C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3191235"/>
            <a:ext cx="365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3.5  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经典算法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59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69269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3-14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】假设今天是星期三，求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3576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天后是星期几。</a:t>
            </a:r>
          </a:p>
        </p:txBody>
      </p:sp>
      <p:sp>
        <p:nvSpPr>
          <p:cNvPr id="10" name="矩形 9"/>
          <p:cNvSpPr/>
          <p:nvPr/>
        </p:nvSpPr>
        <p:spPr>
          <a:xfrm>
            <a:off x="467544" y="1268760"/>
            <a:ext cx="8352928" cy="192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问题分析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）已知条件：今天是星期三，用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today=3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表示，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days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表示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3576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天；</a:t>
            </a:r>
          </a:p>
        </p:txBody>
      </p:sp>
      <p:sp>
        <p:nvSpPr>
          <p:cNvPr id="15" name="矩形 14"/>
          <p:cNvSpPr/>
          <p:nvPr/>
        </p:nvSpPr>
        <p:spPr>
          <a:xfrm>
            <a:off x="327340" y="3373903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采用的算法：整除取余法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由于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一星期共七天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，取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days+today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%7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的余数即是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3576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天后的星期几。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69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692696"/>
            <a:ext cx="68407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*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参考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代码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*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#include &lt;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today=3,days=3576;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today=(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today+days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)%7;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("%d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后是星期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%d\n",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days,today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return 0;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0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764704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3-15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】求任意三位数各位数字的和。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226" y="1340768"/>
            <a:ext cx="8424936" cy="17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采用的算法：数位拆</a:t>
            </a:r>
            <a:r>
              <a:rPr lang="zh-CN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解法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将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m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分离出个位、十位、百位，分别用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d0, d1, d2</a:t>
            </a:r>
            <a:r>
              <a:rPr lang="zh-CN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表示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再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计算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sn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=d0+d1+d2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，即为所求的和。</a:t>
            </a:r>
            <a:endParaRPr lang="zh-CN" altLang="en-US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2274" y="3140968"/>
            <a:ext cx="67560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先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看一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个例子，如需拆解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5824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的数位：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个位：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5824/1%10=4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十位：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5824/10%10=2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百位：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5824/100%10=8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千位：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5824/1000%10=5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4128" y="406836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规律</a:t>
            </a:r>
            <a:r>
              <a:rPr lang="zh-CN" altLang="en-US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32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2531"/>
              </p:ext>
            </p:extLst>
          </p:nvPr>
        </p:nvGraphicFramePr>
        <p:xfrm>
          <a:off x="5796136" y="4653136"/>
          <a:ext cx="3085483" cy="81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787058" imgH="177723" progId="Equation.3">
                  <p:embed/>
                </p:oleObj>
              </mc:Choice>
              <mc:Fallback>
                <p:oleObj r:id="rId3" imgW="78705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653136"/>
                        <a:ext cx="3085483" cy="814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0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764704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3-15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】求任意三位数各位数字的和。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1484784"/>
            <a:ext cx="69127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求任意三位数各位数字的和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#include &lt;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fr-F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fr-FR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	 </a:t>
            </a:r>
            <a:r>
              <a:rPr lang="fr-F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int m,d0,d1,d2;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fr-F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 scanf("%d",&amp;m);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fr-F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 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d0=m/1%10;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 d1=m/10%10;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 d2=m/100%10;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 printf("sum=%d\n",d0+d1+d2);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 return 0;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75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226</Words>
  <Application>Microsoft Office PowerPoint</Application>
  <PresentationFormat>全屏显示(4:3)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主题​​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江西理工大学</dc:creator>
  <cp:lastModifiedBy>江西理工大学</cp:lastModifiedBy>
  <cp:revision>3</cp:revision>
  <dcterms:created xsi:type="dcterms:W3CDTF">2018-01-26T06:40:39Z</dcterms:created>
  <dcterms:modified xsi:type="dcterms:W3CDTF">2018-03-01T01:25:10Z</dcterms:modified>
</cp:coreProperties>
</file>