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2"/>
    <p:sldId id="260" r:id="rId3"/>
    <p:sldId id="256" r:id="rId4"/>
    <p:sldId id="274" r:id="rId5"/>
    <p:sldId id="27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7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8930541">
            <a:off x="1534160" y="2062479"/>
            <a:ext cx="1595120" cy="294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2895601" y="-142242"/>
            <a:ext cx="1767839" cy="1798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643510" y="3941778"/>
            <a:ext cx="2966502" cy="2916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7564120" y="1"/>
            <a:ext cx="3409941" cy="3352144"/>
          </a:xfrm>
          <a:prstGeom prst="line">
            <a:avLst/>
          </a:prstGeom>
          <a:ln>
            <a:solidFill>
              <a:schemeClr val="tx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9077960" y="924562"/>
            <a:ext cx="1793240" cy="1762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609552" y="2763520"/>
            <a:ext cx="1158288" cy="1178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868431" y="3352145"/>
            <a:ext cx="64551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146385" y="3495768"/>
            <a:ext cx="589923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基于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web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的大学生计算机设计大赛网站的设计与实现</a:t>
            </a:r>
            <a:endParaRPr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54771" y="3876715"/>
            <a:ext cx="4682458" cy="368300"/>
            <a:chOff x="3569097" y="3697972"/>
            <a:chExt cx="4682458" cy="368300"/>
          </a:xfrm>
        </p:grpSpPr>
        <p:sp>
          <p:nvSpPr>
            <p:cNvPr id="22" name="文本框 21"/>
            <p:cNvSpPr txBox="1"/>
            <p:nvPr/>
          </p:nvSpPr>
          <p:spPr>
            <a:xfrm>
              <a:off x="3569097" y="3697972"/>
              <a:ext cx="2071396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等线 Light" panose="02010600030101010101" pitchFamily="2" charset="-122"/>
                  <a:ea typeface="等线 Light" panose="02010600030101010101" pitchFamily="2" charset="-122"/>
                </a:rPr>
                <a:t>答辩人：张恣豪</a:t>
              </a:r>
              <a:endParaRPr dirty="0"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180159" y="3697972"/>
              <a:ext cx="2071396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等线 Light" panose="02010600030101010101" pitchFamily="2" charset="-122"/>
                  <a:ea typeface="等线 Light" panose="02010600030101010101" pitchFamily="2" charset="-122"/>
                </a:rPr>
                <a:t>指导老师：章程</a:t>
              </a: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659530" y="2254237"/>
            <a:ext cx="88729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latin typeface="等线 Light" panose="02010600030101010101" pitchFamily="2" charset="-122"/>
                <a:ea typeface="等线 Light" panose="02010600030101010101" pitchFamily="2" charset="-122"/>
              </a:rPr>
              <a:t>毕业设计中期答辩</a:t>
            </a:r>
          </a:p>
        </p:txBody>
      </p:sp>
      <p:cxnSp>
        <p:nvCxnSpPr>
          <p:cNvPr id="24" name="直接连接符 23"/>
          <p:cNvCxnSpPr/>
          <p:nvPr/>
        </p:nvCxnSpPr>
        <p:spPr>
          <a:xfrm flipH="1">
            <a:off x="7517711" y="3342058"/>
            <a:ext cx="3456351" cy="3515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 flipV="1">
            <a:off x="885821" y="4603763"/>
            <a:ext cx="1137010" cy="1117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 flipV="1">
            <a:off x="1091025" y="5100029"/>
            <a:ext cx="1137010" cy="1117737"/>
          </a:xfrm>
          <a:prstGeom prst="line">
            <a:avLst/>
          </a:prstGeom>
          <a:ln>
            <a:solidFill>
              <a:schemeClr val="tx1"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7564120" y="5862873"/>
            <a:ext cx="540536" cy="549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 rot="18930541">
            <a:off x="9056243" y="4937624"/>
            <a:ext cx="1595120" cy="294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8930541">
            <a:off x="1534160" y="2062479"/>
            <a:ext cx="1595120" cy="294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2895603" y="0"/>
            <a:ext cx="1628006" cy="1656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 flipV="1">
            <a:off x="643510" y="3941778"/>
            <a:ext cx="2966502" cy="29162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7564120" y="1"/>
            <a:ext cx="3409941" cy="3352144"/>
          </a:xfrm>
          <a:prstGeom prst="line">
            <a:avLst/>
          </a:prstGeom>
          <a:ln>
            <a:solidFill>
              <a:schemeClr val="tx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9077960" y="924562"/>
            <a:ext cx="1793240" cy="1762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7517711" y="3342058"/>
            <a:ext cx="3456351" cy="3515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 flipV="1">
            <a:off x="885821" y="4603763"/>
            <a:ext cx="1137010" cy="1117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 flipV="1">
            <a:off x="1091025" y="5100029"/>
            <a:ext cx="1137010" cy="1117737"/>
          </a:xfrm>
          <a:prstGeom prst="line">
            <a:avLst/>
          </a:prstGeom>
          <a:ln>
            <a:solidFill>
              <a:schemeClr val="tx1"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7564120" y="5862873"/>
            <a:ext cx="540536" cy="549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 rot="18930541">
            <a:off x="9056243" y="4937624"/>
            <a:ext cx="1595120" cy="294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609552" y="2763520"/>
            <a:ext cx="1158288" cy="11782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>
            <a:spLocks noChangeArrowheads="1"/>
          </p:cNvSpPr>
          <p:nvPr/>
        </p:nvSpPr>
        <p:spPr bwMode="auto">
          <a:xfrm rot="18885362">
            <a:off x="3313746" y="538009"/>
            <a:ext cx="22621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4800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PART</a:t>
            </a:r>
            <a:endParaRPr lang="zh-CN" altLang="en-US" sz="4800" b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27" name="文本框 26"/>
          <p:cNvSpPr txBox="1">
            <a:spLocks noChangeArrowheads="1"/>
          </p:cNvSpPr>
          <p:nvPr/>
        </p:nvSpPr>
        <p:spPr bwMode="auto">
          <a:xfrm>
            <a:off x="3870141" y="3172893"/>
            <a:ext cx="413446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4400" b="1" dirty="0">
                <a:latin typeface="等线 Light" panose="02010600030101010101" pitchFamily="2" charset="-122"/>
                <a:ea typeface="等线 Light" panose="02010600030101010101" pitchFamily="2" charset="-122"/>
              </a:rPr>
              <a:t>论文框架与内容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399205" y="2284056"/>
            <a:ext cx="1020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dirty="0">
                <a:latin typeface="等线 Light" panose="02010600030101010101" pitchFamily="2" charset="-122"/>
                <a:ea typeface="等线 Light" panose="02010600030101010101" pitchFamily="2" charset="-122"/>
              </a:rPr>
              <a:t>01</a:t>
            </a:r>
            <a:endParaRPr lang="zh-CN" altLang="en-US" sz="4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773130" y="4013965"/>
            <a:ext cx="2328486" cy="559979"/>
            <a:chOff x="4930289" y="4103032"/>
            <a:chExt cx="2328486" cy="559979"/>
          </a:xfrm>
        </p:grpSpPr>
        <p:sp>
          <p:nvSpPr>
            <p:cNvPr id="43" name="文本框 9"/>
            <p:cNvSpPr txBox="1"/>
            <p:nvPr/>
          </p:nvSpPr>
          <p:spPr>
            <a:xfrm>
              <a:off x="4930290" y="4103032"/>
              <a:ext cx="1567631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lvl="1" indent="-171450">
                <a:buFont typeface="Wingdings" panose="05000000000000000000" pitchFamily="2" charset="2"/>
                <a:buChar char="l"/>
              </a:pPr>
              <a:r>
                <a:rPr lang="zh-CN" altLang="en-US" sz="15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论文框架</a:t>
              </a:r>
            </a:p>
          </p:txBody>
        </p:sp>
        <p:sp>
          <p:nvSpPr>
            <p:cNvPr id="44" name="文本框 9"/>
            <p:cNvSpPr txBox="1"/>
            <p:nvPr/>
          </p:nvSpPr>
          <p:spPr>
            <a:xfrm>
              <a:off x="4930289" y="4428472"/>
              <a:ext cx="1567631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lvl="1" indent="-171450">
                <a:buFont typeface="Wingdings" panose="05000000000000000000" pitchFamily="2" charset="2"/>
                <a:buChar char="l"/>
              </a:pPr>
              <a:r>
                <a:rPr lang="zh-CN" altLang="en-US" sz="15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结果汇报</a:t>
              </a:r>
            </a:p>
          </p:txBody>
        </p:sp>
        <p:sp>
          <p:nvSpPr>
            <p:cNvPr id="45" name="文本框 9"/>
            <p:cNvSpPr txBox="1"/>
            <p:nvPr/>
          </p:nvSpPr>
          <p:spPr>
            <a:xfrm>
              <a:off x="6260018" y="4106290"/>
              <a:ext cx="99875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lvl="1" indent="-171450">
                <a:buFont typeface="Wingdings" panose="05000000000000000000" pitchFamily="2" charset="2"/>
                <a:buChar char="l"/>
              </a:pPr>
              <a:r>
                <a:rPr lang="zh-CN" altLang="en-US" sz="15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团队项目</a:t>
              </a:r>
            </a:p>
          </p:txBody>
        </p:sp>
        <p:sp>
          <p:nvSpPr>
            <p:cNvPr id="46" name="文本框 9"/>
            <p:cNvSpPr txBox="1"/>
            <p:nvPr/>
          </p:nvSpPr>
          <p:spPr>
            <a:xfrm>
              <a:off x="6260018" y="4432179"/>
              <a:ext cx="998757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171450" lvl="1" indent="-171450">
                <a:buFont typeface="Wingdings" panose="05000000000000000000" pitchFamily="2" charset="2"/>
                <a:buChar char="l"/>
              </a:pPr>
              <a:r>
                <a:rPr lang="zh-CN" altLang="en-US" sz="150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项目成员</a:t>
              </a:r>
            </a:p>
          </p:txBody>
        </p:sp>
      </p:grpSp>
      <p:cxnSp>
        <p:nvCxnSpPr>
          <p:cNvPr id="4" name="直接连接符 3"/>
          <p:cNvCxnSpPr/>
          <p:nvPr/>
        </p:nvCxnSpPr>
        <p:spPr>
          <a:xfrm>
            <a:off x="5039617" y="3115980"/>
            <a:ext cx="17581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5"/>
          <p:cNvSpPr/>
          <p:nvPr/>
        </p:nvSpPr>
        <p:spPr>
          <a:xfrm rot="16200000">
            <a:off x="8039893" y="2260867"/>
            <a:ext cx="1560141" cy="1411556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10"/>
            <a:endParaRPr lang="en-US" sz="3555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" name="Freeform 52"/>
          <p:cNvSpPr/>
          <p:nvPr/>
        </p:nvSpPr>
        <p:spPr>
          <a:xfrm rot="16200000">
            <a:off x="6241938" y="2248584"/>
            <a:ext cx="1560141" cy="1411556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10"/>
            <a:endParaRPr lang="en-US" sz="3555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Freeform 51"/>
          <p:cNvSpPr/>
          <p:nvPr/>
        </p:nvSpPr>
        <p:spPr>
          <a:xfrm rot="16200000">
            <a:off x="4405988" y="2248585"/>
            <a:ext cx="1560141" cy="1411556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10"/>
            <a:endParaRPr lang="en-US" sz="3555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Freeform 50"/>
          <p:cNvSpPr/>
          <p:nvPr/>
        </p:nvSpPr>
        <p:spPr>
          <a:xfrm rot="16200000">
            <a:off x="2585650" y="2245315"/>
            <a:ext cx="1560141" cy="1411556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10"/>
            <a:endParaRPr lang="en-US" sz="3555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Freeform 44"/>
          <p:cNvSpPr/>
          <p:nvPr/>
        </p:nvSpPr>
        <p:spPr>
          <a:xfrm rot="16200000">
            <a:off x="2585650" y="2150652"/>
            <a:ext cx="1560141" cy="1411556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10"/>
            <a:endParaRPr lang="en-US" sz="3555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Freeform 53"/>
          <p:cNvSpPr/>
          <p:nvPr/>
        </p:nvSpPr>
        <p:spPr>
          <a:xfrm rot="16200000">
            <a:off x="4405989" y="2150653"/>
            <a:ext cx="1560141" cy="1411556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10"/>
            <a:endParaRPr lang="en-US" sz="3555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Freeform 68"/>
          <p:cNvSpPr/>
          <p:nvPr/>
        </p:nvSpPr>
        <p:spPr>
          <a:xfrm rot="16200000">
            <a:off x="6241939" y="2150652"/>
            <a:ext cx="1560141" cy="1411556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10"/>
            <a:endParaRPr lang="en-US" sz="3555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Freeform 71"/>
          <p:cNvSpPr/>
          <p:nvPr/>
        </p:nvSpPr>
        <p:spPr>
          <a:xfrm rot="16200000">
            <a:off x="8045436" y="2150652"/>
            <a:ext cx="1560141" cy="1411556"/>
          </a:xfrm>
          <a:custGeom>
            <a:avLst/>
            <a:gdLst>
              <a:gd name="connsiteX0" fmla="*/ 0 w 1324961"/>
              <a:gd name="connsiteY0" fmla="*/ 0 h 1468980"/>
              <a:gd name="connsiteX1" fmla="*/ 769166 w 1324961"/>
              <a:gd name="connsiteY1" fmla="*/ 0 h 1468980"/>
              <a:gd name="connsiteX2" fmla="*/ 769166 w 1324961"/>
              <a:gd name="connsiteY2" fmla="*/ 0 h 1468980"/>
              <a:gd name="connsiteX3" fmla="*/ 1324961 w 1324961"/>
              <a:gd name="connsiteY3" fmla="*/ 734490 h 1468980"/>
              <a:gd name="connsiteX4" fmla="*/ 769166 w 1324961"/>
              <a:gd name="connsiteY4" fmla="*/ 1468980 h 1468980"/>
              <a:gd name="connsiteX5" fmla="*/ 769166 w 1324961"/>
              <a:gd name="connsiteY5" fmla="*/ 1468980 h 1468980"/>
              <a:gd name="connsiteX6" fmla="*/ 0 w 1324961"/>
              <a:gd name="connsiteY6" fmla="*/ 1468980 h 1468980"/>
              <a:gd name="connsiteX7" fmla="*/ 555795 w 1324961"/>
              <a:gd name="connsiteY7" fmla="*/ 734490 h 1468980"/>
              <a:gd name="connsiteX8" fmla="*/ 0 w 1324961"/>
              <a:gd name="connsiteY8" fmla="*/ 0 h 1468980"/>
              <a:gd name="connsiteX0-1" fmla="*/ 0 w 1324961"/>
              <a:gd name="connsiteY0-2" fmla="*/ 0 h 1468980"/>
              <a:gd name="connsiteX1-3" fmla="*/ 769166 w 1324961"/>
              <a:gd name="connsiteY1-4" fmla="*/ 0 h 1468980"/>
              <a:gd name="connsiteX2-5" fmla="*/ 1324961 w 1324961"/>
              <a:gd name="connsiteY2-6" fmla="*/ 2 h 1468980"/>
              <a:gd name="connsiteX3-7" fmla="*/ 1324961 w 1324961"/>
              <a:gd name="connsiteY3-8" fmla="*/ 734490 h 1468980"/>
              <a:gd name="connsiteX4-9" fmla="*/ 769166 w 1324961"/>
              <a:gd name="connsiteY4-10" fmla="*/ 1468980 h 1468980"/>
              <a:gd name="connsiteX5-11" fmla="*/ 769166 w 1324961"/>
              <a:gd name="connsiteY5-12" fmla="*/ 1468980 h 1468980"/>
              <a:gd name="connsiteX6-13" fmla="*/ 0 w 1324961"/>
              <a:gd name="connsiteY6-14" fmla="*/ 1468980 h 1468980"/>
              <a:gd name="connsiteX7-15" fmla="*/ 555795 w 1324961"/>
              <a:gd name="connsiteY7-16" fmla="*/ 734490 h 1468980"/>
              <a:gd name="connsiteX8-17" fmla="*/ 0 w 1324961"/>
              <a:gd name="connsiteY8-18" fmla="*/ 0 h 1468980"/>
              <a:gd name="connsiteX0-19" fmla="*/ 0 w 1324963"/>
              <a:gd name="connsiteY0-20" fmla="*/ 0 h 1468983"/>
              <a:gd name="connsiteX1-21" fmla="*/ 769166 w 1324963"/>
              <a:gd name="connsiteY1-22" fmla="*/ 0 h 1468983"/>
              <a:gd name="connsiteX2-23" fmla="*/ 1324961 w 1324963"/>
              <a:gd name="connsiteY2-24" fmla="*/ 2 h 1468983"/>
              <a:gd name="connsiteX3-25" fmla="*/ 1324961 w 1324963"/>
              <a:gd name="connsiteY3-26" fmla="*/ 734490 h 1468983"/>
              <a:gd name="connsiteX4-27" fmla="*/ 769166 w 1324963"/>
              <a:gd name="connsiteY4-28" fmla="*/ 1468980 h 1468983"/>
              <a:gd name="connsiteX5-29" fmla="*/ 1324963 w 1324963"/>
              <a:gd name="connsiteY5-30" fmla="*/ 1468983 h 1468983"/>
              <a:gd name="connsiteX6-31" fmla="*/ 0 w 1324963"/>
              <a:gd name="connsiteY6-32" fmla="*/ 1468980 h 1468983"/>
              <a:gd name="connsiteX7-33" fmla="*/ 555795 w 1324963"/>
              <a:gd name="connsiteY7-34" fmla="*/ 734490 h 1468983"/>
              <a:gd name="connsiteX8-35" fmla="*/ 0 w 1324963"/>
              <a:gd name="connsiteY8-36" fmla="*/ 0 h 1468983"/>
              <a:gd name="connsiteX0-37" fmla="*/ 0 w 1324964"/>
              <a:gd name="connsiteY0-38" fmla="*/ 0 h 1468983"/>
              <a:gd name="connsiteX1-39" fmla="*/ 769166 w 1324964"/>
              <a:gd name="connsiteY1-40" fmla="*/ 0 h 1468983"/>
              <a:gd name="connsiteX2-41" fmla="*/ 1324961 w 1324964"/>
              <a:gd name="connsiteY2-42" fmla="*/ 2 h 1468983"/>
              <a:gd name="connsiteX3-43" fmla="*/ 1324961 w 1324964"/>
              <a:gd name="connsiteY3-44" fmla="*/ 734490 h 1468983"/>
              <a:gd name="connsiteX4-45" fmla="*/ 1324964 w 1324964"/>
              <a:gd name="connsiteY4-46" fmla="*/ 1324961 h 1468983"/>
              <a:gd name="connsiteX5-47" fmla="*/ 1324963 w 1324964"/>
              <a:gd name="connsiteY5-48" fmla="*/ 1468983 h 1468983"/>
              <a:gd name="connsiteX6-49" fmla="*/ 0 w 1324964"/>
              <a:gd name="connsiteY6-50" fmla="*/ 1468980 h 1468983"/>
              <a:gd name="connsiteX7-51" fmla="*/ 555795 w 1324964"/>
              <a:gd name="connsiteY7-52" fmla="*/ 734490 h 1468983"/>
              <a:gd name="connsiteX8-53" fmla="*/ 0 w 1324964"/>
              <a:gd name="connsiteY8-54" fmla="*/ 0 h 1468983"/>
              <a:gd name="connsiteX0-55" fmla="*/ 0 w 1324964"/>
              <a:gd name="connsiteY0-56" fmla="*/ 0 h 1468983"/>
              <a:gd name="connsiteX1-57" fmla="*/ 769166 w 1324964"/>
              <a:gd name="connsiteY1-58" fmla="*/ 0 h 1468983"/>
              <a:gd name="connsiteX2-59" fmla="*/ 1324961 w 1324964"/>
              <a:gd name="connsiteY2-60" fmla="*/ 2 h 1468983"/>
              <a:gd name="connsiteX3-61" fmla="*/ 1324961 w 1324964"/>
              <a:gd name="connsiteY3-62" fmla="*/ 734490 h 1468983"/>
              <a:gd name="connsiteX4-63" fmla="*/ 1324964 w 1324964"/>
              <a:gd name="connsiteY4-64" fmla="*/ 1324961 h 1468983"/>
              <a:gd name="connsiteX5-65" fmla="*/ 1324963 w 1324964"/>
              <a:gd name="connsiteY5-66" fmla="*/ 1468983 h 1468983"/>
              <a:gd name="connsiteX6-67" fmla="*/ 0 w 1324964"/>
              <a:gd name="connsiteY6-68" fmla="*/ 1468980 h 1468983"/>
              <a:gd name="connsiteX7-69" fmla="*/ 403253 w 1324964"/>
              <a:gd name="connsiteY7-70" fmla="*/ 734492 h 1468983"/>
              <a:gd name="connsiteX8-71" fmla="*/ 0 w 1324964"/>
              <a:gd name="connsiteY8-72" fmla="*/ 0 h 146898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1324964" h="1468983">
                <a:moveTo>
                  <a:pt x="0" y="0"/>
                </a:moveTo>
                <a:lnTo>
                  <a:pt x="769166" y="0"/>
                </a:lnTo>
                <a:lnTo>
                  <a:pt x="1324961" y="2"/>
                </a:lnTo>
                <a:lnTo>
                  <a:pt x="1324961" y="734490"/>
                </a:lnTo>
                <a:cubicBezTo>
                  <a:pt x="1324962" y="931314"/>
                  <a:pt x="1324963" y="1128137"/>
                  <a:pt x="1324964" y="1324961"/>
                </a:cubicBezTo>
                <a:cubicBezTo>
                  <a:pt x="1324964" y="1372968"/>
                  <a:pt x="1324963" y="1420976"/>
                  <a:pt x="1324963" y="1468983"/>
                </a:cubicBezTo>
                <a:lnTo>
                  <a:pt x="0" y="1468980"/>
                </a:lnTo>
                <a:lnTo>
                  <a:pt x="403253" y="7344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5410"/>
            <a:endParaRPr lang="en-US" sz="3555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TextBox 13"/>
          <p:cNvSpPr txBox="1"/>
          <p:nvPr/>
        </p:nvSpPr>
        <p:spPr>
          <a:xfrm>
            <a:off x="2202998" y="3998248"/>
            <a:ext cx="2338080" cy="3375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设计数据库</a:t>
            </a:r>
            <a:endParaRPr lang="en-US" sz="2000" b="1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13"/>
          <p:cNvSpPr txBox="1"/>
          <p:nvPr/>
        </p:nvSpPr>
        <p:spPr>
          <a:xfrm>
            <a:off x="2535269" y="4429012"/>
            <a:ext cx="1710178" cy="49475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根据需求完成数据库的设计</a:t>
            </a: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TextBox 13"/>
          <p:cNvSpPr txBox="1"/>
          <p:nvPr/>
        </p:nvSpPr>
        <p:spPr>
          <a:xfrm>
            <a:off x="4017018" y="3998248"/>
            <a:ext cx="2338080" cy="3375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设计前端</a:t>
            </a:r>
            <a:endParaRPr lang="en-US" sz="2000" b="1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349289" y="4429012"/>
            <a:ext cx="1710178" cy="49475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使用</a:t>
            </a:r>
            <a:r>
              <a:rPr lang="en-US" altLang="zh-CN" sz="1400" dirty="0" err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vue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框架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element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UI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设计出前端框架</a:t>
            </a: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32971" y="3998248"/>
            <a:ext cx="2338080" cy="3375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编写后台</a:t>
            </a:r>
            <a:endParaRPr lang="en-US" sz="2000" b="1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TextBox 13"/>
          <p:cNvSpPr txBox="1"/>
          <p:nvPr/>
        </p:nvSpPr>
        <p:spPr>
          <a:xfrm>
            <a:off x="6165242" y="4429012"/>
            <a:ext cx="1710178" cy="49475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使用</a:t>
            </a:r>
            <a:r>
              <a:rPr lang="en-US" altLang="zh-CN" sz="1400" dirty="0" err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springboot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框架完成后端代码的编写</a:t>
            </a: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7650923" y="3998248"/>
            <a:ext cx="2338080" cy="3375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测试程序</a:t>
            </a:r>
            <a:endParaRPr lang="en-US" sz="2000" b="1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3"/>
          <p:cNvSpPr txBox="1"/>
          <p:nvPr/>
        </p:nvSpPr>
        <p:spPr>
          <a:xfrm>
            <a:off x="7983194" y="4429012"/>
            <a:ext cx="1710178" cy="4932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测试程序的各种问题并加以完善</a:t>
            </a: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Freeform 22"/>
          <p:cNvSpPr>
            <a:spLocks noEditPoints="1"/>
          </p:cNvSpPr>
          <p:nvPr/>
        </p:nvSpPr>
        <p:spPr bwMode="auto">
          <a:xfrm>
            <a:off x="3098747" y="2588388"/>
            <a:ext cx="533947" cy="400461"/>
          </a:xfrm>
          <a:custGeom>
            <a:avLst/>
            <a:gdLst>
              <a:gd name="T0" fmla="*/ 107 w 136"/>
              <a:gd name="T1" fmla="*/ 18 h 102"/>
              <a:gd name="T2" fmla="*/ 115 w 136"/>
              <a:gd name="T3" fmla="*/ 20 h 102"/>
              <a:gd name="T4" fmla="*/ 119 w 136"/>
              <a:gd name="T5" fmla="*/ 4 h 102"/>
              <a:gd name="T6" fmla="*/ 105 w 136"/>
              <a:gd name="T7" fmla="*/ 0 h 102"/>
              <a:gd name="T8" fmla="*/ 34 w 136"/>
              <a:gd name="T9" fmla="*/ 61 h 102"/>
              <a:gd name="T10" fmla="*/ 117 w 136"/>
              <a:gd name="T11" fmla="*/ 102 h 102"/>
              <a:gd name="T12" fmla="*/ 34 w 136"/>
              <a:gd name="T13" fmla="*/ 61 h 102"/>
              <a:gd name="T14" fmla="*/ 0 w 136"/>
              <a:gd name="T15" fmla="*/ 65 h 102"/>
              <a:gd name="T16" fmla="*/ 4 w 136"/>
              <a:gd name="T17" fmla="*/ 102 h 102"/>
              <a:gd name="T18" fmla="*/ 10 w 136"/>
              <a:gd name="T19" fmla="*/ 61 h 102"/>
              <a:gd name="T20" fmla="*/ 131 w 136"/>
              <a:gd name="T21" fmla="*/ 61 h 102"/>
              <a:gd name="T22" fmla="*/ 121 w 136"/>
              <a:gd name="T23" fmla="*/ 102 h 102"/>
              <a:gd name="T24" fmla="*/ 136 w 136"/>
              <a:gd name="T25" fmla="*/ 98 h 102"/>
              <a:gd name="T26" fmla="*/ 131 w 136"/>
              <a:gd name="T27" fmla="*/ 61 h 102"/>
              <a:gd name="T28" fmla="*/ 22 w 136"/>
              <a:gd name="T29" fmla="*/ 102 h 102"/>
              <a:gd name="T30" fmla="*/ 30 w 136"/>
              <a:gd name="T31" fmla="*/ 61 h 102"/>
              <a:gd name="T32" fmla="*/ 127 w 136"/>
              <a:gd name="T33" fmla="*/ 49 h 102"/>
              <a:gd name="T34" fmla="*/ 123 w 136"/>
              <a:gd name="T35" fmla="*/ 28 h 102"/>
              <a:gd name="T36" fmla="*/ 8 w 136"/>
              <a:gd name="T37" fmla="*/ 33 h 102"/>
              <a:gd name="T38" fmla="*/ 12 w 136"/>
              <a:gd name="T39" fmla="*/ 53 h 102"/>
              <a:gd name="T40" fmla="*/ 127 w 136"/>
              <a:gd name="T41" fmla="*/ 49 h 102"/>
              <a:gd name="T42" fmla="*/ 33 w 136"/>
              <a:gd name="T43" fmla="*/ 35 h 102"/>
              <a:gd name="T44" fmla="*/ 29 w 136"/>
              <a:gd name="T45" fmla="*/ 35 h 102"/>
              <a:gd name="T46" fmla="*/ 24 w 136"/>
              <a:gd name="T47" fmla="*/ 47 h 102"/>
              <a:gd name="T48" fmla="*/ 20 w 136"/>
              <a:gd name="T49" fmla="*/ 47 h 102"/>
              <a:gd name="T50" fmla="*/ 22 w 136"/>
              <a:gd name="T51" fmla="*/ 33 h 102"/>
              <a:gd name="T52" fmla="*/ 24 w 136"/>
              <a:gd name="T53" fmla="*/ 47 h 102"/>
              <a:gd name="T54" fmla="*/ 29 w 136"/>
              <a:gd name="T55" fmla="*/ 43 h 102"/>
              <a:gd name="T56" fmla="*/ 33 w 136"/>
              <a:gd name="T57" fmla="*/ 43 h 102"/>
              <a:gd name="T58" fmla="*/ 35 w 136"/>
              <a:gd name="T59" fmla="*/ 49 h 102"/>
              <a:gd name="T60" fmla="*/ 35 w 136"/>
              <a:gd name="T61" fmla="*/ 45 h 102"/>
              <a:gd name="T62" fmla="*/ 35 w 136"/>
              <a:gd name="T63" fmla="*/ 49 h 102"/>
              <a:gd name="T64" fmla="*/ 33 w 136"/>
              <a:gd name="T65" fmla="*/ 39 h 102"/>
              <a:gd name="T66" fmla="*/ 37 w 136"/>
              <a:gd name="T67" fmla="*/ 39 h 102"/>
              <a:gd name="T68" fmla="*/ 119 w 136"/>
              <a:gd name="T69" fmla="*/ 45 h 102"/>
              <a:gd name="T70" fmla="*/ 111 w 136"/>
              <a:gd name="T71" fmla="*/ 45 h 102"/>
              <a:gd name="T72" fmla="*/ 115 w 136"/>
              <a:gd name="T73" fmla="*/ 33 h 102"/>
              <a:gd name="T74" fmla="*/ 119 w 136"/>
              <a:gd name="T75" fmla="*/ 45 h 102"/>
              <a:gd name="T76" fmla="*/ 105 w 136"/>
              <a:gd name="T77" fmla="*/ 20 h 102"/>
              <a:gd name="T78" fmla="*/ 103 w 136"/>
              <a:gd name="T79" fmla="*/ 2 h 102"/>
              <a:gd name="T80" fmla="*/ 20 w 136"/>
              <a:gd name="T81" fmla="*/ 0 h 102"/>
              <a:gd name="T82" fmla="*/ 16 w 136"/>
              <a:gd name="T83" fmla="*/ 16 h 102"/>
              <a:gd name="T84" fmla="*/ 82 w 136"/>
              <a:gd name="T85" fmla="*/ 4 h 102"/>
              <a:gd name="T86" fmla="*/ 99 w 136"/>
              <a:gd name="T87" fmla="*/ 16 h 102"/>
              <a:gd name="T88" fmla="*/ 82 w 136"/>
              <a:gd name="T89" fmla="*/ 4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6" h="102">
                <a:moveTo>
                  <a:pt x="107" y="2"/>
                </a:moveTo>
                <a:cubicBezTo>
                  <a:pt x="109" y="7"/>
                  <a:pt x="109" y="13"/>
                  <a:pt x="107" y="18"/>
                </a:cubicBezTo>
                <a:cubicBezTo>
                  <a:pt x="107" y="19"/>
                  <a:pt x="106" y="20"/>
                  <a:pt x="105" y="20"/>
                </a:cubicBezTo>
                <a:cubicBezTo>
                  <a:pt x="115" y="20"/>
                  <a:pt x="115" y="20"/>
                  <a:pt x="115" y="20"/>
                </a:cubicBezTo>
                <a:cubicBezTo>
                  <a:pt x="117" y="20"/>
                  <a:pt x="119" y="18"/>
                  <a:pt x="119" y="16"/>
                </a:cubicBezTo>
                <a:cubicBezTo>
                  <a:pt x="119" y="4"/>
                  <a:pt x="119" y="4"/>
                  <a:pt x="119" y="4"/>
                </a:cubicBezTo>
                <a:cubicBezTo>
                  <a:pt x="119" y="1"/>
                  <a:pt x="117" y="0"/>
                  <a:pt x="115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06" y="0"/>
                  <a:pt x="107" y="1"/>
                  <a:pt x="107" y="2"/>
                </a:cubicBezTo>
                <a:close/>
                <a:moveTo>
                  <a:pt x="34" y="61"/>
                </a:moveTo>
                <a:cubicBezTo>
                  <a:pt x="32" y="75"/>
                  <a:pt x="32" y="89"/>
                  <a:pt x="34" y="102"/>
                </a:cubicBezTo>
                <a:cubicBezTo>
                  <a:pt x="117" y="102"/>
                  <a:pt x="117" y="102"/>
                  <a:pt x="117" y="102"/>
                </a:cubicBezTo>
                <a:cubicBezTo>
                  <a:pt x="121" y="93"/>
                  <a:pt x="121" y="70"/>
                  <a:pt x="117" y="61"/>
                </a:cubicBezTo>
                <a:lnTo>
                  <a:pt x="34" y="61"/>
                </a:lnTo>
                <a:close/>
                <a:moveTo>
                  <a:pt x="4" y="61"/>
                </a:moveTo>
                <a:cubicBezTo>
                  <a:pt x="2" y="61"/>
                  <a:pt x="0" y="63"/>
                  <a:pt x="0" y="65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101"/>
                  <a:pt x="2" y="102"/>
                  <a:pt x="4" y="102"/>
                </a:cubicBezTo>
                <a:cubicBezTo>
                  <a:pt x="10" y="102"/>
                  <a:pt x="10" y="102"/>
                  <a:pt x="10" y="102"/>
                </a:cubicBezTo>
                <a:cubicBezTo>
                  <a:pt x="8" y="98"/>
                  <a:pt x="8" y="66"/>
                  <a:pt x="10" y="61"/>
                </a:cubicBezTo>
                <a:lnTo>
                  <a:pt x="4" y="61"/>
                </a:lnTo>
                <a:close/>
                <a:moveTo>
                  <a:pt x="131" y="61"/>
                </a:moveTo>
                <a:cubicBezTo>
                  <a:pt x="121" y="61"/>
                  <a:pt x="121" y="61"/>
                  <a:pt x="121" y="61"/>
                </a:cubicBezTo>
                <a:cubicBezTo>
                  <a:pt x="125" y="70"/>
                  <a:pt x="124" y="95"/>
                  <a:pt x="121" y="102"/>
                </a:cubicBezTo>
                <a:cubicBezTo>
                  <a:pt x="131" y="102"/>
                  <a:pt x="131" y="102"/>
                  <a:pt x="131" y="102"/>
                </a:cubicBezTo>
                <a:cubicBezTo>
                  <a:pt x="134" y="102"/>
                  <a:pt x="136" y="101"/>
                  <a:pt x="136" y="98"/>
                </a:cubicBezTo>
                <a:cubicBezTo>
                  <a:pt x="136" y="65"/>
                  <a:pt x="136" y="65"/>
                  <a:pt x="136" y="65"/>
                </a:cubicBezTo>
                <a:cubicBezTo>
                  <a:pt x="136" y="63"/>
                  <a:pt x="134" y="61"/>
                  <a:pt x="131" y="61"/>
                </a:cubicBezTo>
                <a:close/>
                <a:moveTo>
                  <a:pt x="22" y="61"/>
                </a:moveTo>
                <a:cubicBezTo>
                  <a:pt x="19" y="69"/>
                  <a:pt x="19" y="95"/>
                  <a:pt x="22" y="102"/>
                </a:cubicBezTo>
                <a:cubicBezTo>
                  <a:pt x="30" y="102"/>
                  <a:pt x="30" y="102"/>
                  <a:pt x="30" y="102"/>
                </a:cubicBezTo>
                <a:cubicBezTo>
                  <a:pt x="28" y="89"/>
                  <a:pt x="28" y="75"/>
                  <a:pt x="30" y="61"/>
                </a:cubicBezTo>
                <a:lnTo>
                  <a:pt x="22" y="61"/>
                </a:lnTo>
                <a:close/>
                <a:moveTo>
                  <a:pt x="127" y="49"/>
                </a:moveTo>
                <a:cubicBezTo>
                  <a:pt x="127" y="33"/>
                  <a:pt x="127" y="33"/>
                  <a:pt x="127" y="33"/>
                </a:cubicBezTo>
                <a:cubicBezTo>
                  <a:pt x="127" y="30"/>
                  <a:pt x="125" y="28"/>
                  <a:pt x="123" y="28"/>
                </a:cubicBezTo>
                <a:cubicBezTo>
                  <a:pt x="12" y="28"/>
                  <a:pt x="12" y="28"/>
                  <a:pt x="12" y="28"/>
                </a:cubicBezTo>
                <a:cubicBezTo>
                  <a:pt x="10" y="28"/>
                  <a:pt x="8" y="30"/>
                  <a:pt x="8" y="33"/>
                </a:cubicBezTo>
                <a:cubicBezTo>
                  <a:pt x="8" y="49"/>
                  <a:pt x="8" y="49"/>
                  <a:pt x="8" y="49"/>
                </a:cubicBezTo>
                <a:cubicBezTo>
                  <a:pt x="8" y="51"/>
                  <a:pt x="10" y="53"/>
                  <a:pt x="12" y="53"/>
                </a:cubicBezTo>
                <a:cubicBezTo>
                  <a:pt x="123" y="53"/>
                  <a:pt x="123" y="53"/>
                  <a:pt x="123" y="53"/>
                </a:cubicBezTo>
                <a:cubicBezTo>
                  <a:pt x="125" y="53"/>
                  <a:pt x="127" y="51"/>
                  <a:pt x="127" y="49"/>
                </a:cubicBezTo>
                <a:close/>
                <a:moveTo>
                  <a:pt x="31" y="33"/>
                </a:moveTo>
                <a:cubicBezTo>
                  <a:pt x="32" y="33"/>
                  <a:pt x="33" y="33"/>
                  <a:pt x="33" y="35"/>
                </a:cubicBezTo>
                <a:cubicBezTo>
                  <a:pt x="33" y="36"/>
                  <a:pt x="32" y="37"/>
                  <a:pt x="31" y="37"/>
                </a:cubicBezTo>
                <a:cubicBezTo>
                  <a:pt x="29" y="37"/>
                  <a:pt x="29" y="36"/>
                  <a:pt x="29" y="35"/>
                </a:cubicBezTo>
                <a:cubicBezTo>
                  <a:pt x="29" y="33"/>
                  <a:pt x="29" y="33"/>
                  <a:pt x="31" y="33"/>
                </a:cubicBezTo>
                <a:close/>
                <a:moveTo>
                  <a:pt x="24" y="47"/>
                </a:moveTo>
                <a:cubicBezTo>
                  <a:pt x="24" y="48"/>
                  <a:pt x="24" y="49"/>
                  <a:pt x="22" y="49"/>
                </a:cubicBezTo>
                <a:cubicBezTo>
                  <a:pt x="21" y="49"/>
                  <a:pt x="20" y="48"/>
                  <a:pt x="20" y="47"/>
                </a:cubicBezTo>
                <a:cubicBezTo>
                  <a:pt x="20" y="35"/>
                  <a:pt x="20" y="35"/>
                  <a:pt x="20" y="35"/>
                </a:cubicBezTo>
                <a:cubicBezTo>
                  <a:pt x="20" y="33"/>
                  <a:pt x="21" y="33"/>
                  <a:pt x="22" y="33"/>
                </a:cubicBezTo>
                <a:cubicBezTo>
                  <a:pt x="24" y="33"/>
                  <a:pt x="24" y="33"/>
                  <a:pt x="24" y="35"/>
                </a:cubicBezTo>
                <a:lnTo>
                  <a:pt x="24" y="47"/>
                </a:lnTo>
                <a:close/>
                <a:moveTo>
                  <a:pt x="31" y="45"/>
                </a:moveTo>
                <a:cubicBezTo>
                  <a:pt x="29" y="45"/>
                  <a:pt x="29" y="44"/>
                  <a:pt x="29" y="43"/>
                </a:cubicBezTo>
                <a:cubicBezTo>
                  <a:pt x="29" y="42"/>
                  <a:pt x="29" y="41"/>
                  <a:pt x="31" y="41"/>
                </a:cubicBezTo>
                <a:cubicBezTo>
                  <a:pt x="32" y="41"/>
                  <a:pt x="33" y="42"/>
                  <a:pt x="33" y="43"/>
                </a:cubicBezTo>
                <a:cubicBezTo>
                  <a:pt x="33" y="44"/>
                  <a:pt x="32" y="45"/>
                  <a:pt x="31" y="45"/>
                </a:cubicBezTo>
                <a:close/>
                <a:moveTo>
                  <a:pt x="35" y="49"/>
                </a:moveTo>
                <a:cubicBezTo>
                  <a:pt x="34" y="49"/>
                  <a:pt x="33" y="48"/>
                  <a:pt x="33" y="47"/>
                </a:cubicBezTo>
                <a:cubicBezTo>
                  <a:pt x="33" y="46"/>
                  <a:pt x="34" y="45"/>
                  <a:pt x="35" y="45"/>
                </a:cubicBezTo>
                <a:cubicBezTo>
                  <a:pt x="36" y="45"/>
                  <a:pt x="37" y="46"/>
                  <a:pt x="37" y="47"/>
                </a:cubicBezTo>
                <a:cubicBezTo>
                  <a:pt x="37" y="48"/>
                  <a:pt x="36" y="49"/>
                  <a:pt x="35" y="49"/>
                </a:cubicBezTo>
                <a:close/>
                <a:moveTo>
                  <a:pt x="35" y="41"/>
                </a:moveTo>
                <a:cubicBezTo>
                  <a:pt x="34" y="41"/>
                  <a:pt x="33" y="40"/>
                  <a:pt x="33" y="39"/>
                </a:cubicBezTo>
                <a:cubicBezTo>
                  <a:pt x="33" y="38"/>
                  <a:pt x="34" y="37"/>
                  <a:pt x="35" y="37"/>
                </a:cubicBezTo>
                <a:cubicBezTo>
                  <a:pt x="36" y="37"/>
                  <a:pt x="37" y="38"/>
                  <a:pt x="37" y="39"/>
                </a:cubicBezTo>
                <a:cubicBezTo>
                  <a:pt x="37" y="40"/>
                  <a:pt x="36" y="41"/>
                  <a:pt x="35" y="41"/>
                </a:cubicBezTo>
                <a:close/>
                <a:moveTo>
                  <a:pt x="119" y="45"/>
                </a:moveTo>
                <a:cubicBezTo>
                  <a:pt x="119" y="47"/>
                  <a:pt x="117" y="49"/>
                  <a:pt x="115" y="49"/>
                </a:cubicBezTo>
                <a:cubicBezTo>
                  <a:pt x="113" y="49"/>
                  <a:pt x="111" y="47"/>
                  <a:pt x="111" y="45"/>
                </a:cubicBezTo>
                <a:cubicBezTo>
                  <a:pt x="111" y="37"/>
                  <a:pt x="111" y="37"/>
                  <a:pt x="111" y="37"/>
                </a:cubicBezTo>
                <a:cubicBezTo>
                  <a:pt x="111" y="34"/>
                  <a:pt x="113" y="33"/>
                  <a:pt x="115" y="33"/>
                </a:cubicBezTo>
                <a:cubicBezTo>
                  <a:pt x="117" y="33"/>
                  <a:pt x="119" y="34"/>
                  <a:pt x="119" y="37"/>
                </a:cubicBezTo>
                <a:lnTo>
                  <a:pt x="119" y="45"/>
                </a:lnTo>
                <a:close/>
                <a:moveTo>
                  <a:pt x="20" y="20"/>
                </a:moveTo>
                <a:cubicBezTo>
                  <a:pt x="105" y="20"/>
                  <a:pt x="105" y="20"/>
                  <a:pt x="105" y="20"/>
                </a:cubicBezTo>
                <a:cubicBezTo>
                  <a:pt x="104" y="20"/>
                  <a:pt x="103" y="19"/>
                  <a:pt x="103" y="18"/>
                </a:cubicBezTo>
                <a:cubicBezTo>
                  <a:pt x="105" y="13"/>
                  <a:pt x="105" y="7"/>
                  <a:pt x="103" y="2"/>
                </a:cubicBezTo>
                <a:cubicBezTo>
                  <a:pt x="103" y="1"/>
                  <a:pt x="104" y="0"/>
                  <a:pt x="10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8" y="0"/>
                  <a:pt x="16" y="1"/>
                  <a:pt x="16" y="4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8"/>
                  <a:pt x="18" y="20"/>
                  <a:pt x="20" y="20"/>
                </a:cubicBezTo>
                <a:close/>
                <a:moveTo>
                  <a:pt x="82" y="4"/>
                </a:moveTo>
                <a:cubicBezTo>
                  <a:pt x="99" y="4"/>
                  <a:pt x="99" y="4"/>
                  <a:pt x="99" y="4"/>
                </a:cubicBezTo>
                <a:cubicBezTo>
                  <a:pt x="99" y="16"/>
                  <a:pt x="99" y="16"/>
                  <a:pt x="99" y="16"/>
                </a:cubicBezTo>
                <a:cubicBezTo>
                  <a:pt x="82" y="16"/>
                  <a:pt x="82" y="16"/>
                  <a:pt x="82" y="16"/>
                </a:cubicBezTo>
                <a:lnTo>
                  <a:pt x="82" y="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" name="Freeform 104"/>
          <p:cNvSpPr>
            <a:spLocks noEditPoints="1"/>
          </p:cNvSpPr>
          <p:nvPr/>
        </p:nvSpPr>
        <p:spPr bwMode="auto">
          <a:xfrm>
            <a:off x="4966133" y="2549092"/>
            <a:ext cx="476490" cy="479053"/>
          </a:xfrm>
          <a:custGeom>
            <a:avLst/>
            <a:gdLst>
              <a:gd name="T0" fmla="*/ 25 w 140"/>
              <a:gd name="T1" fmla="*/ 70 h 141"/>
              <a:gd name="T2" fmla="*/ 84 w 140"/>
              <a:gd name="T3" fmla="*/ 74 h 141"/>
              <a:gd name="T4" fmla="*/ 90 w 140"/>
              <a:gd name="T5" fmla="*/ 62 h 141"/>
              <a:gd name="T6" fmla="*/ 25 w 140"/>
              <a:gd name="T7" fmla="*/ 66 h 141"/>
              <a:gd name="T8" fmla="*/ 90 w 140"/>
              <a:gd name="T9" fmla="*/ 62 h 141"/>
              <a:gd name="T10" fmla="*/ 83 w 140"/>
              <a:gd name="T11" fmla="*/ 82 h 141"/>
              <a:gd name="T12" fmla="*/ 25 w 140"/>
              <a:gd name="T13" fmla="*/ 78 h 141"/>
              <a:gd name="T14" fmla="*/ 87 w 140"/>
              <a:gd name="T15" fmla="*/ 99 h 141"/>
              <a:gd name="T16" fmla="*/ 8 w 140"/>
              <a:gd name="T17" fmla="*/ 8 h 141"/>
              <a:gd name="T18" fmla="*/ 132 w 140"/>
              <a:gd name="T19" fmla="*/ 54 h 141"/>
              <a:gd name="T20" fmla="*/ 140 w 140"/>
              <a:gd name="T21" fmla="*/ 0 h 141"/>
              <a:gd name="T22" fmla="*/ 0 w 140"/>
              <a:gd name="T23" fmla="*/ 107 h 141"/>
              <a:gd name="T24" fmla="*/ 87 w 140"/>
              <a:gd name="T25" fmla="*/ 99 h 141"/>
              <a:gd name="T26" fmla="*/ 140 w 140"/>
              <a:gd name="T27" fmla="*/ 103 h 141"/>
              <a:gd name="T28" fmla="*/ 140 w 140"/>
              <a:gd name="T29" fmla="*/ 107 h 141"/>
              <a:gd name="T30" fmla="*/ 119 w 140"/>
              <a:gd name="T31" fmla="*/ 115 h 141"/>
              <a:gd name="T32" fmla="*/ 130 w 140"/>
              <a:gd name="T33" fmla="*/ 124 h 141"/>
              <a:gd name="T34" fmla="*/ 135 w 140"/>
              <a:gd name="T35" fmla="*/ 108 h 141"/>
              <a:gd name="T36" fmla="*/ 99 w 140"/>
              <a:gd name="T37" fmla="*/ 131 h 141"/>
              <a:gd name="T38" fmla="*/ 112 w 140"/>
              <a:gd name="T39" fmla="*/ 115 h 141"/>
              <a:gd name="T40" fmla="*/ 89 w 140"/>
              <a:gd name="T41" fmla="*/ 137 h 141"/>
              <a:gd name="T42" fmla="*/ 25 w 140"/>
              <a:gd name="T43" fmla="*/ 37 h 141"/>
              <a:gd name="T44" fmla="*/ 115 w 140"/>
              <a:gd name="T45" fmla="*/ 41 h 141"/>
              <a:gd name="T46" fmla="*/ 100 w 140"/>
              <a:gd name="T47" fmla="*/ 53 h 141"/>
              <a:gd name="T48" fmla="*/ 25 w 140"/>
              <a:gd name="T49" fmla="*/ 57 h 141"/>
              <a:gd name="T50" fmla="*/ 100 w 140"/>
              <a:gd name="T51" fmla="*/ 53 h 141"/>
              <a:gd name="T52" fmla="*/ 25 w 140"/>
              <a:gd name="T53" fmla="*/ 45 h 141"/>
              <a:gd name="T54" fmla="*/ 115 w 140"/>
              <a:gd name="T55" fmla="*/ 49 h 141"/>
              <a:gd name="T56" fmla="*/ 37 w 140"/>
              <a:gd name="T57" fmla="*/ 16 h 141"/>
              <a:gd name="T58" fmla="*/ 107 w 140"/>
              <a:gd name="T59" fmla="*/ 29 h 141"/>
              <a:gd name="T60" fmla="*/ 37 w 140"/>
              <a:gd name="T61" fmla="*/ 16 h 141"/>
              <a:gd name="T62" fmla="*/ 101 w 140"/>
              <a:gd name="T63" fmla="*/ 82 h 141"/>
              <a:gd name="T64" fmla="*/ 129 w 140"/>
              <a:gd name="T65" fmla="*/ 82 h 141"/>
              <a:gd name="T66" fmla="*/ 139 w 140"/>
              <a:gd name="T67" fmla="*/ 82 h 141"/>
              <a:gd name="T68" fmla="*/ 91 w 140"/>
              <a:gd name="T69" fmla="*/ 82 h 141"/>
              <a:gd name="T70" fmla="*/ 139 w 140"/>
              <a:gd name="T71" fmla="*/ 82 h 141"/>
              <a:gd name="T72" fmla="*/ 97 w 140"/>
              <a:gd name="T73" fmla="*/ 82 h 141"/>
              <a:gd name="T74" fmla="*/ 133 w 140"/>
              <a:gd name="T75" fmla="*/ 8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0" h="141">
                <a:moveTo>
                  <a:pt x="85" y="70"/>
                </a:moveTo>
                <a:cubicBezTo>
                  <a:pt x="25" y="70"/>
                  <a:pt x="25" y="70"/>
                  <a:pt x="25" y="70"/>
                </a:cubicBezTo>
                <a:cubicBezTo>
                  <a:pt x="25" y="74"/>
                  <a:pt x="25" y="74"/>
                  <a:pt x="25" y="74"/>
                </a:cubicBezTo>
                <a:cubicBezTo>
                  <a:pt x="84" y="74"/>
                  <a:pt x="84" y="74"/>
                  <a:pt x="84" y="74"/>
                </a:cubicBezTo>
                <a:cubicBezTo>
                  <a:pt x="84" y="73"/>
                  <a:pt x="84" y="71"/>
                  <a:pt x="85" y="70"/>
                </a:cubicBezTo>
                <a:close/>
                <a:moveTo>
                  <a:pt x="90" y="62"/>
                </a:moveTo>
                <a:cubicBezTo>
                  <a:pt x="25" y="62"/>
                  <a:pt x="25" y="62"/>
                  <a:pt x="25" y="62"/>
                </a:cubicBezTo>
                <a:cubicBezTo>
                  <a:pt x="25" y="66"/>
                  <a:pt x="25" y="66"/>
                  <a:pt x="25" y="66"/>
                </a:cubicBezTo>
                <a:cubicBezTo>
                  <a:pt x="87" y="66"/>
                  <a:pt x="87" y="66"/>
                  <a:pt x="87" y="66"/>
                </a:cubicBezTo>
                <a:cubicBezTo>
                  <a:pt x="88" y="64"/>
                  <a:pt x="89" y="63"/>
                  <a:pt x="90" y="62"/>
                </a:cubicBezTo>
                <a:close/>
                <a:moveTo>
                  <a:pt x="25" y="82"/>
                </a:moveTo>
                <a:cubicBezTo>
                  <a:pt x="83" y="82"/>
                  <a:pt x="83" y="82"/>
                  <a:pt x="83" y="82"/>
                </a:cubicBezTo>
                <a:cubicBezTo>
                  <a:pt x="83" y="81"/>
                  <a:pt x="83" y="79"/>
                  <a:pt x="83" y="78"/>
                </a:cubicBezTo>
                <a:cubicBezTo>
                  <a:pt x="25" y="78"/>
                  <a:pt x="25" y="78"/>
                  <a:pt x="25" y="78"/>
                </a:cubicBezTo>
                <a:lnTo>
                  <a:pt x="25" y="82"/>
                </a:lnTo>
                <a:close/>
                <a:moveTo>
                  <a:pt x="87" y="99"/>
                </a:moveTo>
                <a:cubicBezTo>
                  <a:pt x="8" y="99"/>
                  <a:pt x="8" y="99"/>
                  <a:pt x="8" y="99"/>
                </a:cubicBezTo>
                <a:cubicBezTo>
                  <a:pt x="8" y="8"/>
                  <a:pt x="8" y="8"/>
                  <a:pt x="8" y="8"/>
                </a:cubicBezTo>
                <a:cubicBezTo>
                  <a:pt x="132" y="8"/>
                  <a:pt x="132" y="8"/>
                  <a:pt x="132" y="8"/>
                </a:cubicBezTo>
                <a:cubicBezTo>
                  <a:pt x="132" y="54"/>
                  <a:pt x="132" y="54"/>
                  <a:pt x="132" y="54"/>
                </a:cubicBezTo>
                <a:cubicBezTo>
                  <a:pt x="135" y="56"/>
                  <a:pt x="138" y="58"/>
                  <a:pt x="140" y="61"/>
                </a:cubicBezTo>
                <a:cubicBezTo>
                  <a:pt x="140" y="0"/>
                  <a:pt x="140" y="0"/>
                  <a:pt x="14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07"/>
                  <a:pt x="0" y="107"/>
                  <a:pt x="0" y="107"/>
                </a:cubicBezTo>
                <a:cubicBezTo>
                  <a:pt x="94" y="107"/>
                  <a:pt x="94" y="107"/>
                  <a:pt x="94" y="107"/>
                </a:cubicBezTo>
                <a:cubicBezTo>
                  <a:pt x="91" y="104"/>
                  <a:pt x="89" y="102"/>
                  <a:pt x="87" y="99"/>
                </a:cubicBezTo>
                <a:close/>
                <a:moveTo>
                  <a:pt x="140" y="107"/>
                </a:moveTo>
                <a:cubicBezTo>
                  <a:pt x="140" y="103"/>
                  <a:pt x="140" y="103"/>
                  <a:pt x="140" y="103"/>
                </a:cubicBezTo>
                <a:cubicBezTo>
                  <a:pt x="139" y="105"/>
                  <a:pt x="138" y="106"/>
                  <a:pt x="136" y="107"/>
                </a:cubicBezTo>
                <a:lnTo>
                  <a:pt x="140" y="107"/>
                </a:lnTo>
                <a:close/>
                <a:moveTo>
                  <a:pt x="135" y="108"/>
                </a:moveTo>
                <a:cubicBezTo>
                  <a:pt x="130" y="112"/>
                  <a:pt x="125" y="114"/>
                  <a:pt x="119" y="11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30" y="124"/>
                  <a:pt x="130" y="124"/>
                  <a:pt x="130" y="124"/>
                </a:cubicBezTo>
                <a:cubicBezTo>
                  <a:pt x="140" y="130"/>
                  <a:pt x="140" y="130"/>
                  <a:pt x="140" y="130"/>
                </a:cubicBezTo>
                <a:lnTo>
                  <a:pt x="135" y="108"/>
                </a:lnTo>
                <a:close/>
                <a:moveTo>
                  <a:pt x="89" y="137"/>
                </a:moveTo>
                <a:cubicBezTo>
                  <a:pt x="99" y="131"/>
                  <a:pt x="99" y="131"/>
                  <a:pt x="99" y="131"/>
                </a:cubicBezTo>
                <a:cubicBezTo>
                  <a:pt x="105" y="141"/>
                  <a:pt x="105" y="141"/>
                  <a:pt x="105" y="141"/>
                </a:cubicBezTo>
                <a:cubicBezTo>
                  <a:pt x="112" y="115"/>
                  <a:pt x="112" y="115"/>
                  <a:pt x="112" y="115"/>
                </a:cubicBezTo>
                <a:cubicBezTo>
                  <a:pt x="106" y="114"/>
                  <a:pt x="101" y="112"/>
                  <a:pt x="96" y="109"/>
                </a:cubicBezTo>
                <a:lnTo>
                  <a:pt x="89" y="137"/>
                </a:lnTo>
                <a:close/>
                <a:moveTo>
                  <a:pt x="115" y="37"/>
                </a:moveTo>
                <a:cubicBezTo>
                  <a:pt x="25" y="37"/>
                  <a:pt x="25" y="37"/>
                  <a:pt x="25" y="37"/>
                </a:cubicBezTo>
                <a:cubicBezTo>
                  <a:pt x="25" y="41"/>
                  <a:pt x="25" y="41"/>
                  <a:pt x="25" y="41"/>
                </a:cubicBezTo>
                <a:cubicBezTo>
                  <a:pt x="115" y="41"/>
                  <a:pt x="115" y="41"/>
                  <a:pt x="115" y="41"/>
                </a:cubicBezTo>
                <a:lnTo>
                  <a:pt x="115" y="37"/>
                </a:lnTo>
                <a:close/>
                <a:moveTo>
                  <a:pt x="100" y="53"/>
                </a:moveTo>
                <a:cubicBezTo>
                  <a:pt x="25" y="53"/>
                  <a:pt x="25" y="53"/>
                  <a:pt x="25" y="53"/>
                </a:cubicBezTo>
                <a:cubicBezTo>
                  <a:pt x="25" y="57"/>
                  <a:pt x="25" y="57"/>
                  <a:pt x="25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6" y="56"/>
                  <a:pt x="98" y="54"/>
                  <a:pt x="100" y="53"/>
                </a:cubicBezTo>
                <a:close/>
                <a:moveTo>
                  <a:pt x="115" y="45"/>
                </a:moveTo>
                <a:cubicBezTo>
                  <a:pt x="25" y="45"/>
                  <a:pt x="25" y="45"/>
                  <a:pt x="25" y="45"/>
                </a:cubicBezTo>
                <a:cubicBezTo>
                  <a:pt x="25" y="49"/>
                  <a:pt x="25" y="49"/>
                  <a:pt x="25" y="49"/>
                </a:cubicBezTo>
                <a:cubicBezTo>
                  <a:pt x="115" y="49"/>
                  <a:pt x="115" y="49"/>
                  <a:pt x="115" y="49"/>
                </a:cubicBezTo>
                <a:lnTo>
                  <a:pt x="115" y="45"/>
                </a:lnTo>
                <a:close/>
                <a:moveTo>
                  <a:pt x="37" y="16"/>
                </a:moveTo>
                <a:cubicBezTo>
                  <a:pt x="37" y="29"/>
                  <a:pt x="37" y="29"/>
                  <a:pt x="37" y="29"/>
                </a:cubicBezTo>
                <a:cubicBezTo>
                  <a:pt x="107" y="29"/>
                  <a:pt x="107" y="29"/>
                  <a:pt x="107" y="29"/>
                </a:cubicBezTo>
                <a:cubicBezTo>
                  <a:pt x="107" y="16"/>
                  <a:pt x="107" y="16"/>
                  <a:pt x="107" y="16"/>
                </a:cubicBezTo>
                <a:lnTo>
                  <a:pt x="37" y="16"/>
                </a:lnTo>
                <a:close/>
                <a:moveTo>
                  <a:pt x="115" y="68"/>
                </a:moveTo>
                <a:cubicBezTo>
                  <a:pt x="107" y="68"/>
                  <a:pt x="101" y="75"/>
                  <a:pt x="101" y="82"/>
                </a:cubicBezTo>
                <a:cubicBezTo>
                  <a:pt x="101" y="90"/>
                  <a:pt x="107" y="96"/>
                  <a:pt x="115" y="96"/>
                </a:cubicBezTo>
                <a:cubicBezTo>
                  <a:pt x="123" y="96"/>
                  <a:pt x="129" y="90"/>
                  <a:pt x="129" y="82"/>
                </a:cubicBezTo>
                <a:cubicBezTo>
                  <a:pt x="129" y="75"/>
                  <a:pt x="123" y="68"/>
                  <a:pt x="115" y="68"/>
                </a:cubicBezTo>
                <a:close/>
                <a:moveTo>
                  <a:pt x="139" y="82"/>
                </a:moveTo>
                <a:cubicBezTo>
                  <a:pt x="139" y="69"/>
                  <a:pt x="128" y="58"/>
                  <a:pt x="115" y="58"/>
                </a:cubicBezTo>
                <a:cubicBezTo>
                  <a:pt x="102" y="58"/>
                  <a:pt x="91" y="69"/>
                  <a:pt x="91" y="82"/>
                </a:cubicBezTo>
                <a:cubicBezTo>
                  <a:pt x="91" y="96"/>
                  <a:pt x="102" y="106"/>
                  <a:pt x="115" y="106"/>
                </a:cubicBezTo>
                <a:cubicBezTo>
                  <a:pt x="128" y="106"/>
                  <a:pt x="139" y="96"/>
                  <a:pt x="139" y="82"/>
                </a:cubicBezTo>
                <a:close/>
                <a:moveTo>
                  <a:pt x="115" y="100"/>
                </a:moveTo>
                <a:cubicBezTo>
                  <a:pt x="105" y="100"/>
                  <a:pt x="97" y="92"/>
                  <a:pt x="97" y="82"/>
                </a:cubicBezTo>
                <a:cubicBezTo>
                  <a:pt x="97" y="72"/>
                  <a:pt x="105" y="64"/>
                  <a:pt x="115" y="64"/>
                </a:cubicBezTo>
                <a:cubicBezTo>
                  <a:pt x="125" y="64"/>
                  <a:pt x="133" y="72"/>
                  <a:pt x="133" y="82"/>
                </a:cubicBezTo>
                <a:cubicBezTo>
                  <a:pt x="133" y="92"/>
                  <a:pt x="125" y="100"/>
                  <a:pt x="115" y="1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6751328" y="2544185"/>
            <a:ext cx="562057" cy="488866"/>
            <a:chOff x="10633575" y="5800139"/>
            <a:chExt cx="562057" cy="488866"/>
          </a:xfrm>
          <a:solidFill>
            <a:schemeClr val="bg1"/>
          </a:solidFill>
        </p:grpSpPr>
        <p:sp>
          <p:nvSpPr>
            <p:cNvPr id="21" name="Oval 251"/>
            <p:cNvSpPr>
              <a:spLocks noChangeArrowheads="1"/>
            </p:cNvSpPr>
            <p:nvPr/>
          </p:nvSpPr>
          <p:spPr bwMode="auto">
            <a:xfrm>
              <a:off x="10730243" y="5830520"/>
              <a:ext cx="70430" cy="8838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52"/>
            <p:cNvSpPr>
              <a:spLocks noEditPoints="1"/>
            </p:cNvSpPr>
            <p:nvPr/>
          </p:nvSpPr>
          <p:spPr bwMode="auto">
            <a:xfrm>
              <a:off x="10633575" y="5896807"/>
              <a:ext cx="225099" cy="392198"/>
            </a:xfrm>
            <a:custGeom>
              <a:avLst/>
              <a:gdLst>
                <a:gd name="T0" fmla="*/ 82 w 82"/>
                <a:gd name="T1" fmla="*/ 18 h 143"/>
                <a:gd name="T2" fmla="*/ 80 w 82"/>
                <a:gd name="T3" fmla="*/ 0 h 143"/>
                <a:gd name="T4" fmla="*/ 76 w 82"/>
                <a:gd name="T5" fmla="*/ 3 h 143"/>
                <a:gd name="T6" fmla="*/ 59 w 82"/>
                <a:gd name="T7" fmla="*/ 10 h 143"/>
                <a:gd name="T8" fmla="*/ 59 w 82"/>
                <a:gd name="T9" fmla="*/ 12 h 143"/>
                <a:gd name="T10" fmla="*/ 64 w 82"/>
                <a:gd name="T11" fmla="*/ 16 h 143"/>
                <a:gd name="T12" fmla="*/ 58 w 82"/>
                <a:gd name="T13" fmla="*/ 20 h 143"/>
                <a:gd name="T14" fmla="*/ 61 w 82"/>
                <a:gd name="T15" fmla="*/ 25 h 143"/>
                <a:gd name="T16" fmla="*/ 52 w 82"/>
                <a:gd name="T17" fmla="*/ 44 h 143"/>
                <a:gd name="T18" fmla="*/ 51 w 82"/>
                <a:gd name="T19" fmla="*/ 17 h 143"/>
                <a:gd name="T20" fmla="*/ 52 w 82"/>
                <a:gd name="T21" fmla="*/ 16 h 143"/>
                <a:gd name="T22" fmla="*/ 51 w 82"/>
                <a:gd name="T23" fmla="*/ 10 h 143"/>
                <a:gd name="T24" fmla="*/ 45 w 82"/>
                <a:gd name="T25" fmla="*/ 10 h 143"/>
                <a:gd name="T26" fmla="*/ 44 w 82"/>
                <a:gd name="T27" fmla="*/ 16 h 143"/>
                <a:gd name="T28" fmla="*/ 45 w 82"/>
                <a:gd name="T29" fmla="*/ 17 h 143"/>
                <a:gd name="T30" fmla="*/ 44 w 82"/>
                <a:gd name="T31" fmla="*/ 44 h 143"/>
                <a:gd name="T32" fmla="*/ 35 w 82"/>
                <a:gd name="T33" fmla="*/ 25 h 143"/>
                <a:gd name="T34" fmla="*/ 38 w 82"/>
                <a:gd name="T35" fmla="*/ 20 h 143"/>
                <a:gd name="T36" fmla="*/ 31 w 82"/>
                <a:gd name="T37" fmla="*/ 16 h 143"/>
                <a:gd name="T38" fmla="*/ 37 w 82"/>
                <a:gd name="T39" fmla="*/ 12 h 143"/>
                <a:gd name="T40" fmla="*/ 37 w 82"/>
                <a:gd name="T41" fmla="*/ 11 h 143"/>
                <a:gd name="T42" fmla="*/ 30 w 82"/>
                <a:gd name="T43" fmla="*/ 12 h 143"/>
                <a:gd name="T44" fmla="*/ 24 w 82"/>
                <a:gd name="T45" fmla="*/ 15 h 143"/>
                <a:gd name="T46" fmla="*/ 3 w 82"/>
                <a:gd name="T47" fmla="*/ 39 h 143"/>
                <a:gd name="T48" fmla="*/ 2 w 82"/>
                <a:gd name="T49" fmla="*/ 39 h 143"/>
                <a:gd name="T50" fmla="*/ 2 w 82"/>
                <a:gd name="T51" fmla="*/ 39 h 143"/>
                <a:gd name="T52" fmla="*/ 1 w 82"/>
                <a:gd name="T53" fmla="*/ 48 h 143"/>
                <a:gd name="T54" fmla="*/ 1 w 82"/>
                <a:gd name="T55" fmla="*/ 48 h 143"/>
                <a:gd name="T56" fmla="*/ 1 w 82"/>
                <a:gd name="T57" fmla="*/ 48 h 143"/>
                <a:gd name="T58" fmla="*/ 2 w 82"/>
                <a:gd name="T59" fmla="*/ 48 h 143"/>
                <a:gd name="T60" fmla="*/ 2 w 82"/>
                <a:gd name="T61" fmla="*/ 49 h 143"/>
                <a:gd name="T62" fmla="*/ 2 w 82"/>
                <a:gd name="T63" fmla="*/ 50 h 143"/>
                <a:gd name="T64" fmla="*/ 3 w 82"/>
                <a:gd name="T65" fmla="*/ 52 h 143"/>
                <a:gd name="T66" fmla="*/ 5 w 82"/>
                <a:gd name="T67" fmla="*/ 55 h 143"/>
                <a:gd name="T68" fmla="*/ 9 w 82"/>
                <a:gd name="T69" fmla="*/ 62 h 143"/>
                <a:gd name="T70" fmla="*/ 16 w 82"/>
                <a:gd name="T71" fmla="*/ 77 h 143"/>
                <a:gd name="T72" fmla="*/ 26 w 82"/>
                <a:gd name="T73" fmla="*/ 71 h 143"/>
                <a:gd name="T74" fmla="*/ 25 w 82"/>
                <a:gd name="T75" fmla="*/ 81 h 143"/>
                <a:gd name="T76" fmla="*/ 26 w 82"/>
                <a:gd name="T77" fmla="*/ 81 h 143"/>
                <a:gd name="T78" fmla="*/ 27 w 82"/>
                <a:gd name="T79" fmla="*/ 81 h 143"/>
                <a:gd name="T80" fmla="*/ 29 w 82"/>
                <a:gd name="T81" fmla="*/ 143 h 143"/>
                <a:gd name="T82" fmla="*/ 47 w 82"/>
                <a:gd name="T83" fmla="*/ 143 h 143"/>
                <a:gd name="T84" fmla="*/ 47 w 82"/>
                <a:gd name="T85" fmla="*/ 81 h 143"/>
                <a:gd name="T86" fmla="*/ 49 w 82"/>
                <a:gd name="T87" fmla="*/ 81 h 143"/>
                <a:gd name="T88" fmla="*/ 51 w 82"/>
                <a:gd name="T89" fmla="*/ 143 h 143"/>
                <a:gd name="T90" fmla="*/ 69 w 82"/>
                <a:gd name="T91" fmla="*/ 143 h 143"/>
                <a:gd name="T92" fmla="*/ 69 w 82"/>
                <a:gd name="T93" fmla="*/ 81 h 143"/>
                <a:gd name="T94" fmla="*/ 70 w 82"/>
                <a:gd name="T95" fmla="*/ 81 h 143"/>
                <a:gd name="T96" fmla="*/ 70 w 82"/>
                <a:gd name="T97" fmla="*/ 81 h 143"/>
                <a:gd name="T98" fmla="*/ 69 w 82"/>
                <a:gd name="T99" fmla="*/ 23 h 143"/>
                <a:gd name="T100" fmla="*/ 82 w 82"/>
                <a:gd name="T101" fmla="*/ 18 h 143"/>
                <a:gd name="T102" fmla="*/ 26 w 82"/>
                <a:gd name="T103" fmla="*/ 58 h 143"/>
                <a:gd name="T104" fmla="*/ 24 w 82"/>
                <a:gd name="T105" fmla="*/ 54 h 143"/>
                <a:gd name="T106" fmla="*/ 20 w 82"/>
                <a:gd name="T107" fmla="*/ 47 h 143"/>
                <a:gd name="T108" fmla="*/ 19 w 82"/>
                <a:gd name="T109" fmla="*/ 45 h 143"/>
                <a:gd name="T110" fmla="*/ 27 w 82"/>
                <a:gd name="T111" fmla="*/ 35 h 143"/>
                <a:gd name="T112" fmla="*/ 26 w 82"/>
                <a:gd name="T113" fmla="*/ 5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2" h="143">
                  <a:moveTo>
                    <a:pt x="82" y="18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76" y="3"/>
                    <a:pt x="76" y="3"/>
                    <a:pt x="76" y="3"/>
                  </a:cubicBezTo>
                  <a:cubicBezTo>
                    <a:pt x="73" y="4"/>
                    <a:pt x="59" y="10"/>
                    <a:pt x="59" y="10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64" y="16"/>
                    <a:pt x="64" y="16"/>
                    <a:pt x="64" y="16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61" y="25"/>
                    <a:pt x="61" y="25"/>
                    <a:pt x="61" y="25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5" y="12"/>
                    <a:pt x="30" y="12"/>
                    <a:pt x="30" y="12"/>
                  </a:cubicBezTo>
                  <a:cubicBezTo>
                    <a:pt x="28" y="12"/>
                    <a:pt x="26" y="13"/>
                    <a:pt x="24" y="15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0" y="57"/>
                    <a:pt x="2" y="44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9" y="75"/>
                    <a:pt x="22" y="73"/>
                    <a:pt x="26" y="71"/>
                  </a:cubicBezTo>
                  <a:cubicBezTo>
                    <a:pt x="26" y="74"/>
                    <a:pt x="26" y="78"/>
                    <a:pt x="25" y="81"/>
                  </a:cubicBezTo>
                  <a:cubicBezTo>
                    <a:pt x="25" y="81"/>
                    <a:pt x="26" y="81"/>
                    <a:pt x="26" y="81"/>
                  </a:cubicBezTo>
                  <a:cubicBezTo>
                    <a:pt x="26" y="81"/>
                    <a:pt x="27" y="81"/>
                    <a:pt x="27" y="81"/>
                  </a:cubicBezTo>
                  <a:cubicBezTo>
                    <a:pt x="29" y="143"/>
                    <a:pt x="29" y="143"/>
                    <a:pt x="29" y="143"/>
                  </a:cubicBezTo>
                  <a:cubicBezTo>
                    <a:pt x="47" y="143"/>
                    <a:pt x="47" y="143"/>
                    <a:pt x="47" y="143"/>
                  </a:cubicBezTo>
                  <a:cubicBezTo>
                    <a:pt x="48" y="125"/>
                    <a:pt x="47" y="93"/>
                    <a:pt x="47" y="81"/>
                  </a:cubicBezTo>
                  <a:cubicBezTo>
                    <a:pt x="48" y="81"/>
                    <a:pt x="48" y="81"/>
                    <a:pt x="49" y="81"/>
                  </a:cubicBezTo>
                  <a:cubicBezTo>
                    <a:pt x="51" y="143"/>
                    <a:pt x="51" y="143"/>
                    <a:pt x="51" y="143"/>
                  </a:cubicBezTo>
                  <a:cubicBezTo>
                    <a:pt x="69" y="143"/>
                    <a:pt x="69" y="143"/>
                    <a:pt x="69" y="143"/>
                  </a:cubicBezTo>
                  <a:cubicBezTo>
                    <a:pt x="69" y="125"/>
                    <a:pt x="69" y="93"/>
                    <a:pt x="69" y="81"/>
                  </a:cubicBezTo>
                  <a:cubicBezTo>
                    <a:pt x="69" y="81"/>
                    <a:pt x="70" y="81"/>
                    <a:pt x="70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0" y="61"/>
                    <a:pt x="70" y="42"/>
                    <a:pt x="69" y="23"/>
                  </a:cubicBezTo>
                  <a:cubicBezTo>
                    <a:pt x="73" y="22"/>
                    <a:pt x="77" y="20"/>
                    <a:pt x="82" y="18"/>
                  </a:cubicBezTo>
                  <a:close/>
                  <a:moveTo>
                    <a:pt x="26" y="58"/>
                  </a:moveTo>
                  <a:cubicBezTo>
                    <a:pt x="24" y="54"/>
                    <a:pt x="24" y="54"/>
                    <a:pt x="24" y="54"/>
                  </a:cubicBezTo>
                  <a:cubicBezTo>
                    <a:pt x="20" y="47"/>
                    <a:pt x="20" y="47"/>
                    <a:pt x="20" y="47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6" y="43"/>
                    <a:pt x="26" y="50"/>
                    <a:pt x="26" y="5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53"/>
            <p:cNvSpPr>
              <a:spLocks noEditPoints="1"/>
            </p:cNvSpPr>
            <p:nvPr/>
          </p:nvSpPr>
          <p:spPr bwMode="auto">
            <a:xfrm>
              <a:off x="10833816" y="5800139"/>
              <a:ext cx="361816" cy="283100"/>
            </a:xfrm>
            <a:custGeom>
              <a:avLst/>
              <a:gdLst>
                <a:gd name="T0" fmla="*/ 23 w 132"/>
                <a:gd name="T1" fmla="*/ 103 h 103"/>
                <a:gd name="T2" fmla="*/ 8 w 132"/>
                <a:gd name="T3" fmla="*/ 89 h 103"/>
                <a:gd name="T4" fmla="*/ 0 w 132"/>
                <a:gd name="T5" fmla="*/ 30 h 103"/>
                <a:gd name="T6" fmla="*/ 4 w 132"/>
                <a:gd name="T7" fmla="*/ 18 h 103"/>
                <a:gd name="T8" fmla="*/ 14 w 132"/>
                <a:gd name="T9" fmla="*/ 13 h 103"/>
                <a:gd name="T10" fmla="*/ 108 w 132"/>
                <a:gd name="T11" fmla="*/ 1 h 103"/>
                <a:gd name="T12" fmla="*/ 125 w 132"/>
                <a:gd name="T13" fmla="*/ 14 h 103"/>
                <a:gd name="T14" fmla="*/ 132 w 132"/>
                <a:gd name="T15" fmla="*/ 74 h 103"/>
                <a:gd name="T16" fmla="*/ 129 w 132"/>
                <a:gd name="T17" fmla="*/ 85 h 103"/>
                <a:gd name="T18" fmla="*/ 119 w 132"/>
                <a:gd name="T19" fmla="*/ 91 h 103"/>
                <a:gd name="T20" fmla="*/ 25 w 132"/>
                <a:gd name="T21" fmla="*/ 102 h 103"/>
                <a:gd name="T22" fmla="*/ 23 w 132"/>
                <a:gd name="T23" fmla="*/ 103 h 103"/>
                <a:gd name="T24" fmla="*/ 109 w 132"/>
                <a:gd name="T25" fmla="*/ 12 h 103"/>
                <a:gd name="T26" fmla="*/ 109 w 132"/>
                <a:gd name="T27" fmla="*/ 12 h 103"/>
                <a:gd name="T28" fmla="*/ 15 w 132"/>
                <a:gd name="T29" fmla="*/ 24 h 103"/>
                <a:gd name="T30" fmla="*/ 13 w 132"/>
                <a:gd name="T31" fmla="*/ 26 h 103"/>
                <a:gd name="T32" fmla="*/ 12 w 132"/>
                <a:gd name="T33" fmla="*/ 28 h 103"/>
                <a:gd name="T34" fmla="*/ 19 w 132"/>
                <a:gd name="T35" fmla="*/ 88 h 103"/>
                <a:gd name="T36" fmla="*/ 23 w 132"/>
                <a:gd name="T37" fmla="*/ 91 h 103"/>
                <a:gd name="T38" fmla="*/ 117 w 132"/>
                <a:gd name="T39" fmla="*/ 79 h 103"/>
                <a:gd name="T40" fmla="*/ 120 w 132"/>
                <a:gd name="T41" fmla="*/ 78 h 103"/>
                <a:gd name="T42" fmla="*/ 120 w 132"/>
                <a:gd name="T43" fmla="*/ 75 h 103"/>
                <a:gd name="T44" fmla="*/ 113 w 132"/>
                <a:gd name="T45" fmla="*/ 16 h 103"/>
                <a:gd name="T46" fmla="*/ 109 w 132"/>
                <a:gd name="T47" fmla="*/ 1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2" h="103">
                  <a:moveTo>
                    <a:pt x="23" y="103"/>
                  </a:moveTo>
                  <a:cubicBezTo>
                    <a:pt x="15" y="103"/>
                    <a:pt x="9" y="97"/>
                    <a:pt x="8" y="89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6"/>
                    <a:pt x="1" y="22"/>
                    <a:pt x="4" y="18"/>
                  </a:cubicBezTo>
                  <a:cubicBezTo>
                    <a:pt x="6" y="15"/>
                    <a:pt x="10" y="13"/>
                    <a:pt x="14" y="13"/>
                  </a:cubicBezTo>
                  <a:cubicBezTo>
                    <a:pt x="108" y="1"/>
                    <a:pt x="108" y="1"/>
                    <a:pt x="108" y="1"/>
                  </a:cubicBezTo>
                  <a:cubicBezTo>
                    <a:pt x="116" y="0"/>
                    <a:pt x="124" y="6"/>
                    <a:pt x="125" y="14"/>
                  </a:cubicBezTo>
                  <a:cubicBezTo>
                    <a:pt x="132" y="74"/>
                    <a:pt x="132" y="74"/>
                    <a:pt x="132" y="74"/>
                  </a:cubicBezTo>
                  <a:cubicBezTo>
                    <a:pt x="132" y="78"/>
                    <a:pt x="131" y="82"/>
                    <a:pt x="129" y="85"/>
                  </a:cubicBezTo>
                  <a:cubicBezTo>
                    <a:pt x="126" y="88"/>
                    <a:pt x="123" y="90"/>
                    <a:pt x="119" y="91"/>
                  </a:cubicBezTo>
                  <a:cubicBezTo>
                    <a:pt x="25" y="102"/>
                    <a:pt x="25" y="102"/>
                    <a:pt x="25" y="102"/>
                  </a:cubicBezTo>
                  <a:cubicBezTo>
                    <a:pt x="24" y="102"/>
                    <a:pt x="24" y="103"/>
                    <a:pt x="23" y="103"/>
                  </a:cubicBezTo>
                  <a:close/>
                  <a:moveTo>
                    <a:pt x="109" y="12"/>
                  </a:moveTo>
                  <a:cubicBezTo>
                    <a:pt x="109" y="12"/>
                    <a:pt x="109" y="12"/>
                    <a:pt x="109" y="12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4" y="24"/>
                    <a:pt x="13" y="25"/>
                    <a:pt x="13" y="26"/>
                  </a:cubicBezTo>
                  <a:cubicBezTo>
                    <a:pt x="12" y="26"/>
                    <a:pt x="12" y="27"/>
                    <a:pt x="12" y="28"/>
                  </a:cubicBezTo>
                  <a:cubicBezTo>
                    <a:pt x="19" y="88"/>
                    <a:pt x="19" y="88"/>
                    <a:pt x="19" y="88"/>
                  </a:cubicBezTo>
                  <a:cubicBezTo>
                    <a:pt x="20" y="90"/>
                    <a:pt x="21" y="91"/>
                    <a:pt x="23" y="91"/>
                  </a:cubicBezTo>
                  <a:cubicBezTo>
                    <a:pt x="117" y="79"/>
                    <a:pt x="117" y="79"/>
                    <a:pt x="117" y="79"/>
                  </a:cubicBezTo>
                  <a:cubicBezTo>
                    <a:pt x="118" y="79"/>
                    <a:pt x="119" y="79"/>
                    <a:pt x="120" y="78"/>
                  </a:cubicBezTo>
                  <a:cubicBezTo>
                    <a:pt x="120" y="77"/>
                    <a:pt x="121" y="76"/>
                    <a:pt x="120" y="75"/>
                  </a:cubicBezTo>
                  <a:cubicBezTo>
                    <a:pt x="113" y="16"/>
                    <a:pt x="113" y="16"/>
                    <a:pt x="113" y="16"/>
                  </a:cubicBezTo>
                  <a:cubicBezTo>
                    <a:pt x="113" y="14"/>
                    <a:pt x="111" y="12"/>
                    <a:pt x="109" y="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54"/>
            <p:cNvSpPr/>
            <p:nvPr/>
          </p:nvSpPr>
          <p:spPr bwMode="auto">
            <a:xfrm>
              <a:off x="10889055" y="5934094"/>
              <a:ext cx="60763" cy="41429"/>
            </a:xfrm>
            <a:custGeom>
              <a:avLst/>
              <a:gdLst>
                <a:gd name="T0" fmla="*/ 44 w 44"/>
                <a:gd name="T1" fmla="*/ 24 h 30"/>
                <a:gd name="T2" fmla="*/ 4 w 44"/>
                <a:gd name="T3" fmla="*/ 30 h 30"/>
                <a:gd name="T4" fmla="*/ 0 w 44"/>
                <a:gd name="T5" fmla="*/ 4 h 30"/>
                <a:gd name="T6" fmla="*/ 40 w 44"/>
                <a:gd name="T7" fmla="*/ 0 h 30"/>
                <a:gd name="T8" fmla="*/ 44 w 44"/>
                <a:gd name="T9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0">
                  <a:moveTo>
                    <a:pt x="44" y="24"/>
                  </a:moveTo>
                  <a:lnTo>
                    <a:pt x="4" y="30"/>
                  </a:lnTo>
                  <a:lnTo>
                    <a:pt x="0" y="4"/>
                  </a:lnTo>
                  <a:lnTo>
                    <a:pt x="40" y="0"/>
                  </a:lnTo>
                  <a:lnTo>
                    <a:pt x="44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55"/>
            <p:cNvSpPr/>
            <p:nvPr/>
          </p:nvSpPr>
          <p:spPr bwMode="auto">
            <a:xfrm>
              <a:off x="10897341" y="5989333"/>
              <a:ext cx="95287" cy="24858"/>
            </a:xfrm>
            <a:custGeom>
              <a:avLst/>
              <a:gdLst>
                <a:gd name="T0" fmla="*/ 69 w 69"/>
                <a:gd name="T1" fmla="*/ 10 h 18"/>
                <a:gd name="T2" fmla="*/ 0 w 69"/>
                <a:gd name="T3" fmla="*/ 18 h 18"/>
                <a:gd name="T4" fmla="*/ 0 w 69"/>
                <a:gd name="T5" fmla="*/ 8 h 18"/>
                <a:gd name="T6" fmla="*/ 67 w 69"/>
                <a:gd name="T7" fmla="*/ 0 h 18"/>
                <a:gd name="T8" fmla="*/ 69 w 69"/>
                <a:gd name="T9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8">
                  <a:moveTo>
                    <a:pt x="69" y="10"/>
                  </a:moveTo>
                  <a:lnTo>
                    <a:pt x="0" y="18"/>
                  </a:lnTo>
                  <a:lnTo>
                    <a:pt x="0" y="8"/>
                  </a:lnTo>
                  <a:lnTo>
                    <a:pt x="67" y="0"/>
                  </a:lnTo>
                  <a:lnTo>
                    <a:pt x="69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56"/>
            <p:cNvSpPr/>
            <p:nvPr/>
          </p:nvSpPr>
          <p:spPr bwMode="auto">
            <a:xfrm>
              <a:off x="10998153" y="5981047"/>
              <a:ext cx="58001" cy="22096"/>
            </a:xfrm>
            <a:custGeom>
              <a:avLst/>
              <a:gdLst>
                <a:gd name="T0" fmla="*/ 42 w 42"/>
                <a:gd name="T1" fmla="*/ 10 h 16"/>
                <a:gd name="T2" fmla="*/ 2 w 42"/>
                <a:gd name="T3" fmla="*/ 16 h 16"/>
                <a:gd name="T4" fmla="*/ 0 w 42"/>
                <a:gd name="T5" fmla="*/ 6 h 16"/>
                <a:gd name="T6" fmla="*/ 40 w 42"/>
                <a:gd name="T7" fmla="*/ 0 h 16"/>
                <a:gd name="T8" fmla="*/ 42 w 42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6">
                  <a:moveTo>
                    <a:pt x="42" y="10"/>
                  </a:moveTo>
                  <a:lnTo>
                    <a:pt x="2" y="16"/>
                  </a:lnTo>
                  <a:lnTo>
                    <a:pt x="0" y="6"/>
                  </a:lnTo>
                  <a:lnTo>
                    <a:pt x="40" y="0"/>
                  </a:lnTo>
                  <a:lnTo>
                    <a:pt x="42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57"/>
            <p:cNvSpPr/>
            <p:nvPr/>
          </p:nvSpPr>
          <p:spPr bwMode="auto">
            <a:xfrm>
              <a:off x="11067202" y="5969999"/>
              <a:ext cx="74573" cy="24858"/>
            </a:xfrm>
            <a:custGeom>
              <a:avLst/>
              <a:gdLst>
                <a:gd name="T0" fmla="*/ 54 w 54"/>
                <a:gd name="T1" fmla="*/ 10 h 18"/>
                <a:gd name="T2" fmla="*/ 0 w 54"/>
                <a:gd name="T3" fmla="*/ 18 h 18"/>
                <a:gd name="T4" fmla="*/ 0 w 54"/>
                <a:gd name="T5" fmla="*/ 8 h 18"/>
                <a:gd name="T6" fmla="*/ 54 w 54"/>
                <a:gd name="T7" fmla="*/ 0 h 18"/>
                <a:gd name="T8" fmla="*/ 54 w 54"/>
                <a:gd name="T9" fmla="*/ 1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8">
                  <a:moveTo>
                    <a:pt x="54" y="10"/>
                  </a:moveTo>
                  <a:lnTo>
                    <a:pt x="0" y="18"/>
                  </a:lnTo>
                  <a:lnTo>
                    <a:pt x="0" y="8"/>
                  </a:lnTo>
                  <a:lnTo>
                    <a:pt x="54" y="0"/>
                  </a:lnTo>
                  <a:lnTo>
                    <a:pt x="54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58"/>
            <p:cNvSpPr>
              <a:spLocks noEditPoints="1"/>
            </p:cNvSpPr>
            <p:nvPr/>
          </p:nvSpPr>
          <p:spPr bwMode="auto">
            <a:xfrm>
              <a:off x="11034058" y="5855378"/>
              <a:ext cx="96668" cy="92526"/>
            </a:xfrm>
            <a:custGeom>
              <a:avLst/>
              <a:gdLst>
                <a:gd name="T0" fmla="*/ 17 w 35"/>
                <a:gd name="T1" fmla="*/ 34 h 34"/>
                <a:gd name="T2" fmla="*/ 1 w 35"/>
                <a:gd name="T3" fmla="*/ 20 h 34"/>
                <a:gd name="T4" fmla="*/ 15 w 35"/>
                <a:gd name="T5" fmla="*/ 1 h 34"/>
                <a:gd name="T6" fmla="*/ 34 w 35"/>
                <a:gd name="T7" fmla="*/ 16 h 34"/>
                <a:gd name="T8" fmla="*/ 19 w 35"/>
                <a:gd name="T9" fmla="*/ 34 h 34"/>
                <a:gd name="T10" fmla="*/ 17 w 35"/>
                <a:gd name="T11" fmla="*/ 34 h 34"/>
                <a:gd name="T12" fmla="*/ 17 w 35"/>
                <a:gd name="T13" fmla="*/ 4 h 34"/>
                <a:gd name="T14" fmla="*/ 16 w 35"/>
                <a:gd name="T15" fmla="*/ 4 h 34"/>
                <a:gd name="T16" fmla="*/ 4 w 35"/>
                <a:gd name="T17" fmla="*/ 19 h 34"/>
                <a:gd name="T18" fmla="*/ 19 w 35"/>
                <a:gd name="T19" fmla="*/ 31 h 34"/>
                <a:gd name="T20" fmla="*/ 31 w 35"/>
                <a:gd name="T21" fmla="*/ 16 h 34"/>
                <a:gd name="T22" fmla="*/ 17 w 35"/>
                <a:gd name="T23" fmla="*/ 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" h="34">
                  <a:moveTo>
                    <a:pt x="17" y="34"/>
                  </a:moveTo>
                  <a:cubicBezTo>
                    <a:pt x="9" y="34"/>
                    <a:pt x="2" y="28"/>
                    <a:pt x="1" y="20"/>
                  </a:cubicBezTo>
                  <a:cubicBezTo>
                    <a:pt x="0" y="11"/>
                    <a:pt x="6" y="2"/>
                    <a:pt x="15" y="1"/>
                  </a:cubicBezTo>
                  <a:cubicBezTo>
                    <a:pt x="24" y="0"/>
                    <a:pt x="32" y="7"/>
                    <a:pt x="34" y="16"/>
                  </a:cubicBezTo>
                  <a:cubicBezTo>
                    <a:pt x="35" y="25"/>
                    <a:pt x="28" y="33"/>
                    <a:pt x="19" y="34"/>
                  </a:cubicBezTo>
                  <a:cubicBezTo>
                    <a:pt x="19" y="34"/>
                    <a:pt x="18" y="34"/>
                    <a:pt x="17" y="34"/>
                  </a:cubicBezTo>
                  <a:close/>
                  <a:moveTo>
                    <a:pt x="17" y="4"/>
                  </a:moveTo>
                  <a:cubicBezTo>
                    <a:pt x="17" y="4"/>
                    <a:pt x="16" y="4"/>
                    <a:pt x="16" y="4"/>
                  </a:cubicBezTo>
                  <a:cubicBezTo>
                    <a:pt x="8" y="5"/>
                    <a:pt x="3" y="12"/>
                    <a:pt x="4" y="19"/>
                  </a:cubicBezTo>
                  <a:cubicBezTo>
                    <a:pt x="5" y="27"/>
                    <a:pt x="12" y="32"/>
                    <a:pt x="19" y="31"/>
                  </a:cubicBezTo>
                  <a:cubicBezTo>
                    <a:pt x="26" y="30"/>
                    <a:pt x="32" y="23"/>
                    <a:pt x="31" y="16"/>
                  </a:cubicBezTo>
                  <a:cubicBezTo>
                    <a:pt x="30" y="9"/>
                    <a:pt x="24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59"/>
            <p:cNvSpPr>
              <a:spLocks noEditPoints="1"/>
            </p:cNvSpPr>
            <p:nvPr/>
          </p:nvSpPr>
          <p:spPr bwMode="auto">
            <a:xfrm>
              <a:off x="11058916" y="5858140"/>
              <a:ext cx="44191" cy="89764"/>
            </a:xfrm>
            <a:custGeom>
              <a:avLst/>
              <a:gdLst>
                <a:gd name="T0" fmla="*/ 10 w 16"/>
                <a:gd name="T1" fmla="*/ 33 h 33"/>
                <a:gd name="T2" fmla="*/ 1 w 16"/>
                <a:gd name="T3" fmla="*/ 18 h 33"/>
                <a:gd name="T4" fmla="*/ 6 w 16"/>
                <a:gd name="T5" fmla="*/ 1 h 33"/>
                <a:gd name="T6" fmla="*/ 16 w 16"/>
                <a:gd name="T7" fmla="*/ 16 h 33"/>
                <a:gd name="T8" fmla="*/ 15 w 16"/>
                <a:gd name="T9" fmla="*/ 27 h 33"/>
                <a:gd name="T10" fmla="*/ 10 w 16"/>
                <a:gd name="T11" fmla="*/ 33 h 33"/>
                <a:gd name="T12" fmla="*/ 10 w 16"/>
                <a:gd name="T13" fmla="*/ 33 h 33"/>
                <a:gd name="T14" fmla="*/ 7 w 16"/>
                <a:gd name="T15" fmla="*/ 4 h 33"/>
                <a:gd name="T16" fmla="*/ 4 w 16"/>
                <a:gd name="T17" fmla="*/ 17 h 33"/>
                <a:gd name="T18" fmla="*/ 10 w 16"/>
                <a:gd name="T19" fmla="*/ 30 h 33"/>
                <a:gd name="T20" fmla="*/ 10 w 16"/>
                <a:gd name="T21" fmla="*/ 30 h 33"/>
                <a:gd name="T22" fmla="*/ 13 w 16"/>
                <a:gd name="T23" fmla="*/ 26 h 33"/>
                <a:gd name="T24" fmla="*/ 13 w 16"/>
                <a:gd name="T25" fmla="*/ 16 h 33"/>
                <a:gd name="T26" fmla="*/ 7 w 16"/>
                <a:gd name="T27" fmla="*/ 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33">
                  <a:moveTo>
                    <a:pt x="10" y="33"/>
                  </a:moveTo>
                  <a:cubicBezTo>
                    <a:pt x="5" y="33"/>
                    <a:pt x="2" y="25"/>
                    <a:pt x="1" y="18"/>
                  </a:cubicBezTo>
                  <a:cubicBezTo>
                    <a:pt x="0" y="8"/>
                    <a:pt x="2" y="1"/>
                    <a:pt x="6" y="1"/>
                  </a:cubicBezTo>
                  <a:cubicBezTo>
                    <a:pt x="11" y="0"/>
                    <a:pt x="15" y="8"/>
                    <a:pt x="16" y="16"/>
                  </a:cubicBezTo>
                  <a:cubicBezTo>
                    <a:pt x="16" y="20"/>
                    <a:pt x="16" y="24"/>
                    <a:pt x="15" y="27"/>
                  </a:cubicBezTo>
                  <a:cubicBezTo>
                    <a:pt x="14" y="30"/>
                    <a:pt x="13" y="32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lose/>
                  <a:moveTo>
                    <a:pt x="7" y="4"/>
                  </a:moveTo>
                  <a:cubicBezTo>
                    <a:pt x="5" y="4"/>
                    <a:pt x="3" y="9"/>
                    <a:pt x="4" y="17"/>
                  </a:cubicBezTo>
                  <a:cubicBezTo>
                    <a:pt x="5" y="25"/>
                    <a:pt x="8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1" y="30"/>
                    <a:pt x="12" y="28"/>
                    <a:pt x="13" y="26"/>
                  </a:cubicBezTo>
                  <a:cubicBezTo>
                    <a:pt x="13" y="23"/>
                    <a:pt x="13" y="20"/>
                    <a:pt x="13" y="16"/>
                  </a:cubicBezTo>
                  <a:cubicBezTo>
                    <a:pt x="12" y="8"/>
                    <a:pt x="9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260"/>
            <p:cNvSpPr/>
            <p:nvPr/>
          </p:nvSpPr>
          <p:spPr bwMode="auto">
            <a:xfrm>
              <a:off x="11036820" y="5894045"/>
              <a:ext cx="91145" cy="19334"/>
            </a:xfrm>
            <a:custGeom>
              <a:avLst/>
              <a:gdLst>
                <a:gd name="T0" fmla="*/ 2 w 33"/>
                <a:gd name="T1" fmla="*/ 7 h 7"/>
                <a:gd name="T2" fmla="*/ 0 w 33"/>
                <a:gd name="T3" fmla="*/ 6 h 7"/>
                <a:gd name="T4" fmla="*/ 1 w 33"/>
                <a:gd name="T5" fmla="*/ 4 h 7"/>
                <a:gd name="T6" fmla="*/ 31 w 33"/>
                <a:gd name="T7" fmla="*/ 0 h 7"/>
                <a:gd name="T8" fmla="*/ 33 w 33"/>
                <a:gd name="T9" fmla="*/ 2 h 7"/>
                <a:gd name="T10" fmla="*/ 31 w 33"/>
                <a:gd name="T11" fmla="*/ 3 h 7"/>
                <a:gd name="T12" fmla="*/ 2 w 33"/>
                <a:gd name="T13" fmla="*/ 7 h 7"/>
                <a:gd name="T14" fmla="*/ 2 w 33"/>
                <a:gd name="T1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" h="7">
                  <a:moveTo>
                    <a:pt x="2" y="7"/>
                  </a:moveTo>
                  <a:cubicBezTo>
                    <a:pt x="1" y="7"/>
                    <a:pt x="0" y="6"/>
                    <a:pt x="0" y="6"/>
                  </a:cubicBezTo>
                  <a:cubicBezTo>
                    <a:pt x="0" y="5"/>
                    <a:pt x="1" y="4"/>
                    <a:pt x="1" y="4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3" y="1"/>
                    <a:pt x="33" y="2"/>
                  </a:cubicBezTo>
                  <a:cubicBezTo>
                    <a:pt x="33" y="2"/>
                    <a:pt x="32" y="3"/>
                    <a:pt x="31" y="3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261"/>
            <p:cNvSpPr/>
            <p:nvPr/>
          </p:nvSpPr>
          <p:spPr bwMode="auto">
            <a:xfrm>
              <a:off x="11042344" y="5877474"/>
              <a:ext cx="74573" cy="16572"/>
            </a:xfrm>
            <a:custGeom>
              <a:avLst/>
              <a:gdLst>
                <a:gd name="T0" fmla="*/ 1 w 27"/>
                <a:gd name="T1" fmla="*/ 6 h 6"/>
                <a:gd name="T2" fmla="*/ 0 w 27"/>
                <a:gd name="T3" fmla="*/ 4 h 6"/>
                <a:gd name="T4" fmla="*/ 1 w 27"/>
                <a:gd name="T5" fmla="*/ 3 h 6"/>
                <a:gd name="T6" fmla="*/ 26 w 27"/>
                <a:gd name="T7" fmla="*/ 0 h 6"/>
                <a:gd name="T8" fmla="*/ 27 w 27"/>
                <a:gd name="T9" fmla="*/ 1 h 6"/>
                <a:gd name="T10" fmla="*/ 26 w 27"/>
                <a:gd name="T11" fmla="*/ 3 h 6"/>
                <a:gd name="T12" fmla="*/ 1 w 27"/>
                <a:gd name="T13" fmla="*/ 6 h 6"/>
                <a:gd name="T14" fmla="*/ 1 w 27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6">
                  <a:moveTo>
                    <a:pt x="1" y="6"/>
                  </a:moveTo>
                  <a:cubicBezTo>
                    <a:pt x="0" y="6"/>
                    <a:pt x="0" y="5"/>
                    <a:pt x="0" y="4"/>
                  </a:cubicBezTo>
                  <a:cubicBezTo>
                    <a:pt x="0" y="4"/>
                    <a:pt x="0" y="3"/>
                    <a:pt x="1" y="3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7" y="0"/>
                    <a:pt x="27" y="1"/>
                  </a:cubicBezTo>
                  <a:cubicBezTo>
                    <a:pt x="27" y="2"/>
                    <a:pt x="27" y="3"/>
                    <a:pt x="26" y="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" name="Freeform 262"/>
            <p:cNvSpPr/>
            <p:nvPr/>
          </p:nvSpPr>
          <p:spPr bwMode="auto">
            <a:xfrm>
              <a:off x="11045106" y="5916141"/>
              <a:ext cx="77335" cy="15191"/>
            </a:xfrm>
            <a:custGeom>
              <a:avLst/>
              <a:gdLst>
                <a:gd name="T0" fmla="*/ 2 w 28"/>
                <a:gd name="T1" fmla="*/ 6 h 6"/>
                <a:gd name="T2" fmla="*/ 0 w 28"/>
                <a:gd name="T3" fmla="*/ 4 h 6"/>
                <a:gd name="T4" fmla="*/ 2 w 28"/>
                <a:gd name="T5" fmla="*/ 3 h 6"/>
                <a:gd name="T6" fmla="*/ 26 w 28"/>
                <a:gd name="T7" fmla="*/ 0 h 6"/>
                <a:gd name="T8" fmla="*/ 28 w 28"/>
                <a:gd name="T9" fmla="*/ 1 h 6"/>
                <a:gd name="T10" fmla="*/ 27 w 28"/>
                <a:gd name="T11" fmla="*/ 3 h 6"/>
                <a:gd name="T12" fmla="*/ 2 w 28"/>
                <a:gd name="T13" fmla="*/ 6 h 6"/>
                <a:gd name="T14" fmla="*/ 2 w 28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">
                  <a:moveTo>
                    <a:pt x="2" y="6"/>
                  </a:moveTo>
                  <a:cubicBezTo>
                    <a:pt x="1" y="6"/>
                    <a:pt x="0" y="5"/>
                    <a:pt x="0" y="4"/>
                  </a:cubicBezTo>
                  <a:cubicBezTo>
                    <a:pt x="0" y="4"/>
                    <a:pt x="1" y="3"/>
                    <a:pt x="2" y="3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0"/>
                    <a:pt x="28" y="0"/>
                    <a:pt x="28" y="1"/>
                  </a:cubicBezTo>
                  <a:cubicBezTo>
                    <a:pt x="28" y="2"/>
                    <a:pt x="28" y="2"/>
                    <a:pt x="27" y="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3" name="Freeform 5"/>
          <p:cNvSpPr>
            <a:spLocks noEditPoints="1"/>
          </p:cNvSpPr>
          <p:nvPr/>
        </p:nvSpPr>
        <p:spPr bwMode="auto">
          <a:xfrm>
            <a:off x="8597776" y="2574306"/>
            <a:ext cx="481013" cy="428625"/>
          </a:xfrm>
          <a:custGeom>
            <a:avLst/>
            <a:gdLst>
              <a:gd name="T0" fmla="*/ 128 w 128"/>
              <a:gd name="T1" fmla="*/ 102 h 114"/>
              <a:gd name="T2" fmla="*/ 128 w 128"/>
              <a:gd name="T3" fmla="*/ 40 h 114"/>
              <a:gd name="T4" fmla="*/ 128 w 128"/>
              <a:gd name="T5" fmla="*/ 40 h 114"/>
              <a:gd name="T6" fmla="*/ 119 w 128"/>
              <a:gd name="T7" fmla="*/ 35 h 114"/>
              <a:gd name="T8" fmla="*/ 97 w 128"/>
              <a:gd name="T9" fmla="*/ 35 h 114"/>
              <a:gd name="T10" fmla="*/ 97 w 128"/>
              <a:gd name="T11" fmla="*/ 21 h 114"/>
              <a:gd name="T12" fmla="*/ 100 w 128"/>
              <a:gd name="T13" fmla="*/ 11 h 114"/>
              <a:gd name="T14" fmla="*/ 100 w 128"/>
              <a:gd name="T15" fmla="*/ 11 h 114"/>
              <a:gd name="T16" fmla="*/ 100 w 128"/>
              <a:gd name="T17" fmla="*/ 11 h 114"/>
              <a:gd name="T18" fmla="*/ 100 w 128"/>
              <a:gd name="T19" fmla="*/ 0 h 114"/>
              <a:gd name="T20" fmla="*/ 81 w 128"/>
              <a:gd name="T21" fmla="*/ 0 h 114"/>
              <a:gd name="T22" fmla="*/ 81 w 128"/>
              <a:gd name="T23" fmla="*/ 0 h 114"/>
              <a:gd name="T24" fmla="*/ 81 w 128"/>
              <a:gd name="T25" fmla="*/ 0 h 114"/>
              <a:gd name="T26" fmla="*/ 81 w 128"/>
              <a:gd name="T27" fmla="*/ 0 h 114"/>
              <a:gd name="T28" fmla="*/ 81 w 128"/>
              <a:gd name="T29" fmla="*/ 0 h 114"/>
              <a:gd name="T30" fmla="*/ 64 w 128"/>
              <a:gd name="T31" fmla="*/ 40 h 114"/>
              <a:gd name="T32" fmla="*/ 61 w 128"/>
              <a:gd name="T33" fmla="*/ 44 h 114"/>
              <a:gd name="T34" fmla="*/ 46 w 128"/>
              <a:gd name="T35" fmla="*/ 50 h 114"/>
              <a:gd name="T36" fmla="*/ 42 w 128"/>
              <a:gd name="T37" fmla="*/ 50 h 114"/>
              <a:gd name="T38" fmla="*/ 42 w 128"/>
              <a:gd name="T39" fmla="*/ 40 h 114"/>
              <a:gd name="T40" fmla="*/ 0 w 128"/>
              <a:gd name="T41" fmla="*/ 40 h 114"/>
              <a:gd name="T42" fmla="*/ 0 w 128"/>
              <a:gd name="T43" fmla="*/ 114 h 114"/>
              <a:gd name="T44" fmla="*/ 42 w 128"/>
              <a:gd name="T45" fmla="*/ 114 h 114"/>
              <a:gd name="T46" fmla="*/ 42 w 128"/>
              <a:gd name="T47" fmla="*/ 103 h 114"/>
              <a:gd name="T48" fmla="*/ 61 w 128"/>
              <a:gd name="T49" fmla="*/ 103 h 114"/>
              <a:gd name="T50" fmla="*/ 71 w 128"/>
              <a:gd name="T51" fmla="*/ 114 h 114"/>
              <a:gd name="T52" fmla="*/ 71 w 128"/>
              <a:gd name="T53" fmla="*/ 114 h 114"/>
              <a:gd name="T54" fmla="*/ 117 w 128"/>
              <a:gd name="T55" fmla="*/ 114 h 114"/>
              <a:gd name="T56" fmla="*/ 128 w 128"/>
              <a:gd name="T57" fmla="*/ 102 h 114"/>
              <a:gd name="T58" fmla="*/ 122 w 128"/>
              <a:gd name="T59" fmla="*/ 100 h 114"/>
              <a:gd name="T60" fmla="*/ 114 w 128"/>
              <a:gd name="T61" fmla="*/ 108 h 114"/>
              <a:gd name="T62" fmla="*/ 74 w 128"/>
              <a:gd name="T63" fmla="*/ 108 h 114"/>
              <a:gd name="T64" fmla="*/ 63 w 128"/>
              <a:gd name="T65" fmla="*/ 97 h 114"/>
              <a:gd name="T66" fmla="*/ 63 w 128"/>
              <a:gd name="T67" fmla="*/ 97 h 114"/>
              <a:gd name="T68" fmla="*/ 63 w 128"/>
              <a:gd name="T69" fmla="*/ 97 h 114"/>
              <a:gd name="T70" fmla="*/ 63 w 128"/>
              <a:gd name="T71" fmla="*/ 97 h 114"/>
              <a:gd name="T72" fmla="*/ 63 w 128"/>
              <a:gd name="T73" fmla="*/ 97 h 114"/>
              <a:gd name="T74" fmla="*/ 42 w 128"/>
              <a:gd name="T75" fmla="*/ 97 h 114"/>
              <a:gd name="T76" fmla="*/ 42 w 128"/>
              <a:gd name="T77" fmla="*/ 56 h 114"/>
              <a:gd name="T78" fmla="*/ 46 w 128"/>
              <a:gd name="T79" fmla="*/ 56 h 114"/>
              <a:gd name="T80" fmla="*/ 70 w 128"/>
              <a:gd name="T81" fmla="*/ 42 h 114"/>
              <a:gd name="T82" fmla="*/ 71 w 128"/>
              <a:gd name="T83" fmla="*/ 39 h 114"/>
              <a:gd name="T84" fmla="*/ 85 w 128"/>
              <a:gd name="T85" fmla="*/ 6 h 114"/>
              <a:gd name="T86" fmla="*/ 94 w 128"/>
              <a:gd name="T87" fmla="*/ 6 h 114"/>
              <a:gd name="T88" fmla="*/ 94 w 128"/>
              <a:gd name="T89" fmla="*/ 10 h 114"/>
              <a:gd name="T90" fmla="*/ 91 w 128"/>
              <a:gd name="T91" fmla="*/ 19 h 114"/>
              <a:gd name="T92" fmla="*/ 91 w 128"/>
              <a:gd name="T93" fmla="*/ 19 h 114"/>
              <a:gd name="T94" fmla="*/ 91 w 128"/>
              <a:gd name="T95" fmla="*/ 41 h 114"/>
              <a:gd name="T96" fmla="*/ 97 w 128"/>
              <a:gd name="T97" fmla="*/ 41 h 114"/>
              <a:gd name="T98" fmla="*/ 117 w 128"/>
              <a:gd name="T99" fmla="*/ 41 h 114"/>
              <a:gd name="T100" fmla="*/ 122 w 128"/>
              <a:gd name="T101" fmla="*/ 43 h 114"/>
              <a:gd name="T102" fmla="*/ 122 w 128"/>
              <a:gd name="T103" fmla="*/ 10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8" h="114">
                <a:moveTo>
                  <a:pt x="128" y="102"/>
                </a:moveTo>
                <a:cubicBezTo>
                  <a:pt x="128" y="40"/>
                  <a:pt x="128" y="40"/>
                  <a:pt x="128" y="40"/>
                </a:cubicBezTo>
                <a:cubicBezTo>
                  <a:pt x="128" y="40"/>
                  <a:pt x="128" y="40"/>
                  <a:pt x="128" y="40"/>
                </a:cubicBezTo>
                <a:cubicBezTo>
                  <a:pt x="119" y="35"/>
                  <a:pt x="119" y="35"/>
                  <a:pt x="119" y="35"/>
                </a:cubicBezTo>
                <a:cubicBezTo>
                  <a:pt x="97" y="35"/>
                  <a:pt x="97" y="35"/>
                  <a:pt x="97" y="35"/>
                </a:cubicBezTo>
                <a:cubicBezTo>
                  <a:pt x="97" y="21"/>
                  <a:pt x="97" y="21"/>
                  <a:pt x="97" y="21"/>
                </a:cubicBezTo>
                <a:cubicBezTo>
                  <a:pt x="100" y="11"/>
                  <a:pt x="100" y="11"/>
                  <a:pt x="100" y="11"/>
                </a:cubicBezTo>
                <a:cubicBezTo>
                  <a:pt x="100" y="11"/>
                  <a:pt x="100" y="11"/>
                  <a:pt x="100" y="11"/>
                </a:cubicBezTo>
                <a:cubicBezTo>
                  <a:pt x="100" y="11"/>
                  <a:pt x="100" y="11"/>
                  <a:pt x="100" y="11"/>
                </a:cubicBezTo>
                <a:cubicBezTo>
                  <a:pt x="100" y="0"/>
                  <a:pt x="100" y="0"/>
                  <a:pt x="100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40"/>
                  <a:pt x="64" y="40"/>
                  <a:pt x="64" y="40"/>
                </a:cubicBezTo>
                <a:cubicBezTo>
                  <a:pt x="63" y="42"/>
                  <a:pt x="62" y="43"/>
                  <a:pt x="61" y="44"/>
                </a:cubicBezTo>
                <a:cubicBezTo>
                  <a:pt x="57" y="48"/>
                  <a:pt x="52" y="50"/>
                  <a:pt x="46" y="50"/>
                </a:cubicBezTo>
                <a:cubicBezTo>
                  <a:pt x="45" y="50"/>
                  <a:pt x="44" y="50"/>
                  <a:pt x="42" y="50"/>
                </a:cubicBezTo>
                <a:cubicBezTo>
                  <a:pt x="42" y="40"/>
                  <a:pt x="42" y="40"/>
                  <a:pt x="42" y="40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14"/>
                  <a:pt x="0" y="114"/>
                  <a:pt x="0" y="114"/>
                </a:cubicBezTo>
                <a:cubicBezTo>
                  <a:pt x="42" y="114"/>
                  <a:pt x="42" y="114"/>
                  <a:pt x="42" y="114"/>
                </a:cubicBezTo>
                <a:cubicBezTo>
                  <a:pt x="42" y="103"/>
                  <a:pt x="42" y="103"/>
                  <a:pt x="42" y="103"/>
                </a:cubicBezTo>
                <a:cubicBezTo>
                  <a:pt x="61" y="103"/>
                  <a:pt x="61" y="103"/>
                  <a:pt x="61" y="103"/>
                </a:cubicBezTo>
                <a:cubicBezTo>
                  <a:pt x="71" y="114"/>
                  <a:pt x="71" y="114"/>
                  <a:pt x="71" y="114"/>
                </a:cubicBezTo>
                <a:cubicBezTo>
                  <a:pt x="71" y="114"/>
                  <a:pt x="71" y="114"/>
                  <a:pt x="71" y="114"/>
                </a:cubicBezTo>
                <a:cubicBezTo>
                  <a:pt x="117" y="114"/>
                  <a:pt x="117" y="114"/>
                  <a:pt x="117" y="114"/>
                </a:cubicBezTo>
                <a:cubicBezTo>
                  <a:pt x="128" y="102"/>
                  <a:pt x="128" y="102"/>
                  <a:pt x="128" y="102"/>
                </a:cubicBezTo>
                <a:close/>
                <a:moveTo>
                  <a:pt x="122" y="100"/>
                </a:moveTo>
                <a:cubicBezTo>
                  <a:pt x="114" y="108"/>
                  <a:pt x="114" y="108"/>
                  <a:pt x="114" y="108"/>
                </a:cubicBezTo>
                <a:cubicBezTo>
                  <a:pt x="74" y="108"/>
                  <a:pt x="74" y="108"/>
                  <a:pt x="74" y="108"/>
                </a:cubicBezTo>
                <a:cubicBezTo>
                  <a:pt x="63" y="97"/>
                  <a:pt x="63" y="97"/>
                  <a:pt x="63" y="97"/>
                </a:cubicBezTo>
                <a:cubicBezTo>
                  <a:pt x="63" y="97"/>
                  <a:pt x="63" y="97"/>
                  <a:pt x="63" y="97"/>
                </a:cubicBezTo>
                <a:cubicBezTo>
                  <a:pt x="63" y="97"/>
                  <a:pt x="63" y="97"/>
                  <a:pt x="63" y="97"/>
                </a:cubicBezTo>
                <a:cubicBezTo>
                  <a:pt x="63" y="97"/>
                  <a:pt x="63" y="97"/>
                  <a:pt x="63" y="97"/>
                </a:cubicBezTo>
                <a:cubicBezTo>
                  <a:pt x="63" y="97"/>
                  <a:pt x="63" y="97"/>
                  <a:pt x="63" y="97"/>
                </a:cubicBezTo>
                <a:cubicBezTo>
                  <a:pt x="42" y="97"/>
                  <a:pt x="42" y="97"/>
                  <a:pt x="42" y="97"/>
                </a:cubicBezTo>
                <a:cubicBezTo>
                  <a:pt x="42" y="56"/>
                  <a:pt x="42" y="56"/>
                  <a:pt x="42" y="56"/>
                </a:cubicBezTo>
                <a:cubicBezTo>
                  <a:pt x="44" y="56"/>
                  <a:pt x="45" y="56"/>
                  <a:pt x="46" y="56"/>
                </a:cubicBezTo>
                <a:cubicBezTo>
                  <a:pt x="56" y="56"/>
                  <a:pt x="65" y="51"/>
                  <a:pt x="70" y="42"/>
                </a:cubicBezTo>
                <a:cubicBezTo>
                  <a:pt x="70" y="42"/>
                  <a:pt x="71" y="40"/>
                  <a:pt x="71" y="39"/>
                </a:cubicBezTo>
                <a:cubicBezTo>
                  <a:pt x="85" y="6"/>
                  <a:pt x="85" y="6"/>
                  <a:pt x="85" y="6"/>
                </a:cubicBezTo>
                <a:cubicBezTo>
                  <a:pt x="94" y="6"/>
                  <a:pt x="94" y="6"/>
                  <a:pt x="94" y="6"/>
                </a:cubicBezTo>
                <a:cubicBezTo>
                  <a:pt x="94" y="10"/>
                  <a:pt x="94" y="10"/>
                  <a:pt x="94" y="10"/>
                </a:cubicBezTo>
                <a:cubicBezTo>
                  <a:pt x="91" y="19"/>
                  <a:pt x="91" y="19"/>
                  <a:pt x="91" y="19"/>
                </a:cubicBezTo>
                <a:cubicBezTo>
                  <a:pt x="91" y="19"/>
                  <a:pt x="91" y="19"/>
                  <a:pt x="91" y="19"/>
                </a:cubicBezTo>
                <a:cubicBezTo>
                  <a:pt x="91" y="41"/>
                  <a:pt x="91" y="41"/>
                  <a:pt x="91" y="41"/>
                </a:cubicBezTo>
                <a:cubicBezTo>
                  <a:pt x="97" y="41"/>
                  <a:pt x="97" y="41"/>
                  <a:pt x="97" y="41"/>
                </a:cubicBezTo>
                <a:cubicBezTo>
                  <a:pt x="117" y="41"/>
                  <a:pt x="117" y="41"/>
                  <a:pt x="117" y="41"/>
                </a:cubicBezTo>
                <a:cubicBezTo>
                  <a:pt x="122" y="43"/>
                  <a:pt x="122" y="43"/>
                  <a:pt x="122" y="43"/>
                </a:cubicBezTo>
                <a:lnTo>
                  <a:pt x="122" y="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矩形 34"/>
          <p:cNvSpPr/>
          <p:nvPr>
            <p:custDataLst>
              <p:tags r:id="rId1"/>
            </p:custDataLst>
          </p:nvPr>
        </p:nvSpPr>
        <p:spPr>
          <a:xfrm rot="20888409">
            <a:off x="444707" y="384824"/>
            <a:ext cx="429650" cy="29064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>
            <p:custDataLst>
              <p:tags r:id="rId2"/>
            </p:custDataLst>
          </p:nvPr>
        </p:nvSpPr>
        <p:spPr>
          <a:xfrm>
            <a:off x="339401" y="350758"/>
            <a:ext cx="429650" cy="29064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>
            <p:custDataLst>
              <p:tags r:id="rId3"/>
            </p:custDataLst>
          </p:nvPr>
        </p:nvSpPr>
        <p:spPr>
          <a:xfrm>
            <a:off x="908626" y="282282"/>
            <a:ext cx="2347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基本内容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手动输入 1"/>
          <p:cNvSpPr/>
          <p:nvPr/>
        </p:nvSpPr>
        <p:spPr>
          <a:xfrm flipV="1">
            <a:off x="7162800" y="1533659"/>
            <a:ext cx="3566160" cy="2499360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手动输入 2"/>
          <p:cNvSpPr/>
          <p:nvPr/>
        </p:nvSpPr>
        <p:spPr>
          <a:xfrm flipV="1">
            <a:off x="4312920" y="1533659"/>
            <a:ext cx="3566160" cy="2499360"/>
          </a:xfrm>
          <a:prstGeom prst="flowChartManualIn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手动输入 3"/>
          <p:cNvSpPr/>
          <p:nvPr/>
        </p:nvSpPr>
        <p:spPr>
          <a:xfrm flipV="1">
            <a:off x="1463040" y="1533659"/>
            <a:ext cx="3566160" cy="2499360"/>
          </a:xfrm>
          <a:prstGeom prst="flowChartManualInpu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3"/>
          <p:cNvSpPr txBox="1"/>
          <p:nvPr/>
        </p:nvSpPr>
        <p:spPr>
          <a:xfrm>
            <a:off x="2406634" y="2598673"/>
            <a:ext cx="1678972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前端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13"/>
          <p:cNvSpPr txBox="1"/>
          <p:nvPr/>
        </p:nvSpPr>
        <p:spPr>
          <a:xfrm>
            <a:off x="5256514" y="2598673"/>
            <a:ext cx="1678972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0"/>
              </a:spcBef>
              <a:defRPr/>
            </a:pPr>
            <a:r>
              <a:rPr lang="en-US" sz="2400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后端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13"/>
          <p:cNvSpPr txBox="1"/>
          <p:nvPr/>
        </p:nvSpPr>
        <p:spPr>
          <a:xfrm>
            <a:off x="8106394" y="2598673"/>
            <a:ext cx="1678972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开发工具</a:t>
            </a:r>
            <a:endParaRPr lang="en-US" sz="24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TextBox 13"/>
          <p:cNvSpPr txBox="1"/>
          <p:nvPr/>
        </p:nvSpPr>
        <p:spPr>
          <a:xfrm>
            <a:off x="2167439" y="4678011"/>
            <a:ext cx="1730117" cy="64633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0"/>
              </a:spcBef>
              <a:defRPr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Vue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框架，</a:t>
            </a:r>
            <a:r>
              <a:rPr lang="en-US" altLang="zh-CN" sz="1400" dirty="0" err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elementUI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组件，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Vue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路由，</a:t>
            </a:r>
            <a:r>
              <a:rPr lang="en-US" altLang="zh-CN" sz="1400" dirty="0" err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vuex</a:t>
            </a: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TextBox 13"/>
          <p:cNvSpPr txBox="1"/>
          <p:nvPr/>
        </p:nvSpPr>
        <p:spPr>
          <a:xfrm>
            <a:off x="5432683" y="4678011"/>
            <a:ext cx="1730117" cy="86177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0"/>
              </a:spcBef>
              <a:defRPr/>
            </a:pPr>
            <a:r>
              <a:rPr lang="en-US" altLang="zh-CN" sz="1400" dirty="0" err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Springboot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" altLang="zh-CN" sz="1400" dirty="0" err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mybatis</a:t>
            </a:r>
            <a:r>
              <a:rPr lang="en" altLang="zh-CN" sz="1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-plus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</a:t>
            </a:r>
            <a:r>
              <a:rPr lang="en" altLang="zh-CN" sz="1400" dirty="0"/>
              <a:t>druid</a:t>
            </a:r>
            <a:r>
              <a:rPr lang="zh-CN" altLang="en-US" sz="1400" dirty="0"/>
              <a:t>，</a:t>
            </a:r>
            <a:r>
              <a:rPr lang="en" altLang="zh-CN" sz="1400" dirty="0" err="1"/>
              <a:t>lombok</a:t>
            </a:r>
            <a:r>
              <a:rPr lang="zh-CN" altLang="en-US" sz="1400" dirty="0"/>
              <a:t>，</a:t>
            </a:r>
            <a:r>
              <a:rPr lang="en" altLang="zh-CN" sz="1400" dirty="0"/>
              <a:t>easy-captcha</a:t>
            </a: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409563" y="4678011"/>
            <a:ext cx="1730117" cy="86177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spcBef>
                <a:spcPct val="0"/>
              </a:spcBef>
              <a:defRPr/>
            </a:pPr>
            <a:r>
              <a:rPr lang="en" altLang="zh-CN" sz="1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IntelliJ IDEA</a:t>
            </a:r>
            <a:r>
              <a:rPr lang="zh-CN" altLang="en" sz="1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开发</a:t>
            </a: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defTabSz="1216660">
              <a:spcBef>
                <a:spcPct val="0"/>
              </a:spcBef>
              <a:defRPr/>
            </a:pPr>
            <a:r>
              <a:rPr lang="en-US" altLang="zh-CN" sz="1400" dirty="0" err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Navicat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Premium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管理数据库</a:t>
            </a: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defTabSz="1216660">
              <a:spcBef>
                <a:spcPct val="0"/>
              </a:spcBef>
              <a:defRPr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Chrome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</a:t>
            </a:r>
            <a:endParaRPr lang="en-US" altLang="zh-CN" sz="14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 rot="20888409">
            <a:off x="444707" y="384824"/>
            <a:ext cx="429650" cy="29064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>
            <a:off x="339401" y="350758"/>
            <a:ext cx="429650" cy="29064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3"/>
            </p:custDataLst>
          </p:nvPr>
        </p:nvSpPr>
        <p:spPr>
          <a:xfrm>
            <a:off x="908626" y="282282"/>
            <a:ext cx="2347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技术架构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3"/>
          <p:cNvSpPr/>
          <p:nvPr/>
        </p:nvSpPr>
        <p:spPr>
          <a:xfrm rot="5400000">
            <a:off x="5318855" y="964255"/>
            <a:ext cx="1453901" cy="11401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" name="Freeform 12"/>
          <p:cNvSpPr>
            <a:spLocks noEditPoints="1"/>
          </p:cNvSpPr>
          <p:nvPr/>
        </p:nvSpPr>
        <p:spPr bwMode="auto">
          <a:xfrm>
            <a:off x="5718131" y="1329995"/>
            <a:ext cx="396737" cy="388740"/>
          </a:xfrm>
          <a:custGeom>
            <a:avLst/>
            <a:gdLst>
              <a:gd name="T0" fmla="*/ 444 w 3574"/>
              <a:gd name="T1" fmla="*/ 2292 h 3503"/>
              <a:gd name="T2" fmla="*/ 429 w 3574"/>
              <a:gd name="T3" fmla="*/ 2331 h 3503"/>
              <a:gd name="T4" fmla="*/ 497 w 3574"/>
              <a:gd name="T5" fmla="*/ 3213 h 3503"/>
              <a:gd name="T6" fmla="*/ 1207 w 3574"/>
              <a:gd name="T7" fmla="*/ 3085 h 3503"/>
              <a:gd name="T8" fmla="*/ 1252 w 3574"/>
              <a:gd name="T9" fmla="*/ 3066 h 3503"/>
              <a:gd name="T10" fmla="*/ 3194 w 3574"/>
              <a:gd name="T11" fmla="*/ 886 h 3503"/>
              <a:gd name="T12" fmla="*/ 1432 w 3574"/>
              <a:gd name="T13" fmla="*/ 2919 h 3503"/>
              <a:gd name="T14" fmla="*/ 3194 w 3574"/>
              <a:gd name="T15" fmla="*/ 886 h 3503"/>
              <a:gd name="T16" fmla="*/ 940 w 3574"/>
              <a:gd name="T17" fmla="*/ 2428 h 3503"/>
              <a:gd name="T18" fmla="*/ 3029 w 3574"/>
              <a:gd name="T19" fmla="*/ 721 h 3503"/>
              <a:gd name="T20" fmla="*/ 2539 w 3574"/>
              <a:gd name="T21" fmla="*/ 231 h 3503"/>
              <a:gd name="T22" fmla="*/ 776 w 3574"/>
              <a:gd name="T23" fmla="*/ 2264 h 3503"/>
              <a:gd name="T24" fmla="*/ 2539 w 3574"/>
              <a:gd name="T25" fmla="*/ 231 h 3503"/>
              <a:gd name="T26" fmla="*/ 2555 w 3574"/>
              <a:gd name="T27" fmla="*/ 1 h 3503"/>
              <a:gd name="T28" fmla="*/ 2614 w 3574"/>
              <a:gd name="T29" fmla="*/ 11 h 3503"/>
              <a:gd name="T30" fmla="*/ 2665 w 3574"/>
              <a:gd name="T31" fmla="*/ 34 h 3503"/>
              <a:gd name="T32" fmla="*/ 3507 w 3574"/>
              <a:gd name="T33" fmla="*/ 871 h 3503"/>
              <a:gd name="T34" fmla="*/ 3545 w 3574"/>
              <a:gd name="T35" fmla="*/ 924 h 3503"/>
              <a:gd name="T36" fmla="*/ 3566 w 3574"/>
              <a:gd name="T37" fmla="*/ 986 h 3503"/>
              <a:gd name="T38" fmla="*/ 3574 w 3574"/>
              <a:gd name="T39" fmla="*/ 1050 h 3503"/>
              <a:gd name="T40" fmla="*/ 3566 w 3574"/>
              <a:gd name="T41" fmla="*/ 1115 h 3503"/>
              <a:gd name="T42" fmla="*/ 3542 w 3574"/>
              <a:gd name="T43" fmla="*/ 1177 h 3503"/>
              <a:gd name="T44" fmla="*/ 3505 w 3574"/>
              <a:gd name="T45" fmla="*/ 1229 h 3503"/>
              <a:gd name="T46" fmla="*/ 1468 w 3574"/>
              <a:gd name="T47" fmla="*/ 3204 h 3503"/>
              <a:gd name="T48" fmla="*/ 1397 w 3574"/>
              <a:gd name="T49" fmla="*/ 3250 h 3503"/>
              <a:gd name="T50" fmla="*/ 1318 w 3574"/>
              <a:gd name="T51" fmla="*/ 3288 h 3503"/>
              <a:gd name="T52" fmla="*/ 1242 w 3574"/>
              <a:gd name="T53" fmla="*/ 3313 h 3503"/>
              <a:gd name="T54" fmla="*/ 216 w 3574"/>
              <a:gd name="T55" fmla="*/ 3502 h 3503"/>
              <a:gd name="T56" fmla="*/ 178 w 3574"/>
              <a:gd name="T57" fmla="*/ 3503 h 3503"/>
              <a:gd name="T58" fmla="*/ 113 w 3574"/>
              <a:gd name="T59" fmla="*/ 3492 h 3503"/>
              <a:gd name="T60" fmla="*/ 59 w 3574"/>
              <a:gd name="T61" fmla="*/ 3460 h 3503"/>
              <a:gd name="T62" fmla="*/ 22 w 3574"/>
              <a:gd name="T63" fmla="*/ 3413 h 3503"/>
              <a:gd name="T64" fmla="*/ 3 w 3574"/>
              <a:gd name="T65" fmla="*/ 3360 h 3503"/>
              <a:gd name="T66" fmla="*/ 1 w 3574"/>
              <a:gd name="T67" fmla="*/ 3302 h 3503"/>
              <a:gd name="T68" fmla="*/ 204 w 3574"/>
              <a:gd name="T69" fmla="*/ 2275 h 3503"/>
              <a:gd name="T70" fmla="*/ 231 w 3574"/>
              <a:gd name="T71" fmla="*/ 2201 h 3503"/>
              <a:gd name="T72" fmla="*/ 274 w 3574"/>
              <a:gd name="T73" fmla="*/ 2128 h 3503"/>
              <a:gd name="T74" fmla="*/ 325 w 3574"/>
              <a:gd name="T75" fmla="*/ 2062 h 3503"/>
              <a:gd name="T76" fmla="*/ 2359 w 3574"/>
              <a:gd name="T77" fmla="*/ 83 h 3503"/>
              <a:gd name="T78" fmla="*/ 2408 w 3574"/>
              <a:gd name="T79" fmla="*/ 43 h 3503"/>
              <a:gd name="T80" fmla="*/ 2464 w 3574"/>
              <a:gd name="T81" fmla="*/ 12 h 3503"/>
              <a:gd name="T82" fmla="*/ 2524 w 3574"/>
              <a:gd name="T83" fmla="*/ 0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574" h="3503">
                <a:moveTo>
                  <a:pt x="456" y="2271"/>
                </a:moveTo>
                <a:lnTo>
                  <a:pt x="444" y="2292"/>
                </a:lnTo>
                <a:lnTo>
                  <a:pt x="434" y="2312"/>
                </a:lnTo>
                <a:lnTo>
                  <a:pt x="429" y="2331"/>
                </a:lnTo>
                <a:lnTo>
                  <a:pt x="299" y="3015"/>
                </a:lnTo>
                <a:lnTo>
                  <a:pt x="497" y="3213"/>
                </a:lnTo>
                <a:lnTo>
                  <a:pt x="1187" y="3090"/>
                </a:lnTo>
                <a:lnTo>
                  <a:pt x="1207" y="3085"/>
                </a:lnTo>
                <a:lnTo>
                  <a:pt x="1229" y="3076"/>
                </a:lnTo>
                <a:lnTo>
                  <a:pt x="1252" y="3066"/>
                </a:lnTo>
                <a:lnTo>
                  <a:pt x="456" y="2271"/>
                </a:lnTo>
                <a:close/>
                <a:moveTo>
                  <a:pt x="3194" y="886"/>
                </a:moveTo>
                <a:lnTo>
                  <a:pt x="1267" y="2755"/>
                </a:lnTo>
                <a:lnTo>
                  <a:pt x="1432" y="2919"/>
                </a:lnTo>
                <a:lnTo>
                  <a:pt x="3358" y="1049"/>
                </a:lnTo>
                <a:lnTo>
                  <a:pt x="3194" y="886"/>
                </a:lnTo>
                <a:close/>
                <a:moveTo>
                  <a:pt x="2866" y="558"/>
                </a:moveTo>
                <a:lnTo>
                  <a:pt x="940" y="2428"/>
                </a:lnTo>
                <a:lnTo>
                  <a:pt x="1104" y="2592"/>
                </a:lnTo>
                <a:lnTo>
                  <a:pt x="3029" y="721"/>
                </a:lnTo>
                <a:lnTo>
                  <a:pt x="2866" y="558"/>
                </a:lnTo>
                <a:close/>
                <a:moveTo>
                  <a:pt x="2539" y="231"/>
                </a:moveTo>
                <a:lnTo>
                  <a:pt x="614" y="2101"/>
                </a:lnTo>
                <a:lnTo>
                  <a:pt x="776" y="2264"/>
                </a:lnTo>
                <a:lnTo>
                  <a:pt x="2701" y="394"/>
                </a:lnTo>
                <a:lnTo>
                  <a:pt x="2539" y="231"/>
                </a:lnTo>
                <a:close/>
                <a:moveTo>
                  <a:pt x="2524" y="0"/>
                </a:moveTo>
                <a:lnTo>
                  <a:pt x="2555" y="1"/>
                </a:lnTo>
                <a:lnTo>
                  <a:pt x="2584" y="4"/>
                </a:lnTo>
                <a:lnTo>
                  <a:pt x="2614" y="11"/>
                </a:lnTo>
                <a:lnTo>
                  <a:pt x="2640" y="19"/>
                </a:lnTo>
                <a:lnTo>
                  <a:pt x="2665" y="34"/>
                </a:lnTo>
                <a:lnTo>
                  <a:pt x="2688" y="53"/>
                </a:lnTo>
                <a:lnTo>
                  <a:pt x="3507" y="871"/>
                </a:lnTo>
                <a:lnTo>
                  <a:pt x="3527" y="895"/>
                </a:lnTo>
                <a:lnTo>
                  <a:pt x="3545" y="924"/>
                </a:lnTo>
                <a:lnTo>
                  <a:pt x="3557" y="955"/>
                </a:lnTo>
                <a:lnTo>
                  <a:pt x="3566" y="986"/>
                </a:lnTo>
                <a:lnTo>
                  <a:pt x="3572" y="1018"/>
                </a:lnTo>
                <a:lnTo>
                  <a:pt x="3574" y="1050"/>
                </a:lnTo>
                <a:lnTo>
                  <a:pt x="3572" y="1082"/>
                </a:lnTo>
                <a:lnTo>
                  <a:pt x="3566" y="1115"/>
                </a:lnTo>
                <a:lnTo>
                  <a:pt x="3557" y="1147"/>
                </a:lnTo>
                <a:lnTo>
                  <a:pt x="3542" y="1177"/>
                </a:lnTo>
                <a:lnTo>
                  <a:pt x="3526" y="1205"/>
                </a:lnTo>
                <a:lnTo>
                  <a:pt x="3505" y="1229"/>
                </a:lnTo>
                <a:lnTo>
                  <a:pt x="1497" y="3179"/>
                </a:lnTo>
                <a:lnTo>
                  <a:pt x="1468" y="3204"/>
                </a:lnTo>
                <a:lnTo>
                  <a:pt x="1435" y="3229"/>
                </a:lnTo>
                <a:lnTo>
                  <a:pt x="1397" y="3250"/>
                </a:lnTo>
                <a:lnTo>
                  <a:pt x="1358" y="3270"/>
                </a:lnTo>
                <a:lnTo>
                  <a:pt x="1318" y="3288"/>
                </a:lnTo>
                <a:lnTo>
                  <a:pt x="1278" y="3302"/>
                </a:lnTo>
                <a:lnTo>
                  <a:pt x="1242" y="3313"/>
                </a:lnTo>
                <a:lnTo>
                  <a:pt x="235" y="3499"/>
                </a:lnTo>
                <a:lnTo>
                  <a:pt x="216" y="3502"/>
                </a:lnTo>
                <a:lnTo>
                  <a:pt x="196" y="3503"/>
                </a:lnTo>
                <a:lnTo>
                  <a:pt x="178" y="3503"/>
                </a:lnTo>
                <a:lnTo>
                  <a:pt x="144" y="3499"/>
                </a:lnTo>
                <a:lnTo>
                  <a:pt x="113" y="3492"/>
                </a:lnTo>
                <a:lnTo>
                  <a:pt x="84" y="3477"/>
                </a:lnTo>
                <a:lnTo>
                  <a:pt x="59" y="3460"/>
                </a:lnTo>
                <a:lnTo>
                  <a:pt x="37" y="3437"/>
                </a:lnTo>
                <a:lnTo>
                  <a:pt x="22" y="3413"/>
                </a:lnTo>
                <a:lnTo>
                  <a:pt x="10" y="3388"/>
                </a:lnTo>
                <a:lnTo>
                  <a:pt x="3" y="3360"/>
                </a:lnTo>
                <a:lnTo>
                  <a:pt x="0" y="3332"/>
                </a:lnTo>
                <a:lnTo>
                  <a:pt x="1" y="3302"/>
                </a:lnTo>
                <a:lnTo>
                  <a:pt x="7" y="3271"/>
                </a:lnTo>
                <a:lnTo>
                  <a:pt x="204" y="2275"/>
                </a:lnTo>
                <a:lnTo>
                  <a:pt x="215" y="2239"/>
                </a:lnTo>
                <a:lnTo>
                  <a:pt x="231" y="2201"/>
                </a:lnTo>
                <a:lnTo>
                  <a:pt x="251" y="2164"/>
                </a:lnTo>
                <a:lnTo>
                  <a:pt x="274" y="2128"/>
                </a:lnTo>
                <a:lnTo>
                  <a:pt x="299" y="2093"/>
                </a:lnTo>
                <a:lnTo>
                  <a:pt x="325" y="2062"/>
                </a:lnTo>
                <a:lnTo>
                  <a:pt x="351" y="2034"/>
                </a:lnTo>
                <a:lnTo>
                  <a:pt x="2359" y="83"/>
                </a:lnTo>
                <a:lnTo>
                  <a:pt x="2382" y="61"/>
                </a:lnTo>
                <a:lnTo>
                  <a:pt x="2408" y="43"/>
                </a:lnTo>
                <a:lnTo>
                  <a:pt x="2435" y="25"/>
                </a:lnTo>
                <a:lnTo>
                  <a:pt x="2464" y="12"/>
                </a:lnTo>
                <a:lnTo>
                  <a:pt x="2493" y="3"/>
                </a:lnTo>
                <a:lnTo>
                  <a:pt x="25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4" name="Isosceles Triangle 4"/>
          <p:cNvSpPr/>
          <p:nvPr/>
        </p:nvSpPr>
        <p:spPr>
          <a:xfrm rot="5400000">
            <a:off x="5318855" y="2843698"/>
            <a:ext cx="1453901" cy="11401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Freeform 17"/>
          <p:cNvSpPr>
            <a:spLocks noEditPoints="1"/>
          </p:cNvSpPr>
          <p:nvPr/>
        </p:nvSpPr>
        <p:spPr bwMode="auto">
          <a:xfrm>
            <a:off x="5720207" y="3264148"/>
            <a:ext cx="392587" cy="340868"/>
          </a:xfrm>
          <a:custGeom>
            <a:avLst/>
            <a:gdLst>
              <a:gd name="T0" fmla="*/ 898 w 3302"/>
              <a:gd name="T1" fmla="*/ 732 h 2867"/>
              <a:gd name="T2" fmla="*/ 844 w 3302"/>
              <a:gd name="T3" fmla="*/ 763 h 2867"/>
              <a:gd name="T4" fmla="*/ 407 w 3302"/>
              <a:gd name="T5" fmla="*/ 768 h 2867"/>
              <a:gd name="T6" fmla="*/ 311 w 3302"/>
              <a:gd name="T7" fmla="*/ 809 h 2867"/>
              <a:gd name="T8" fmla="*/ 243 w 3302"/>
              <a:gd name="T9" fmla="*/ 887 h 2867"/>
              <a:gd name="T10" fmla="*/ 217 w 3302"/>
              <a:gd name="T11" fmla="*/ 990 h 2867"/>
              <a:gd name="T12" fmla="*/ 229 w 3302"/>
              <a:gd name="T13" fmla="*/ 2492 h 2867"/>
              <a:gd name="T14" fmla="*/ 284 w 3302"/>
              <a:gd name="T15" fmla="*/ 2582 h 2867"/>
              <a:gd name="T16" fmla="*/ 372 w 3302"/>
              <a:gd name="T17" fmla="*/ 2638 h 2867"/>
              <a:gd name="T18" fmla="*/ 2859 w 3302"/>
              <a:gd name="T19" fmla="*/ 2650 h 2867"/>
              <a:gd name="T20" fmla="*/ 2962 w 3302"/>
              <a:gd name="T21" fmla="*/ 2624 h 2867"/>
              <a:gd name="T22" fmla="*/ 3041 w 3302"/>
              <a:gd name="T23" fmla="*/ 2555 h 2867"/>
              <a:gd name="T24" fmla="*/ 3082 w 3302"/>
              <a:gd name="T25" fmla="*/ 2457 h 2867"/>
              <a:gd name="T26" fmla="*/ 3083 w 3302"/>
              <a:gd name="T27" fmla="*/ 990 h 2867"/>
              <a:gd name="T28" fmla="*/ 3058 w 3302"/>
              <a:gd name="T29" fmla="*/ 887 h 2867"/>
              <a:gd name="T30" fmla="*/ 2990 w 3302"/>
              <a:gd name="T31" fmla="*/ 809 h 2867"/>
              <a:gd name="T32" fmla="*/ 2894 w 3302"/>
              <a:gd name="T33" fmla="*/ 768 h 2867"/>
              <a:gd name="T34" fmla="*/ 2430 w 3302"/>
              <a:gd name="T35" fmla="*/ 759 h 2867"/>
              <a:gd name="T36" fmla="*/ 2376 w 3302"/>
              <a:gd name="T37" fmla="*/ 729 h 2867"/>
              <a:gd name="T38" fmla="*/ 1254 w 3302"/>
              <a:gd name="T39" fmla="*/ 219 h 2867"/>
              <a:gd name="T40" fmla="*/ 2112 w 3302"/>
              <a:gd name="T41" fmla="*/ 2 h 2867"/>
              <a:gd name="T42" fmla="*/ 2167 w 3302"/>
              <a:gd name="T43" fmla="*/ 33 h 2867"/>
              <a:gd name="T44" fmla="*/ 2859 w 3302"/>
              <a:gd name="T45" fmla="*/ 548 h 2867"/>
              <a:gd name="T46" fmla="*/ 3008 w 3302"/>
              <a:gd name="T47" fmla="*/ 574 h 2867"/>
              <a:gd name="T48" fmla="*/ 3136 w 3302"/>
              <a:gd name="T49" fmla="*/ 645 h 2867"/>
              <a:gd name="T50" fmla="*/ 3233 w 3302"/>
              <a:gd name="T51" fmla="*/ 753 h 2867"/>
              <a:gd name="T52" fmla="*/ 3291 w 3302"/>
              <a:gd name="T53" fmla="*/ 889 h 2867"/>
              <a:gd name="T54" fmla="*/ 3302 w 3302"/>
              <a:gd name="T55" fmla="*/ 2421 h 2867"/>
              <a:gd name="T56" fmla="*/ 3276 w 3302"/>
              <a:gd name="T57" fmla="*/ 2571 h 2867"/>
              <a:gd name="T58" fmla="*/ 3205 w 3302"/>
              <a:gd name="T59" fmla="*/ 2699 h 2867"/>
              <a:gd name="T60" fmla="*/ 3097 w 3302"/>
              <a:gd name="T61" fmla="*/ 2797 h 2867"/>
              <a:gd name="T62" fmla="*/ 2960 w 3302"/>
              <a:gd name="T63" fmla="*/ 2855 h 2867"/>
              <a:gd name="T64" fmla="*/ 443 w 3302"/>
              <a:gd name="T65" fmla="*/ 2867 h 2867"/>
              <a:gd name="T66" fmla="*/ 294 w 3302"/>
              <a:gd name="T67" fmla="*/ 2841 h 2867"/>
              <a:gd name="T68" fmla="*/ 166 w 3302"/>
              <a:gd name="T69" fmla="*/ 2768 h 2867"/>
              <a:gd name="T70" fmla="*/ 69 w 3302"/>
              <a:gd name="T71" fmla="*/ 2659 h 2867"/>
              <a:gd name="T72" fmla="*/ 12 w 3302"/>
              <a:gd name="T73" fmla="*/ 2523 h 2867"/>
              <a:gd name="T74" fmla="*/ 0 w 3302"/>
              <a:gd name="T75" fmla="*/ 990 h 2867"/>
              <a:gd name="T76" fmla="*/ 26 w 3302"/>
              <a:gd name="T77" fmla="*/ 841 h 2867"/>
              <a:gd name="T78" fmla="*/ 98 w 3302"/>
              <a:gd name="T79" fmla="*/ 714 h 2867"/>
              <a:gd name="T80" fmla="*/ 206 w 3302"/>
              <a:gd name="T81" fmla="*/ 617 h 2867"/>
              <a:gd name="T82" fmla="*/ 342 w 3302"/>
              <a:gd name="T83" fmla="*/ 560 h 2867"/>
              <a:gd name="T84" fmla="*/ 763 w 3302"/>
              <a:gd name="T85" fmla="*/ 546 h 2867"/>
              <a:gd name="T86" fmla="*/ 1136 w 3302"/>
              <a:gd name="T87" fmla="*/ 19 h 2867"/>
              <a:gd name="T88" fmla="*/ 1196 w 3302"/>
              <a:gd name="T89" fmla="*/ 0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302" h="2867">
                <a:moveTo>
                  <a:pt x="1254" y="219"/>
                </a:moveTo>
                <a:lnTo>
                  <a:pt x="911" y="716"/>
                </a:lnTo>
                <a:lnTo>
                  <a:pt x="898" y="732"/>
                </a:lnTo>
                <a:lnTo>
                  <a:pt x="882" y="746"/>
                </a:lnTo>
                <a:lnTo>
                  <a:pt x="864" y="756"/>
                </a:lnTo>
                <a:lnTo>
                  <a:pt x="844" y="763"/>
                </a:lnTo>
                <a:lnTo>
                  <a:pt x="821" y="765"/>
                </a:lnTo>
                <a:lnTo>
                  <a:pt x="443" y="765"/>
                </a:lnTo>
                <a:lnTo>
                  <a:pt x="407" y="768"/>
                </a:lnTo>
                <a:lnTo>
                  <a:pt x="372" y="777"/>
                </a:lnTo>
                <a:lnTo>
                  <a:pt x="340" y="790"/>
                </a:lnTo>
                <a:lnTo>
                  <a:pt x="311" y="809"/>
                </a:lnTo>
                <a:lnTo>
                  <a:pt x="284" y="831"/>
                </a:lnTo>
                <a:lnTo>
                  <a:pt x="261" y="857"/>
                </a:lnTo>
                <a:lnTo>
                  <a:pt x="243" y="887"/>
                </a:lnTo>
                <a:lnTo>
                  <a:pt x="229" y="919"/>
                </a:lnTo>
                <a:lnTo>
                  <a:pt x="220" y="954"/>
                </a:lnTo>
                <a:lnTo>
                  <a:pt x="217" y="990"/>
                </a:lnTo>
                <a:lnTo>
                  <a:pt x="217" y="2421"/>
                </a:lnTo>
                <a:lnTo>
                  <a:pt x="220" y="2457"/>
                </a:lnTo>
                <a:lnTo>
                  <a:pt x="229" y="2492"/>
                </a:lnTo>
                <a:lnTo>
                  <a:pt x="243" y="2525"/>
                </a:lnTo>
                <a:lnTo>
                  <a:pt x="261" y="2555"/>
                </a:lnTo>
                <a:lnTo>
                  <a:pt x="284" y="2582"/>
                </a:lnTo>
                <a:lnTo>
                  <a:pt x="311" y="2605"/>
                </a:lnTo>
                <a:lnTo>
                  <a:pt x="340" y="2624"/>
                </a:lnTo>
                <a:lnTo>
                  <a:pt x="372" y="2638"/>
                </a:lnTo>
                <a:lnTo>
                  <a:pt x="407" y="2647"/>
                </a:lnTo>
                <a:lnTo>
                  <a:pt x="443" y="2650"/>
                </a:lnTo>
                <a:lnTo>
                  <a:pt x="2859" y="2650"/>
                </a:lnTo>
                <a:lnTo>
                  <a:pt x="2896" y="2647"/>
                </a:lnTo>
                <a:lnTo>
                  <a:pt x="2930" y="2638"/>
                </a:lnTo>
                <a:lnTo>
                  <a:pt x="2962" y="2624"/>
                </a:lnTo>
                <a:lnTo>
                  <a:pt x="2992" y="2605"/>
                </a:lnTo>
                <a:lnTo>
                  <a:pt x="3018" y="2582"/>
                </a:lnTo>
                <a:lnTo>
                  <a:pt x="3041" y="2555"/>
                </a:lnTo>
                <a:lnTo>
                  <a:pt x="3060" y="2525"/>
                </a:lnTo>
                <a:lnTo>
                  <a:pt x="3073" y="2492"/>
                </a:lnTo>
                <a:lnTo>
                  <a:pt x="3082" y="2457"/>
                </a:lnTo>
                <a:lnTo>
                  <a:pt x="3085" y="2421"/>
                </a:lnTo>
                <a:lnTo>
                  <a:pt x="3083" y="2421"/>
                </a:lnTo>
                <a:lnTo>
                  <a:pt x="3083" y="990"/>
                </a:lnTo>
                <a:lnTo>
                  <a:pt x="3080" y="954"/>
                </a:lnTo>
                <a:lnTo>
                  <a:pt x="3072" y="919"/>
                </a:lnTo>
                <a:lnTo>
                  <a:pt x="3058" y="887"/>
                </a:lnTo>
                <a:lnTo>
                  <a:pt x="3040" y="857"/>
                </a:lnTo>
                <a:lnTo>
                  <a:pt x="3016" y="831"/>
                </a:lnTo>
                <a:lnTo>
                  <a:pt x="2990" y="809"/>
                </a:lnTo>
                <a:lnTo>
                  <a:pt x="2960" y="790"/>
                </a:lnTo>
                <a:lnTo>
                  <a:pt x="2928" y="777"/>
                </a:lnTo>
                <a:lnTo>
                  <a:pt x="2894" y="768"/>
                </a:lnTo>
                <a:lnTo>
                  <a:pt x="2858" y="765"/>
                </a:lnTo>
                <a:lnTo>
                  <a:pt x="2451" y="762"/>
                </a:lnTo>
                <a:lnTo>
                  <a:pt x="2430" y="759"/>
                </a:lnTo>
                <a:lnTo>
                  <a:pt x="2410" y="753"/>
                </a:lnTo>
                <a:lnTo>
                  <a:pt x="2392" y="742"/>
                </a:lnTo>
                <a:lnTo>
                  <a:pt x="2376" y="729"/>
                </a:lnTo>
                <a:lnTo>
                  <a:pt x="2362" y="713"/>
                </a:lnTo>
                <a:lnTo>
                  <a:pt x="2032" y="219"/>
                </a:lnTo>
                <a:lnTo>
                  <a:pt x="1254" y="219"/>
                </a:lnTo>
                <a:close/>
                <a:moveTo>
                  <a:pt x="1196" y="0"/>
                </a:moveTo>
                <a:lnTo>
                  <a:pt x="2090" y="0"/>
                </a:lnTo>
                <a:lnTo>
                  <a:pt x="2112" y="2"/>
                </a:lnTo>
                <a:lnTo>
                  <a:pt x="2132" y="9"/>
                </a:lnTo>
                <a:lnTo>
                  <a:pt x="2151" y="19"/>
                </a:lnTo>
                <a:lnTo>
                  <a:pt x="2167" y="33"/>
                </a:lnTo>
                <a:lnTo>
                  <a:pt x="2181" y="51"/>
                </a:lnTo>
                <a:lnTo>
                  <a:pt x="2513" y="546"/>
                </a:lnTo>
                <a:lnTo>
                  <a:pt x="2859" y="548"/>
                </a:lnTo>
                <a:lnTo>
                  <a:pt x="2911" y="551"/>
                </a:lnTo>
                <a:lnTo>
                  <a:pt x="2960" y="560"/>
                </a:lnTo>
                <a:lnTo>
                  <a:pt x="3008" y="574"/>
                </a:lnTo>
                <a:lnTo>
                  <a:pt x="3054" y="593"/>
                </a:lnTo>
                <a:lnTo>
                  <a:pt x="3097" y="617"/>
                </a:lnTo>
                <a:lnTo>
                  <a:pt x="3136" y="645"/>
                </a:lnTo>
                <a:lnTo>
                  <a:pt x="3172" y="678"/>
                </a:lnTo>
                <a:lnTo>
                  <a:pt x="3205" y="714"/>
                </a:lnTo>
                <a:lnTo>
                  <a:pt x="3233" y="753"/>
                </a:lnTo>
                <a:lnTo>
                  <a:pt x="3257" y="796"/>
                </a:lnTo>
                <a:lnTo>
                  <a:pt x="3276" y="841"/>
                </a:lnTo>
                <a:lnTo>
                  <a:pt x="3291" y="889"/>
                </a:lnTo>
                <a:lnTo>
                  <a:pt x="3299" y="938"/>
                </a:lnTo>
                <a:lnTo>
                  <a:pt x="3302" y="990"/>
                </a:lnTo>
                <a:lnTo>
                  <a:pt x="3302" y="2421"/>
                </a:lnTo>
                <a:lnTo>
                  <a:pt x="3299" y="2472"/>
                </a:lnTo>
                <a:lnTo>
                  <a:pt x="3291" y="2523"/>
                </a:lnTo>
                <a:lnTo>
                  <a:pt x="3276" y="2571"/>
                </a:lnTo>
                <a:lnTo>
                  <a:pt x="3257" y="2616"/>
                </a:lnTo>
                <a:lnTo>
                  <a:pt x="3233" y="2659"/>
                </a:lnTo>
                <a:lnTo>
                  <a:pt x="3205" y="2699"/>
                </a:lnTo>
                <a:lnTo>
                  <a:pt x="3172" y="2736"/>
                </a:lnTo>
                <a:lnTo>
                  <a:pt x="3136" y="2768"/>
                </a:lnTo>
                <a:lnTo>
                  <a:pt x="3097" y="2797"/>
                </a:lnTo>
                <a:lnTo>
                  <a:pt x="3054" y="2821"/>
                </a:lnTo>
                <a:lnTo>
                  <a:pt x="3008" y="2841"/>
                </a:lnTo>
                <a:lnTo>
                  <a:pt x="2960" y="2855"/>
                </a:lnTo>
                <a:lnTo>
                  <a:pt x="2911" y="2864"/>
                </a:lnTo>
                <a:lnTo>
                  <a:pt x="2859" y="2867"/>
                </a:lnTo>
                <a:lnTo>
                  <a:pt x="443" y="2867"/>
                </a:lnTo>
                <a:lnTo>
                  <a:pt x="392" y="2864"/>
                </a:lnTo>
                <a:lnTo>
                  <a:pt x="342" y="2855"/>
                </a:lnTo>
                <a:lnTo>
                  <a:pt x="294" y="2841"/>
                </a:lnTo>
                <a:lnTo>
                  <a:pt x="248" y="2821"/>
                </a:lnTo>
                <a:lnTo>
                  <a:pt x="206" y="2797"/>
                </a:lnTo>
                <a:lnTo>
                  <a:pt x="166" y="2768"/>
                </a:lnTo>
                <a:lnTo>
                  <a:pt x="130" y="2736"/>
                </a:lnTo>
                <a:lnTo>
                  <a:pt x="98" y="2699"/>
                </a:lnTo>
                <a:lnTo>
                  <a:pt x="69" y="2659"/>
                </a:lnTo>
                <a:lnTo>
                  <a:pt x="45" y="2616"/>
                </a:lnTo>
                <a:lnTo>
                  <a:pt x="26" y="2571"/>
                </a:lnTo>
                <a:lnTo>
                  <a:pt x="12" y="2523"/>
                </a:lnTo>
                <a:lnTo>
                  <a:pt x="3" y="2472"/>
                </a:lnTo>
                <a:lnTo>
                  <a:pt x="0" y="2421"/>
                </a:lnTo>
                <a:lnTo>
                  <a:pt x="0" y="990"/>
                </a:lnTo>
                <a:lnTo>
                  <a:pt x="3" y="938"/>
                </a:lnTo>
                <a:lnTo>
                  <a:pt x="12" y="889"/>
                </a:lnTo>
                <a:lnTo>
                  <a:pt x="26" y="841"/>
                </a:lnTo>
                <a:lnTo>
                  <a:pt x="45" y="796"/>
                </a:lnTo>
                <a:lnTo>
                  <a:pt x="69" y="753"/>
                </a:lnTo>
                <a:lnTo>
                  <a:pt x="98" y="714"/>
                </a:lnTo>
                <a:lnTo>
                  <a:pt x="130" y="678"/>
                </a:lnTo>
                <a:lnTo>
                  <a:pt x="166" y="645"/>
                </a:lnTo>
                <a:lnTo>
                  <a:pt x="206" y="617"/>
                </a:lnTo>
                <a:lnTo>
                  <a:pt x="248" y="593"/>
                </a:lnTo>
                <a:lnTo>
                  <a:pt x="294" y="574"/>
                </a:lnTo>
                <a:lnTo>
                  <a:pt x="342" y="560"/>
                </a:lnTo>
                <a:lnTo>
                  <a:pt x="392" y="551"/>
                </a:lnTo>
                <a:lnTo>
                  <a:pt x="443" y="548"/>
                </a:lnTo>
                <a:lnTo>
                  <a:pt x="763" y="546"/>
                </a:lnTo>
                <a:lnTo>
                  <a:pt x="1107" y="49"/>
                </a:lnTo>
                <a:lnTo>
                  <a:pt x="1120" y="33"/>
                </a:lnTo>
                <a:lnTo>
                  <a:pt x="1136" y="19"/>
                </a:lnTo>
                <a:lnTo>
                  <a:pt x="1154" y="9"/>
                </a:lnTo>
                <a:lnTo>
                  <a:pt x="1174" y="2"/>
                </a:lnTo>
                <a:lnTo>
                  <a:pt x="119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6" name="Freeform 18"/>
          <p:cNvSpPr>
            <a:spLocks noEditPoints="1"/>
          </p:cNvSpPr>
          <p:nvPr/>
        </p:nvSpPr>
        <p:spPr bwMode="auto">
          <a:xfrm>
            <a:off x="5825904" y="3360333"/>
            <a:ext cx="183334" cy="183215"/>
          </a:xfrm>
          <a:custGeom>
            <a:avLst/>
            <a:gdLst>
              <a:gd name="T0" fmla="*/ 660 w 1542"/>
              <a:gd name="T1" fmla="*/ 228 h 1541"/>
              <a:gd name="T2" fmla="*/ 508 w 1542"/>
              <a:gd name="T3" fmla="*/ 285 h 1541"/>
              <a:gd name="T4" fmla="*/ 380 w 1542"/>
              <a:gd name="T5" fmla="*/ 380 h 1541"/>
              <a:gd name="T6" fmla="*/ 285 w 1542"/>
              <a:gd name="T7" fmla="*/ 507 h 1541"/>
              <a:gd name="T8" fmla="*/ 229 w 1542"/>
              <a:gd name="T9" fmla="*/ 659 h 1541"/>
              <a:gd name="T10" fmla="*/ 221 w 1542"/>
              <a:gd name="T11" fmla="*/ 827 h 1541"/>
              <a:gd name="T12" fmla="*/ 261 w 1542"/>
              <a:gd name="T13" fmla="*/ 985 h 1541"/>
              <a:gd name="T14" fmla="*/ 344 w 1542"/>
              <a:gd name="T15" fmla="*/ 1122 h 1541"/>
              <a:gd name="T16" fmla="*/ 462 w 1542"/>
              <a:gd name="T17" fmla="*/ 1229 h 1541"/>
              <a:gd name="T18" fmla="*/ 607 w 1542"/>
              <a:gd name="T19" fmla="*/ 1299 h 1541"/>
              <a:gd name="T20" fmla="*/ 771 w 1542"/>
              <a:gd name="T21" fmla="*/ 1324 h 1541"/>
              <a:gd name="T22" fmla="*/ 935 w 1542"/>
              <a:gd name="T23" fmla="*/ 1299 h 1541"/>
              <a:gd name="T24" fmla="*/ 1081 w 1542"/>
              <a:gd name="T25" fmla="*/ 1229 h 1541"/>
              <a:gd name="T26" fmla="*/ 1198 w 1542"/>
              <a:gd name="T27" fmla="*/ 1122 h 1541"/>
              <a:gd name="T28" fmla="*/ 1281 w 1542"/>
              <a:gd name="T29" fmla="*/ 985 h 1541"/>
              <a:gd name="T30" fmla="*/ 1322 w 1542"/>
              <a:gd name="T31" fmla="*/ 827 h 1541"/>
              <a:gd name="T32" fmla="*/ 1313 w 1542"/>
              <a:gd name="T33" fmla="*/ 659 h 1541"/>
              <a:gd name="T34" fmla="*/ 1258 w 1542"/>
              <a:gd name="T35" fmla="*/ 507 h 1541"/>
              <a:gd name="T36" fmla="*/ 1162 w 1542"/>
              <a:gd name="T37" fmla="*/ 380 h 1541"/>
              <a:gd name="T38" fmla="*/ 1034 w 1542"/>
              <a:gd name="T39" fmla="*/ 285 h 1541"/>
              <a:gd name="T40" fmla="*/ 882 w 1542"/>
              <a:gd name="T41" fmla="*/ 228 h 1541"/>
              <a:gd name="T42" fmla="*/ 771 w 1542"/>
              <a:gd name="T43" fmla="*/ 0 h 1541"/>
              <a:gd name="T44" fmla="*/ 975 w 1542"/>
              <a:gd name="T45" fmla="*/ 27 h 1541"/>
              <a:gd name="T46" fmla="*/ 1160 w 1542"/>
              <a:gd name="T47" fmla="*/ 105 h 1541"/>
              <a:gd name="T48" fmla="*/ 1316 w 1542"/>
              <a:gd name="T49" fmla="*/ 226 h 1541"/>
              <a:gd name="T50" fmla="*/ 1437 w 1542"/>
              <a:gd name="T51" fmla="*/ 382 h 1541"/>
              <a:gd name="T52" fmla="*/ 1514 w 1542"/>
              <a:gd name="T53" fmla="*/ 566 h 1541"/>
              <a:gd name="T54" fmla="*/ 1542 w 1542"/>
              <a:gd name="T55" fmla="*/ 770 h 1541"/>
              <a:gd name="T56" fmla="*/ 1514 w 1542"/>
              <a:gd name="T57" fmla="*/ 975 h 1541"/>
              <a:gd name="T58" fmla="*/ 1437 w 1542"/>
              <a:gd name="T59" fmla="*/ 1159 h 1541"/>
              <a:gd name="T60" fmla="*/ 1316 w 1542"/>
              <a:gd name="T61" fmla="*/ 1315 h 1541"/>
              <a:gd name="T62" fmla="*/ 1160 w 1542"/>
              <a:gd name="T63" fmla="*/ 1436 h 1541"/>
              <a:gd name="T64" fmla="*/ 975 w 1542"/>
              <a:gd name="T65" fmla="*/ 1513 h 1541"/>
              <a:gd name="T66" fmla="*/ 771 w 1542"/>
              <a:gd name="T67" fmla="*/ 1541 h 1541"/>
              <a:gd name="T68" fmla="*/ 567 w 1542"/>
              <a:gd name="T69" fmla="*/ 1513 h 1541"/>
              <a:gd name="T70" fmla="*/ 382 w 1542"/>
              <a:gd name="T71" fmla="*/ 1436 h 1541"/>
              <a:gd name="T72" fmla="*/ 226 w 1542"/>
              <a:gd name="T73" fmla="*/ 1315 h 1541"/>
              <a:gd name="T74" fmla="*/ 106 w 1542"/>
              <a:gd name="T75" fmla="*/ 1159 h 1541"/>
              <a:gd name="T76" fmla="*/ 28 w 1542"/>
              <a:gd name="T77" fmla="*/ 975 h 1541"/>
              <a:gd name="T78" fmla="*/ 0 w 1542"/>
              <a:gd name="T79" fmla="*/ 770 h 1541"/>
              <a:gd name="T80" fmla="*/ 28 w 1542"/>
              <a:gd name="T81" fmla="*/ 566 h 1541"/>
              <a:gd name="T82" fmla="*/ 105 w 1542"/>
              <a:gd name="T83" fmla="*/ 382 h 1541"/>
              <a:gd name="T84" fmla="*/ 226 w 1542"/>
              <a:gd name="T85" fmla="*/ 226 h 1541"/>
              <a:gd name="T86" fmla="*/ 381 w 1542"/>
              <a:gd name="T87" fmla="*/ 105 h 1541"/>
              <a:gd name="T88" fmla="*/ 566 w 1542"/>
              <a:gd name="T89" fmla="*/ 27 h 1541"/>
              <a:gd name="T90" fmla="*/ 771 w 1542"/>
              <a:gd name="T91" fmla="*/ 0 h 1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542" h="1541">
                <a:moveTo>
                  <a:pt x="771" y="217"/>
                </a:moveTo>
                <a:lnTo>
                  <a:pt x="715" y="220"/>
                </a:lnTo>
                <a:lnTo>
                  <a:pt x="660" y="228"/>
                </a:lnTo>
                <a:lnTo>
                  <a:pt x="607" y="242"/>
                </a:lnTo>
                <a:lnTo>
                  <a:pt x="557" y="260"/>
                </a:lnTo>
                <a:lnTo>
                  <a:pt x="508" y="285"/>
                </a:lnTo>
                <a:lnTo>
                  <a:pt x="462" y="313"/>
                </a:lnTo>
                <a:lnTo>
                  <a:pt x="419" y="344"/>
                </a:lnTo>
                <a:lnTo>
                  <a:pt x="380" y="380"/>
                </a:lnTo>
                <a:lnTo>
                  <a:pt x="344" y="419"/>
                </a:lnTo>
                <a:lnTo>
                  <a:pt x="312" y="462"/>
                </a:lnTo>
                <a:lnTo>
                  <a:pt x="285" y="507"/>
                </a:lnTo>
                <a:lnTo>
                  <a:pt x="261" y="556"/>
                </a:lnTo>
                <a:lnTo>
                  <a:pt x="243" y="606"/>
                </a:lnTo>
                <a:lnTo>
                  <a:pt x="229" y="659"/>
                </a:lnTo>
                <a:lnTo>
                  <a:pt x="221" y="714"/>
                </a:lnTo>
                <a:lnTo>
                  <a:pt x="218" y="770"/>
                </a:lnTo>
                <a:lnTo>
                  <a:pt x="221" y="827"/>
                </a:lnTo>
                <a:lnTo>
                  <a:pt x="229" y="881"/>
                </a:lnTo>
                <a:lnTo>
                  <a:pt x="243" y="934"/>
                </a:lnTo>
                <a:lnTo>
                  <a:pt x="261" y="985"/>
                </a:lnTo>
                <a:lnTo>
                  <a:pt x="285" y="1034"/>
                </a:lnTo>
                <a:lnTo>
                  <a:pt x="312" y="1080"/>
                </a:lnTo>
                <a:lnTo>
                  <a:pt x="344" y="1122"/>
                </a:lnTo>
                <a:lnTo>
                  <a:pt x="380" y="1162"/>
                </a:lnTo>
                <a:lnTo>
                  <a:pt x="419" y="1197"/>
                </a:lnTo>
                <a:lnTo>
                  <a:pt x="462" y="1229"/>
                </a:lnTo>
                <a:lnTo>
                  <a:pt x="508" y="1257"/>
                </a:lnTo>
                <a:lnTo>
                  <a:pt x="557" y="1280"/>
                </a:lnTo>
                <a:lnTo>
                  <a:pt x="607" y="1299"/>
                </a:lnTo>
                <a:lnTo>
                  <a:pt x="660" y="1312"/>
                </a:lnTo>
                <a:lnTo>
                  <a:pt x="715" y="1321"/>
                </a:lnTo>
                <a:lnTo>
                  <a:pt x="771" y="1324"/>
                </a:lnTo>
                <a:lnTo>
                  <a:pt x="828" y="1321"/>
                </a:lnTo>
                <a:lnTo>
                  <a:pt x="882" y="1312"/>
                </a:lnTo>
                <a:lnTo>
                  <a:pt x="935" y="1299"/>
                </a:lnTo>
                <a:lnTo>
                  <a:pt x="986" y="1280"/>
                </a:lnTo>
                <a:lnTo>
                  <a:pt x="1034" y="1257"/>
                </a:lnTo>
                <a:lnTo>
                  <a:pt x="1081" y="1229"/>
                </a:lnTo>
                <a:lnTo>
                  <a:pt x="1123" y="1197"/>
                </a:lnTo>
                <a:lnTo>
                  <a:pt x="1162" y="1162"/>
                </a:lnTo>
                <a:lnTo>
                  <a:pt x="1198" y="1122"/>
                </a:lnTo>
                <a:lnTo>
                  <a:pt x="1230" y="1080"/>
                </a:lnTo>
                <a:lnTo>
                  <a:pt x="1258" y="1034"/>
                </a:lnTo>
                <a:lnTo>
                  <a:pt x="1281" y="985"/>
                </a:lnTo>
                <a:lnTo>
                  <a:pt x="1300" y="934"/>
                </a:lnTo>
                <a:lnTo>
                  <a:pt x="1313" y="881"/>
                </a:lnTo>
                <a:lnTo>
                  <a:pt x="1322" y="827"/>
                </a:lnTo>
                <a:lnTo>
                  <a:pt x="1325" y="770"/>
                </a:lnTo>
                <a:lnTo>
                  <a:pt x="1322" y="714"/>
                </a:lnTo>
                <a:lnTo>
                  <a:pt x="1313" y="659"/>
                </a:lnTo>
                <a:lnTo>
                  <a:pt x="1300" y="606"/>
                </a:lnTo>
                <a:lnTo>
                  <a:pt x="1281" y="556"/>
                </a:lnTo>
                <a:lnTo>
                  <a:pt x="1258" y="507"/>
                </a:lnTo>
                <a:lnTo>
                  <a:pt x="1230" y="462"/>
                </a:lnTo>
                <a:lnTo>
                  <a:pt x="1198" y="419"/>
                </a:lnTo>
                <a:lnTo>
                  <a:pt x="1162" y="380"/>
                </a:lnTo>
                <a:lnTo>
                  <a:pt x="1123" y="344"/>
                </a:lnTo>
                <a:lnTo>
                  <a:pt x="1081" y="313"/>
                </a:lnTo>
                <a:lnTo>
                  <a:pt x="1034" y="285"/>
                </a:lnTo>
                <a:lnTo>
                  <a:pt x="986" y="260"/>
                </a:lnTo>
                <a:lnTo>
                  <a:pt x="935" y="242"/>
                </a:lnTo>
                <a:lnTo>
                  <a:pt x="882" y="228"/>
                </a:lnTo>
                <a:lnTo>
                  <a:pt x="828" y="220"/>
                </a:lnTo>
                <a:lnTo>
                  <a:pt x="771" y="217"/>
                </a:lnTo>
                <a:close/>
                <a:moveTo>
                  <a:pt x="771" y="0"/>
                </a:moveTo>
                <a:lnTo>
                  <a:pt x="841" y="3"/>
                </a:lnTo>
                <a:lnTo>
                  <a:pt x="909" y="12"/>
                </a:lnTo>
                <a:lnTo>
                  <a:pt x="975" y="27"/>
                </a:lnTo>
                <a:lnTo>
                  <a:pt x="1040" y="48"/>
                </a:lnTo>
                <a:lnTo>
                  <a:pt x="1102" y="74"/>
                </a:lnTo>
                <a:lnTo>
                  <a:pt x="1160" y="105"/>
                </a:lnTo>
                <a:lnTo>
                  <a:pt x="1216" y="141"/>
                </a:lnTo>
                <a:lnTo>
                  <a:pt x="1268" y="181"/>
                </a:lnTo>
                <a:lnTo>
                  <a:pt x="1316" y="226"/>
                </a:lnTo>
                <a:lnTo>
                  <a:pt x="1360" y="275"/>
                </a:lnTo>
                <a:lnTo>
                  <a:pt x="1401" y="327"/>
                </a:lnTo>
                <a:lnTo>
                  <a:pt x="1437" y="382"/>
                </a:lnTo>
                <a:lnTo>
                  <a:pt x="1468" y="441"/>
                </a:lnTo>
                <a:lnTo>
                  <a:pt x="1494" y="502"/>
                </a:lnTo>
                <a:lnTo>
                  <a:pt x="1514" y="566"/>
                </a:lnTo>
                <a:lnTo>
                  <a:pt x="1529" y="632"/>
                </a:lnTo>
                <a:lnTo>
                  <a:pt x="1539" y="700"/>
                </a:lnTo>
                <a:lnTo>
                  <a:pt x="1542" y="770"/>
                </a:lnTo>
                <a:lnTo>
                  <a:pt x="1539" y="840"/>
                </a:lnTo>
                <a:lnTo>
                  <a:pt x="1529" y="908"/>
                </a:lnTo>
                <a:lnTo>
                  <a:pt x="1514" y="975"/>
                </a:lnTo>
                <a:lnTo>
                  <a:pt x="1494" y="1039"/>
                </a:lnTo>
                <a:lnTo>
                  <a:pt x="1468" y="1101"/>
                </a:lnTo>
                <a:lnTo>
                  <a:pt x="1437" y="1159"/>
                </a:lnTo>
                <a:lnTo>
                  <a:pt x="1401" y="1215"/>
                </a:lnTo>
                <a:lnTo>
                  <a:pt x="1360" y="1267"/>
                </a:lnTo>
                <a:lnTo>
                  <a:pt x="1316" y="1315"/>
                </a:lnTo>
                <a:lnTo>
                  <a:pt x="1268" y="1360"/>
                </a:lnTo>
                <a:lnTo>
                  <a:pt x="1216" y="1400"/>
                </a:lnTo>
                <a:lnTo>
                  <a:pt x="1160" y="1436"/>
                </a:lnTo>
                <a:lnTo>
                  <a:pt x="1102" y="1467"/>
                </a:lnTo>
                <a:lnTo>
                  <a:pt x="1040" y="1493"/>
                </a:lnTo>
                <a:lnTo>
                  <a:pt x="975" y="1513"/>
                </a:lnTo>
                <a:lnTo>
                  <a:pt x="909" y="1529"/>
                </a:lnTo>
                <a:lnTo>
                  <a:pt x="841" y="1538"/>
                </a:lnTo>
                <a:lnTo>
                  <a:pt x="771" y="1541"/>
                </a:lnTo>
                <a:lnTo>
                  <a:pt x="701" y="1538"/>
                </a:lnTo>
                <a:lnTo>
                  <a:pt x="633" y="1529"/>
                </a:lnTo>
                <a:lnTo>
                  <a:pt x="567" y="1513"/>
                </a:lnTo>
                <a:lnTo>
                  <a:pt x="503" y="1493"/>
                </a:lnTo>
                <a:lnTo>
                  <a:pt x="441" y="1467"/>
                </a:lnTo>
                <a:lnTo>
                  <a:pt x="382" y="1436"/>
                </a:lnTo>
                <a:lnTo>
                  <a:pt x="327" y="1400"/>
                </a:lnTo>
                <a:lnTo>
                  <a:pt x="275" y="1360"/>
                </a:lnTo>
                <a:lnTo>
                  <a:pt x="226" y="1315"/>
                </a:lnTo>
                <a:lnTo>
                  <a:pt x="182" y="1267"/>
                </a:lnTo>
                <a:lnTo>
                  <a:pt x="142" y="1215"/>
                </a:lnTo>
                <a:lnTo>
                  <a:pt x="106" y="1159"/>
                </a:lnTo>
                <a:lnTo>
                  <a:pt x="75" y="1101"/>
                </a:lnTo>
                <a:lnTo>
                  <a:pt x="49" y="1039"/>
                </a:lnTo>
                <a:lnTo>
                  <a:pt x="28" y="975"/>
                </a:lnTo>
                <a:lnTo>
                  <a:pt x="13" y="908"/>
                </a:lnTo>
                <a:lnTo>
                  <a:pt x="4" y="840"/>
                </a:lnTo>
                <a:lnTo>
                  <a:pt x="0" y="770"/>
                </a:lnTo>
                <a:lnTo>
                  <a:pt x="4" y="700"/>
                </a:lnTo>
                <a:lnTo>
                  <a:pt x="13" y="632"/>
                </a:lnTo>
                <a:lnTo>
                  <a:pt x="28" y="566"/>
                </a:lnTo>
                <a:lnTo>
                  <a:pt x="49" y="502"/>
                </a:lnTo>
                <a:lnTo>
                  <a:pt x="74" y="441"/>
                </a:lnTo>
                <a:lnTo>
                  <a:pt x="105" y="382"/>
                </a:lnTo>
                <a:lnTo>
                  <a:pt x="141" y="327"/>
                </a:lnTo>
                <a:lnTo>
                  <a:pt x="181" y="275"/>
                </a:lnTo>
                <a:lnTo>
                  <a:pt x="226" y="226"/>
                </a:lnTo>
                <a:lnTo>
                  <a:pt x="274" y="181"/>
                </a:lnTo>
                <a:lnTo>
                  <a:pt x="326" y="141"/>
                </a:lnTo>
                <a:lnTo>
                  <a:pt x="381" y="105"/>
                </a:lnTo>
                <a:lnTo>
                  <a:pt x="440" y="74"/>
                </a:lnTo>
                <a:lnTo>
                  <a:pt x="502" y="48"/>
                </a:lnTo>
                <a:lnTo>
                  <a:pt x="566" y="27"/>
                </a:lnTo>
                <a:lnTo>
                  <a:pt x="633" y="12"/>
                </a:lnTo>
                <a:lnTo>
                  <a:pt x="701" y="3"/>
                </a:lnTo>
                <a:lnTo>
                  <a:pt x="77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7" name="Freeform 19"/>
          <p:cNvSpPr/>
          <p:nvPr/>
        </p:nvSpPr>
        <p:spPr bwMode="auto">
          <a:xfrm>
            <a:off x="6035395" y="3393385"/>
            <a:ext cx="9868" cy="9868"/>
          </a:xfrm>
          <a:custGeom>
            <a:avLst/>
            <a:gdLst>
              <a:gd name="T0" fmla="*/ 42 w 83"/>
              <a:gd name="T1" fmla="*/ 0 h 83"/>
              <a:gd name="T2" fmla="*/ 55 w 83"/>
              <a:gd name="T3" fmla="*/ 2 h 83"/>
              <a:gd name="T4" fmla="*/ 66 w 83"/>
              <a:gd name="T5" fmla="*/ 8 h 83"/>
              <a:gd name="T6" fmla="*/ 75 w 83"/>
              <a:gd name="T7" fmla="*/ 17 h 83"/>
              <a:gd name="T8" fmla="*/ 81 w 83"/>
              <a:gd name="T9" fmla="*/ 28 h 83"/>
              <a:gd name="T10" fmla="*/ 83 w 83"/>
              <a:gd name="T11" fmla="*/ 41 h 83"/>
              <a:gd name="T12" fmla="*/ 81 w 83"/>
              <a:gd name="T13" fmla="*/ 55 h 83"/>
              <a:gd name="T14" fmla="*/ 75 w 83"/>
              <a:gd name="T15" fmla="*/ 66 h 83"/>
              <a:gd name="T16" fmla="*/ 66 w 83"/>
              <a:gd name="T17" fmla="*/ 75 h 83"/>
              <a:gd name="T18" fmla="*/ 55 w 83"/>
              <a:gd name="T19" fmla="*/ 81 h 83"/>
              <a:gd name="T20" fmla="*/ 42 w 83"/>
              <a:gd name="T21" fmla="*/ 83 h 83"/>
              <a:gd name="T22" fmla="*/ 29 w 83"/>
              <a:gd name="T23" fmla="*/ 81 h 83"/>
              <a:gd name="T24" fmla="*/ 17 w 83"/>
              <a:gd name="T25" fmla="*/ 75 h 83"/>
              <a:gd name="T26" fmla="*/ 8 w 83"/>
              <a:gd name="T27" fmla="*/ 66 h 83"/>
              <a:gd name="T28" fmla="*/ 2 w 83"/>
              <a:gd name="T29" fmla="*/ 55 h 83"/>
              <a:gd name="T30" fmla="*/ 0 w 83"/>
              <a:gd name="T31" fmla="*/ 41 h 83"/>
              <a:gd name="T32" fmla="*/ 2 w 83"/>
              <a:gd name="T33" fmla="*/ 28 h 83"/>
              <a:gd name="T34" fmla="*/ 8 w 83"/>
              <a:gd name="T35" fmla="*/ 17 h 83"/>
              <a:gd name="T36" fmla="*/ 17 w 83"/>
              <a:gd name="T37" fmla="*/ 8 h 83"/>
              <a:gd name="T38" fmla="*/ 29 w 83"/>
              <a:gd name="T39" fmla="*/ 2 h 83"/>
              <a:gd name="T40" fmla="*/ 42 w 83"/>
              <a:gd name="T41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3" h="83">
                <a:moveTo>
                  <a:pt x="42" y="0"/>
                </a:moveTo>
                <a:lnTo>
                  <a:pt x="55" y="2"/>
                </a:lnTo>
                <a:lnTo>
                  <a:pt x="66" y="8"/>
                </a:lnTo>
                <a:lnTo>
                  <a:pt x="75" y="17"/>
                </a:lnTo>
                <a:lnTo>
                  <a:pt x="81" y="28"/>
                </a:lnTo>
                <a:lnTo>
                  <a:pt x="83" y="41"/>
                </a:lnTo>
                <a:lnTo>
                  <a:pt x="81" y="55"/>
                </a:lnTo>
                <a:lnTo>
                  <a:pt x="75" y="66"/>
                </a:lnTo>
                <a:lnTo>
                  <a:pt x="66" y="75"/>
                </a:lnTo>
                <a:lnTo>
                  <a:pt x="55" y="81"/>
                </a:lnTo>
                <a:lnTo>
                  <a:pt x="42" y="83"/>
                </a:lnTo>
                <a:lnTo>
                  <a:pt x="29" y="81"/>
                </a:lnTo>
                <a:lnTo>
                  <a:pt x="17" y="75"/>
                </a:lnTo>
                <a:lnTo>
                  <a:pt x="8" y="66"/>
                </a:lnTo>
                <a:lnTo>
                  <a:pt x="2" y="55"/>
                </a:lnTo>
                <a:lnTo>
                  <a:pt x="0" y="41"/>
                </a:lnTo>
                <a:lnTo>
                  <a:pt x="2" y="28"/>
                </a:lnTo>
                <a:lnTo>
                  <a:pt x="8" y="17"/>
                </a:lnTo>
                <a:lnTo>
                  <a:pt x="17" y="8"/>
                </a:lnTo>
                <a:lnTo>
                  <a:pt x="29" y="2"/>
                </a:lnTo>
                <a:lnTo>
                  <a:pt x="4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8" name="Freeform 20"/>
          <p:cNvSpPr>
            <a:spLocks noEditPoints="1"/>
          </p:cNvSpPr>
          <p:nvPr/>
        </p:nvSpPr>
        <p:spPr bwMode="auto">
          <a:xfrm>
            <a:off x="6022436" y="3380307"/>
            <a:ext cx="35787" cy="35906"/>
          </a:xfrm>
          <a:custGeom>
            <a:avLst/>
            <a:gdLst>
              <a:gd name="T0" fmla="*/ 151 w 301"/>
              <a:gd name="T1" fmla="*/ 83 h 302"/>
              <a:gd name="T2" fmla="*/ 133 w 301"/>
              <a:gd name="T3" fmla="*/ 86 h 302"/>
              <a:gd name="T4" fmla="*/ 117 w 301"/>
              <a:gd name="T5" fmla="*/ 93 h 302"/>
              <a:gd name="T6" fmla="*/ 104 w 301"/>
              <a:gd name="T7" fmla="*/ 104 h 302"/>
              <a:gd name="T8" fmla="*/ 93 w 301"/>
              <a:gd name="T9" fmla="*/ 118 h 302"/>
              <a:gd name="T10" fmla="*/ 86 w 301"/>
              <a:gd name="T11" fmla="*/ 134 h 302"/>
              <a:gd name="T12" fmla="*/ 84 w 301"/>
              <a:gd name="T13" fmla="*/ 151 h 302"/>
              <a:gd name="T14" fmla="*/ 86 w 301"/>
              <a:gd name="T15" fmla="*/ 169 h 302"/>
              <a:gd name="T16" fmla="*/ 93 w 301"/>
              <a:gd name="T17" fmla="*/ 185 h 302"/>
              <a:gd name="T18" fmla="*/ 103 w 301"/>
              <a:gd name="T19" fmla="*/ 198 h 302"/>
              <a:gd name="T20" fmla="*/ 116 w 301"/>
              <a:gd name="T21" fmla="*/ 209 h 302"/>
              <a:gd name="T22" fmla="*/ 133 w 301"/>
              <a:gd name="T23" fmla="*/ 216 h 302"/>
              <a:gd name="T24" fmla="*/ 151 w 301"/>
              <a:gd name="T25" fmla="*/ 218 h 302"/>
              <a:gd name="T26" fmla="*/ 169 w 301"/>
              <a:gd name="T27" fmla="*/ 216 h 302"/>
              <a:gd name="T28" fmla="*/ 185 w 301"/>
              <a:gd name="T29" fmla="*/ 209 h 302"/>
              <a:gd name="T30" fmla="*/ 199 w 301"/>
              <a:gd name="T31" fmla="*/ 198 h 302"/>
              <a:gd name="T32" fmla="*/ 209 w 301"/>
              <a:gd name="T33" fmla="*/ 185 h 302"/>
              <a:gd name="T34" fmla="*/ 215 w 301"/>
              <a:gd name="T35" fmla="*/ 169 h 302"/>
              <a:gd name="T36" fmla="*/ 218 w 301"/>
              <a:gd name="T37" fmla="*/ 151 h 302"/>
              <a:gd name="T38" fmla="*/ 215 w 301"/>
              <a:gd name="T39" fmla="*/ 134 h 302"/>
              <a:gd name="T40" fmla="*/ 208 w 301"/>
              <a:gd name="T41" fmla="*/ 118 h 302"/>
              <a:gd name="T42" fmla="*/ 198 w 301"/>
              <a:gd name="T43" fmla="*/ 104 h 302"/>
              <a:gd name="T44" fmla="*/ 184 w 301"/>
              <a:gd name="T45" fmla="*/ 93 h 302"/>
              <a:gd name="T46" fmla="*/ 168 w 301"/>
              <a:gd name="T47" fmla="*/ 86 h 302"/>
              <a:gd name="T48" fmla="*/ 151 w 301"/>
              <a:gd name="T49" fmla="*/ 83 h 302"/>
              <a:gd name="T50" fmla="*/ 151 w 301"/>
              <a:gd name="T51" fmla="*/ 0 h 302"/>
              <a:gd name="T52" fmla="*/ 181 w 301"/>
              <a:gd name="T53" fmla="*/ 3 h 302"/>
              <a:gd name="T54" fmla="*/ 209 w 301"/>
              <a:gd name="T55" fmla="*/ 12 h 302"/>
              <a:gd name="T56" fmla="*/ 235 w 301"/>
              <a:gd name="T57" fmla="*/ 26 h 302"/>
              <a:gd name="T58" fmla="*/ 257 w 301"/>
              <a:gd name="T59" fmla="*/ 44 h 302"/>
              <a:gd name="T60" fmla="*/ 275 w 301"/>
              <a:gd name="T61" fmla="*/ 66 h 302"/>
              <a:gd name="T62" fmla="*/ 289 w 301"/>
              <a:gd name="T63" fmla="*/ 92 h 302"/>
              <a:gd name="T64" fmla="*/ 298 w 301"/>
              <a:gd name="T65" fmla="*/ 121 h 302"/>
              <a:gd name="T66" fmla="*/ 301 w 301"/>
              <a:gd name="T67" fmla="*/ 151 h 302"/>
              <a:gd name="T68" fmla="*/ 298 w 301"/>
              <a:gd name="T69" fmla="*/ 182 h 302"/>
              <a:gd name="T70" fmla="*/ 289 w 301"/>
              <a:gd name="T71" fmla="*/ 210 h 302"/>
              <a:gd name="T72" fmla="*/ 275 w 301"/>
              <a:gd name="T73" fmla="*/ 236 h 302"/>
              <a:gd name="T74" fmla="*/ 257 w 301"/>
              <a:gd name="T75" fmla="*/ 258 h 302"/>
              <a:gd name="T76" fmla="*/ 235 w 301"/>
              <a:gd name="T77" fmla="*/ 276 h 302"/>
              <a:gd name="T78" fmla="*/ 209 w 301"/>
              <a:gd name="T79" fmla="*/ 290 h 302"/>
              <a:gd name="T80" fmla="*/ 181 w 301"/>
              <a:gd name="T81" fmla="*/ 299 h 302"/>
              <a:gd name="T82" fmla="*/ 151 w 301"/>
              <a:gd name="T83" fmla="*/ 302 h 302"/>
              <a:gd name="T84" fmla="*/ 120 w 301"/>
              <a:gd name="T85" fmla="*/ 299 h 302"/>
              <a:gd name="T86" fmla="*/ 92 w 301"/>
              <a:gd name="T87" fmla="*/ 290 h 302"/>
              <a:gd name="T88" fmla="*/ 67 w 301"/>
              <a:gd name="T89" fmla="*/ 276 h 302"/>
              <a:gd name="T90" fmla="*/ 44 w 301"/>
              <a:gd name="T91" fmla="*/ 258 h 302"/>
              <a:gd name="T92" fmla="*/ 26 w 301"/>
              <a:gd name="T93" fmla="*/ 236 h 302"/>
              <a:gd name="T94" fmla="*/ 12 w 301"/>
              <a:gd name="T95" fmla="*/ 210 h 302"/>
              <a:gd name="T96" fmla="*/ 3 w 301"/>
              <a:gd name="T97" fmla="*/ 182 h 302"/>
              <a:gd name="T98" fmla="*/ 0 w 301"/>
              <a:gd name="T99" fmla="*/ 151 h 302"/>
              <a:gd name="T100" fmla="*/ 3 w 301"/>
              <a:gd name="T101" fmla="*/ 121 h 302"/>
              <a:gd name="T102" fmla="*/ 12 w 301"/>
              <a:gd name="T103" fmla="*/ 92 h 302"/>
              <a:gd name="T104" fmla="*/ 26 w 301"/>
              <a:gd name="T105" fmla="*/ 66 h 302"/>
              <a:gd name="T106" fmla="*/ 44 w 301"/>
              <a:gd name="T107" fmla="*/ 44 h 302"/>
              <a:gd name="T108" fmla="*/ 67 w 301"/>
              <a:gd name="T109" fmla="*/ 26 h 302"/>
              <a:gd name="T110" fmla="*/ 92 w 301"/>
              <a:gd name="T111" fmla="*/ 12 h 302"/>
              <a:gd name="T112" fmla="*/ 120 w 301"/>
              <a:gd name="T113" fmla="*/ 3 h 302"/>
              <a:gd name="T114" fmla="*/ 151 w 301"/>
              <a:gd name="T115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1" h="302">
                <a:moveTo>
                  <a:pt x="151" y="83"/>
                </a:moveTo>
                <a:lnTo>
                  <a:pt x="133" y="86"/>
                </a:lnTo>
                <a:lnTo>
                  <a:pt x="117" y="93"/>
                </a:lnTo>
                <a:lnTo>
                  <a:pt x="104" y="104"/>
                </a:lnTo>
                <a:lnTo>
                  <a:pt x="93" y="118"/>
                </a:lnTo>
                <a:lnTo>
                  <a:pt x="86" y="134"/>
                </a:lnTo>
                <a:lnTo>
                  <a:pt x="84" y="151"/>
                </a:lnTo>
                <a:lnTo>
                  <a:pt x="86" y="169"/>
                </a:lnTo>
                <a:lnTo>
                  <a:pt x="93" y="185"/>
                </a:lnTo>
                <a:lnTo>
                  <a:pt x="103" y="198"/>
                </a:lnTo>
                <a:lnTo>
                  <a:pt x="116" y="209"/>
                </a:lnTo>
                <a:lnTo>
                  <a:pt x="133" y="216"/>
                </a:lnTo>
                <a:lnTo>
                  <a:pt x="151" y="218"/>
                </a:lnTo>
                <a:lnTo>
                  <a:pt x="169" y="216"/>
                </a:lnTo>
                <a:lnTo>
                  <a:pt x="185" y="209"/>
                </a:lnTo>
                <a:lnTo>
                  <a:pt x="199" y="198"/>
                </a:lnTo>
                <a:lnTo>
                  <a:pt x="209" y="185"/>
                </a:lnTo>
                <a:lnTo>
                  <a:pt x="215" y="169"/>
                </a:lnTo>
                <a:lnTo>
                  <a:pt x="218" y="151"/>
                </a:lnTo>
                <a:lnTo>
                  <a:pt x="215" y="134"/>
                </a:lnTo>
                <a:lnTo>
                  <a:pt x="208" y="118"/>
                </a:lnTo>
                <a:lnTo>
                  <a:pt x="198" y="104"/>
                </a:lnTo>
                <a:lnTo>
                  <a:pt x="184" y="93"/>
                </a:lnTo>
                <a:lnTo>
                  <a:pt x="168" y="86"/>
                </a:lnTo>
                <a:lnTo>
                  <a:pt x="151" y="83"/>
                </a:lnTo>
                <a:close/>
                <a:moveTo>
                  <a:pt x="151" y="0"/>
                </a:moveTo>
                <a:lnTo>
                  <a:pt x="181" y="3"/>
                </a:lnTo>
                <a:lnTo>
                  <a:pt x="209" y="12"/>
                </a:lnTo>
                <a:lnTo>
                  <a:pt x="235" y="26"/>
                </a:lnTo>
                <a:lnTo>
                  <a:pt x="257" y="44"/>
                </a:lnTo>
                <a:lnTo>
                  <a:pt x="275" y="66"/>
                </a:lnTo>
                <a:lnTo>
                  <a:pt x="289" y="92"/>
                </a:lnTo>
                <a:lnTo>
                  <a:pt x="298" y="121"/>
                </a:lnTo>
                <a:lnTo>
                  <a:pt x="301" y="151"/>
                </a:lnTo>
                <a:lnTo>
                  <a:pt x="298" y="182"/>
                </a:lnTo>
                <a:lnTo>
                  <a:pt x="289" y="210"/>
                </a:lnTo>
                <a:lnTo>
                  <a:pt x="275" y="236"/>
                </a:lnTo>
                <a:lnTo>
                  <a:pt x="257" y="258"/>
                </a:lnTo>
                <a:lnTo>
                  <a:pt x="235" y="276"/>
                </a:lnTo>
                <a:lnTo>
                  <a:pt x="209" y="290"/>
                </a:lnTo>
                <a:lnTo>
                  <a:pt x="181" y="299"/>
                </a:lnTo>
                <a:lnTo>
                  <a:pt x="151" y="302"/>
                </a:lnTo>
                <a:lnTo>
                  <a:pt x="120" y="299"/>
                </a:lnTo>
                <a:lnTo>
                  <a:pt x="92" y="290"/>
                </a:lnTo>
                <a:lnTo>
                  <a:pt x="67" y="276"/>
                </a:lnTo>
                <a:lnTo>
                  <a:pt x="44" y="258"/>
                </a:lnTo>
                <a:lnTo>
                  <a:pt x="26" y="236"/>
                </a:lnTo>
                <a:lnTo>
                  <a:pt x="12" y="210"/>
                </a:lnTo>
                <a:lnTo>
                  <a:pt x="3" y="182"/>
                </a:lnTo>
                <a:lnTo>
                  <a:pt x="0" y="151"/>
                </a:lnTo>
                <a:lnTo>
                  <a:pt x="3" y="121"/>
                </a:lnTo>
                <a:lnTo>
                  <a:pt x="12" y="92"/>
                </a:lnTo>
                <a:lnTo>
                  <a:pt x="26" y="66"/>
                </a:lnTo>
                <a:lnTo>
                  <a:pt x="44" y="44"/>
                </a:lnTo>
                <a:lnTo>
                  <a:pt x="67" y="26"/>
                </a:lnTo>
                <a:lnTo>
                  <a:pt x="92" y="12"/>
                </a:lnTo>
                <a:lnTo>
                  <a:pt x="120" y="3"/>
                </a:lnTo>
                <a:lnTo>
                  <a:pt x="151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9" name="Isosceles Triangle 5"/>
          <p:cNvSpPr/>
          <p:nvPr/>
        </p:nvSpPr>
        <p:spPr>
          <a:xfrm rot="5400000">
            <a:off x="5318855" y="4753647"/>
            <a:ext cx="1453901" cy="1140100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Freeform 6"/>
          <p:cNvSpPr>
            <a:spLocks noEditPoints="1"/>
          </p:cNvSpPr>
          <p:nvPr/>
        </p:nvSpPr>
        <p:spPr bwMode="auto">
          <a:xfrm>
            <a:off x="5721574" y="5150069"/>
            <a:ext cx="389853" cy="389462"/>
          </a:xfrm>
          <a:custGeom>
            <a:avLst/>
            <a:gdLst>
              <a:gd name="T0" fmla="*/ 2113 w 3974"/>
              <a:gd name="T1" fmla="*/ 446 h 3968"/>
              <a:gd name="T2" fmla="*/ 1798 w 3974"/>
              <a:gd name="T3" fmla="*/ 561 h 3968"/>
              <a:gd name="T4" fmla="*/ 1519 w 3974"/>
              <a:gd name="T5" fmla="*/ 768 h 3968"/>
              <a:gd name="T6" fmla="*/ 1312 w 3974"/>
              <a:gd name="T7" fmla="*/ 1046 h 3968"/>
              <a:gd name="T8" fmla="*/ 1197 w 3974"/>
              <a:gd name="T9" fmla="*/ 1362 h 3968"/>
              <a:gd name="T10" fmla="*/ 1174 w 3974"/>
              <a:gd name="T11" fmla="*/ 1693 h 3968"/>
              <a:gd name="T12" fmla="*/ 1243 w 3974"/>
              <a:gd name="T13" fmla="*/ 2018 h 3968"/>
              <a:gd name="T14" fmla="*/ 1404 w 3974"/>
              <a:gd name="T15" fmla="*/ 2318 h 3968"/>
              <a:gd name="T16" fmla="*/ 1653 w 3974"/>
              <a:gd name="T17" fmla="*/ 2566 h 3968"/>
              <a:gd name="T18" fmla="*/ 1953 w 3974"/>
              <a:gd name="T19" fmla="*/ 2727 h 3968"/>
              <a:gd name="T20" fmla="*/ 2279 w 3974"/>
              <a:gd name="T21" fmla="*/ 2796 h 3968"/>
              <a:gd name="T22" fmla="*/ 2610 w 3974"/>
              <a:gd name="T23" fmla="*/ 2773 h 3968"/>
              <a:gd name="T24" fmla="*/ 2926 w 3974"/>
              <a:gd name="T25" fmla="*/ 2658 h 3968"/>
              <a:gd name="T26" fmla="*/ 3204 w 3974"/>
              <a:gd name="T27" fmla="*/ 2451 h 3968"/>
              <a:gd name="T28" fmla="*/ 3412 w 3974"/>
              <a:gd name="T29" fmla="*/ 2172 h 3968"/>
              <a:gd name="T30" fmla="*/ 3527 w 3974"/>
              <a:gd name="T31" fmla="*/ 1857 h 3968"/>
              <a:gd name="T32" fmla="*/ 3550 w 3974"/>
              <a:gd name="T33" fmla="*/ 1527 h 3968"/>
              <a:gd name="T34" fmla="*/ 3481 w 3974"/>
              <a:gd name="T35" fmla="*/ 1201 h 3968"/>
              <a:gd name="T36" fmla="*/ 3320 w 3974"/>
              <a:gd name="T37" fmla="*/ 901 h 3968"/>
              <a:gd name="T38" fmla="*/ 3071 w 3974"/>
              <a:gd name="T39" fmla="*/ 653 h 3968"/>
              <a:gd name="T40" fmla="*/ 2772 w 3974"/>
              <a:gd name="T41" fmla="*/ 492 h 3968"/>
              <a:gd name="T42" fmla="*/ 2445 w 3974"/>
              <a:gd name="T43" fmla="*/ 423 h 3968"/>
              <a:gd name="T44" fmla="*/ 2552 w 3974"/>
              <a:gd name="T45" fmla="*/ 11 h 3968"/>
              <a:gd name="T46" fmla="*/ 2924 w 3974"/>
              <a:gd name="T47" fmla="*/ 100 h 3968"/>
              <a:gd name="T48" fmla="*/ 3270 w 3974"/>
              <a:gd name="T49" fmla="*/ 278 h 3968"/>
              <a:gd name="T50" fmla="*/ 3572 w 3974"/>
              <a:gd name="T51" fmla="*/ 545 h 3968"/>
              <a:gd name="T52" fmla="*/ 3795 w 3974"/>
              <a:gd name="T53" fmla="*/ 871 h 3968"/>
              <a:gd name="T54" fmla="*/ 3929 w 3974"/>
              <a:gd name="T55" fmla="*/ 1231 h 3968"/>
              <a:gd name="T56" fmla="*/ 3974 w 3974"/>
              <a:gd name="T57" fmla="*/ 1609 h 3968"/>
              <a:gd name="T58" fmla="*/ 3929 w 3974"/>
              <a:gd name="T59" fmla="*/ 1987 h 3968"/>
              <a:gd name="T60" fmla="*/ 3795 w 3974"/>
              <a:gd name="T61" fmla="*/ 2348 h 3968"/>
              <a:gd name="T62" fmla="*/ 3572 w 3974"/>
              <a:gd name="T63" fmla="*/ 2675 h 3968"/>
              <a:gd name="T64" fmla="*/ 3259 w 3974"/>
              <a:gd name="T65" fmla="*/ 2950 h 3968"/>
              <a:gd name="T66" fmla="*/ 2898 w 3974"/>
              <a:gd name="T67" fmla="*/ 3130 h 3968"/>
              <a:gd name="T68" fmla="*/ 2512 w 3974"/>
              <a:gd name="T69" fmla="*/ 3214 h 3968"/>
              <a:gd name="T70" fmla="*/ 2119 w 3974"/>
              <a:gd name="T71" fmla="*/ 3198 h 3968"/>
              <a:gd name="T72" fmla="*/ 1737 w 3974"/>
              <a:gd name="T73" fmla="*/ 3084 h 3968"/>
              <a:gd name="T74" fmla="*/ 1546 w 3974"/>
              <a:gd name="T75" fmla="*/ 2986 h 3968"/>
              <a:gd name="T76" fmla="*/ 1490 w 3974"/>
              <a:gd name="T77" fmla="*/ 2990 h 3968"/>
              <a:gd name="T78" fmla="*/ 572 w 3974"/>
              <a:gd name="T79" fmla="*/ 3888 h 3968"/>
              <a:gd name="T80" fmla="*/ 399 w 3974"/>
              <a:gd name="T81" fmla="*/ 3963 h 3968"/>
              <a:gd name="T82" fmla="*/ 227 w 3974"/>
              <a:gd name="T83" fmla="*/ 3951 h 3968"/>
              <a:gd name="T84" fmla="*/ 90 w 3974"/>
              <a:gd name="T85" fmla="*/ 3854 h 3968"/>
              <a:gd name="T86" fmla="*/ 6 w 3974"/>
              <a:gd name="T87" fmla="*/ 3700 h 3968"/>
              <a:gd name="T88" fmla="*/ 17 w 3974"/>
              <a:gd name="T89" fmla="*/ 3526 h 3968"/>
              <a:gd name="T90" fmla="*/ 112 w 3974"/>
              <a:gd name="T91" fmla="*/ 3355 h 3968"/>
              <a:gd name="T92" fmla="*/ 987 w 3974"/>
              <a:gd name="T93" fmla="*/ 2463 h 3968"/>
              <a:gd name="T94" fmla="*/ 981 w 3974"/>
              <a:gd name="T95" fmla="*/ 2417 h 3968"/>
              <a:gd name="T96" fmla="*/ 847 w 3974"/>
              <a:gd name="T97" fmla="*/ 2140 h 3968"/>
              <a:gd name="T98" fmla="*/ 758 w 3974"/>
              <a:gd name="T99" fmla="*/ 1755 h 3968"/>
              <a:gd name="T100" fmla="*/ 767 w 3974"/>
              <a:gd name="T101" fmla="*/ 1361 h 3968"/>
              <a:gd name="T102" fmla="*/ 875 w 3974"/>
              <a:gd name="T103" fmla="*/ 981 h 3968"/>
              <a:gd name="T104" fmla="*/ 1081 w 3974"/>
              <a:gd name="T105" fmla="*/ 630 h 3968"/>
              <a:gd name="T106" fmla="*/ 1374 w 3974"/>
              <a:gd name="T107" fmla="*/ 337 h 3968"/>
              <a:gd name="T108" fmla="*/ 1711 w 3974"/>
              <a:gd name="T109" fmla="*/ 137 h 3968"/>
              <a:gd name="T110" fmla="*/ 2077 w 3974"/>
              <a:gd name="T111" fmla="*/ 24 h 3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974" h="3968">
                <a:moveTo>
                  <a:pt x="2362" y="420"/>
                </a:moveTo>
                <a:lnTo>
                  <a:pt x="2279" y="423"/>
                </a:lnTo>
                <a:lnTo>
                  <a:pt x="2196" y="431"/>
                </a:lnTo>
                <a:lnTo>
                  <a:pt x="2113" y="446"/>
                </a:lnTo>
                <a:lnTo>
                  <a:pt x="2032" y="466"/>
                </a:lnTo>
                <a:lnTo>
                  <a:pt x="1953" y="492"/>
                </a:lnTo>
                <a:lnTo>
                  <a:pt x="1874" y="523"/>
                </a:lnTo>
                <a:lnTo>
                  <a:pt x="1798" y="561"/>
                </a:lnTo>
                <a:lnTo>
                  <a:pt x="1724" y="604"/>
                </a:lnTo>
                <a:lnTo>
                  <a:pt x="1653" y="653"/>
                </a:lnTo>
                <a:lnTo>
                  <a:pt x="1585" y="707"/>
                </a:lnTo>
                <a:lnTo>
                  <a:pt x="1519" y="768"/>
                </a:lnTo>
                <a:lnTo>
                  <a:pt x="1459" y="833"/>
                </a:lnTo>
                <a:lnTo>
                  <a:pt x="1404" y="901"/>
                </a:lnTo>
                <a:lnTo>
                  <a:pt x="1355" y="972"/>
                </a:lnTo>
                <a:lnTo>
                  <a:pt x="1312" y="1046"/>
                </a:lnTo>
                <a:lnTo>
                  <a:pt x="1274" y="1122"/>
                </a:lnTo>
                <a:lnTo>
                  <a:pt x="1243" y="1201"/>
                </a:lnTo>
                <a:lnTo>
                  <a:pt x="1217" y="1281"/>
                </a:lnTo>
                <a:lnTo>
                  <a:pt x="1197" y="1362"/>
                </a:lnTo>
                <a:lnTo>
                  <a:pt x="1182" y="1443"/>
                </a:lnTo>
                <a:lnTo>
                  <a:pt x="1174" y="1527"/>
                </a:lnTo>
                <a:lnTo>
                  <a:pt x="1171" y="1609"/>
                </a:lnTo>
                <a:lnTo>
                  <a:pt x="1174" y="1693"/>
                </a:lnTo>
                <a:lnTo>
                  <a:pt x="1182" y="1775"/>
                </a:lnTo>
                <a:lnTo>
                  <a:pt x="1197" y="1857"/>
                </a:lnTo>
                <a:lnTo>
                  <a:pt x="1217" y="1939"/>
                </a:lnTo>
                <a:lnTo>
                  <a:pt x="1243" y="2018"/>
                </a:lnTo>
                <a:lnTo>
                  <a:pt x="1274" y="2096"/>
                </a:lnTo>
                <a:lnTo>
                  <a:pt x="1312" y="2172"/>
                </a:lnTo>
                <a:lnTo>
                  <a:pt x="1355" y="2246"/>
                </a:lnTo>
                <a:lnTo>
                  <a:pt x="1404" y="2318"/>
                </a:lnTo>
                <a:lnTo>
                  <a:pt x="1459" y="2387"/>
                </a:lnTo>
                <a:lnTo>
                  <a:pt x="1519" y="2451"/>
                </a:lnTo>
                <a:lnTo>
                  <a:pt x="1585" y="2511"/>
                </a:lnTo>
                <a:lnTo>
                  <a:pt x="1653" y="2566"/>
                </a:lnTo>
                <a:lnTo>
                  <a:pt x="1724" y="2615"/>
                </a:lnTo>
                <a:lnTo>
                  <a:pt x="1798" y="2658"/>
                </a:lnTo>
                <a:lnTo>
                  <a:pt x="1874" y="2695"/>
                </a:lnTo>
                <a:lnTo>
                  <a:pt x="1953" y="2727"/>
                </a:lnTo>
                <a:lnTo>
                  <a:pt x="2032" y="2754"/>
                </a:lnTo>
                <a:lnTo>
                  <a:pt x="2113" y="2773"/>
                </a:lnTo>
                <a:lnTo>
                  <a:pt x="2196" y="2787"/>
                </a:lnTo>
                <a:lnTo>
                  <a:pt x="2279" y="2796"/>
                </a:lnTo>
                <a:lnTo>
                  <a:pt x="2362" y="2800"/>
                </a:lnTo>
                <a:lnTo>
                  <a:pt x="2445" y="2796"/>
                </a:lnTo>
                <a:lnTo>
                  <a:pt x="2528" y="2787"/>
                </a:lnTo>
                <a:lnTo>
                  <a:pt x="2610" y="2773"/>
                </a:lnTo>
                <a:lnTo>
                  <a:pt x="2692" y="2754"/>
                </a:lnTo>
                <a:lnTo>
                  <a:pt x="2772" y="2727"/>
                </a:lnTo>
                <a:lnTo>
                  <a:pt x="2849" y="2695"/>
                </a:lnTo>
                <a:lnTo>
                  <a:pt x="2926" y="2658"/>
                </a:lnTo>
                <a:lnTo>
                  <a:pt x="3000" y="2615"/>
                </a:lnTo>
                <a:lnTo>
                  <a:pt x="3071" y="2566"/>
                </a:lnTo>
                <a:lnTo>
                  <a:pt x="3139" y="2511"/>
                </a:lnTo>
                <a:lnTo>
                  <a:pt x="3204" y="2451"/>
                </a:lnTo>
                <a:lnTo>
                  <a:pt x="3265" y="2387"/>
                </a:lnTo>
                <a:lnTo>
                  <a:pt x="3320" y="2318"/>
                </a:lnTo>
                <a:lnTo>
                  <a:pt x="3368" y="2246"/>
                </a:lnTo>
                <a:lnTo>
                  <a:pt x="3412" y="2172"/>
                </a:lnTo>
                <a:lnTo>
                  <a:pt x="3449" y="2096"/>
                </a:lnTo>
                <a:lnTo>
                  <a:pt x="3481" y="2018"/>
                </a:lnTo>
                <a:lnTo>
                  <a:pt x="3506" y="1939"/>
                </a:lnTo>
                <a:lnTo>
                  <a:pt x="3527" y="1857"/>
                </a:lnTo>
                <a:lnTo>
                  <a:pt x="3541" y="1775"/>
                </a:lnTo>
                <a:lnTo>
                  <a:pt x="3550" y="1693"/>
                </a:lnTo>
                <a:lnTo>
                  <a:pt x="3552" y="1609"/>
                </a:lnTo>
                <a:lnTo>
                  <a:pt x="3550" y="1527"/>
                </a:lnTo>
                <a:lnTo>
                  <a:pt x="3541" y="1443"/>
                </a:lnTo>
                <a:lnTo>
                  <a:pt x="3527" y="1362"/>
                </a:lnTo>
                <a:lnTo>
                  <a:pt x="3506" y="1281"/>
                </a:lnTo>
                <a:lnTo>
                  <a:pt x="3481" y="1201"/>
                </a:lnTo>
                <a:lnTo>
                  <a:pt x="3449" y="1122"/>
                </a:lnTo>
                <a:lnTo>
                  <a:pt x="3412" y="1046"/>
                </a:lnTo>
                <a:lnTo>
                  <a:pt x="3368" y="972"/>
                </a:lnTo>
                <a:lnTo>
                  <a:pt x="3320" y="901"/>
                </a:lnTo>
                <a:lnTo>
                  <a:pt x="3265" y="833"/>
                </a:lnTo>
                <a:lnTo>
                  <a:pt x="3204" y="768"/>
                </a:lnTo>
                <a:lnTo>
                  <a:pt x="3139" y="707"/>
                </a:lnTo>
                <a:lnTo>
                  <a:pt x="3071" y="653"/>
                </a:lnTo>
                <a:lnTo>
                  <a:pt x="3000" y="604"/>
                </a:lnTo>
                <a:lnTo>
                  <a:pt x="2926" y="561"/>
                </a:lnTo>
                <a:lnTo>
                  <a:pt x="2849" y="523"/>
                </a:lnTo>
                <a:lnTo>
                  <a:pt x="2772" y="492"/>
                </a:lnTo>
                <a:lnTo>
                  <a:pt x="2692" y="466"/>
                </a:lnTo>
                <a:lnTo>
                  <a:pt x="2610" y="446"/>
                </a:lnTo>
                <a:lnTo>
                  <a:pt x="2528" y="431"/>
                </a:lnTo>
                <a:lnTo>
                  <a:pt x="2445" y="423"/>
                </a:lnTo>
                <a:lnTo>
                  <a:pt x="2362" y="420"/>
                </a:lnTo>
                <a:close/>
                <a:moveTo>
                  <a:pt x="2362" y="0"/>
                </a:moveTo>
                <a:lnTo>
                  <a:pt x="2458" y="2"/>
                </a:lnTo>
                <a:lnTo>
                  <a:pt x="2552" y="11"/>
                </a:lnTo>
                <a:lnTo>
                  <a:pt x="2647" y="24"/>
                </a:lnTo>
                <a:lnTo>
                  <a:pt x="2740" y="45"/>
                </a:lnTo>
                <a:lnTo>
                  <a:pt x="2833" y="69"/>
                </a:lnTo>
                <a:lnTo>
                  <a:pt x="2924" y="100"/>
                </a:lnTo>
                <a:lnTo>
                  <a:pt x="3014" y="137"/>
                </a:lnTo>
                <a:lnTo>
                  <a:pt x="3101" y="178"/>
                </a:lnTo>
                <a:lnTo>
                  <a:pt x="3187" y="225"/>
                </a:lnTo>
                <a:lnTo>
                  <a:pt x="3270" y="278"/>
                </a:lnTo>
                <a:lnTo>
                  <a:pt x="3350" y="337"/>
                </a:lnTo>
                <a:lnTo>
                  <a:pt x="3428" y="401"/>
                </a:lnTo>
                <a:lnTo>
                  <a:pt x="3503" y="471"/>
                </a:lnTo>
                <a:lnTo>
                  <a:pt x="3572" y="545"/>
                </a:lnTo>
                <a:lnTo>
                  <a:pt x="3636" y="622"/>
                </a:lnTo>
                <a:lnTo>
                  <a:pt x="3694" y="702"/>
                </a:lnTo>
                <a:lnTo>
                  <a:pt x="3748" y="786"/>
                </a:lnTo>
                <a:lnTo>
                  <a:pt x="3795" y="871"/>
                </a:lnTo>
                <a:lnTo>
                  <a:pt x="3837" y="959"/>
                </a:lnTo>
                <a:lnTo>
                  <a:pt x="3874" y="1049"/>
                </a:lnTo>
                <a:lnTo>
                  <a:pt x="3904" y="1139"/>
                </a:lnTo>
                <a:lnTo>
                  <a:pt x="3929" y="1231"/>
                </a:lnTo>
                <a:lnTo>
                  <a:pt x="3949" y="1325"/>
                </a:lnTo>
                <a:lnTo>
                  <a:pt x="3962" y="1419"/>
                </a:lnTo>
                <a:lnTo>
                  <a:pt x="3971" y="1515"/>
                </a:lnTo>
                <a:lnTo>
                  <a:pt x="3974" y="1609"/>
                </a:lnTo>
                <a:lnTo>
                  <a:pt x="3971" y="1705"/>
                </a:lnTo>
                <a:lnTo>
                  <a:pt x="3962" y="1799"/>
                </a:lnTo>
                <a:lnTo>
                  <a:pt x="3949" y="1894"/>
                </a:lnTo>
                <a:lnTo>
                  <a:pt x="3929" y="1987"/>
                </a:lnTo>
                <a:lnTo>
                  <a:pt x="3904" y="2080"/>
                </a:lnTo>
                <a:lnTo>
                  <a:pt x="3874" y="2171"/>
                </a:lnTo>
                <a:lnTo>
                  <a:pt x="3837" y="2261"/>
                </a:lnTo>
                <a:lnTo>
                  <a:pt x="3795" y="2348"/>
                </a:lnTo>
                <a:lnTo>
                  <a:pt x="3748" y="2434"/>
                </a:lnTo>
                <a:lnTo>
                  <a:pt x="3694" y="2516"/>
                </a:lnTo>
                <a:lnTo>
                  <a:pt x="3636" y="2597"/>
                </a:lnTo>
                <a:lnTo>
                  <a:pt x="3572" y="2675"/>
                </a:lnTo>
                <a:lnTo>
                  <a:pt x="3503" y="2749"/>
                </a:lnTo>
                <a:lnTo>
                  <a:pt x="3424" y="2821"/>
                </a:lnTo>
                <a:lnTo>
                  <a:pt x="3343" y="2888"/>
                </a:lnTo>
                <a:lnTo>
                  <a:pt x="3259" y="2950"/>
                </a:lnTo>
                <a:lnTo>
                  <a:pt x="3172" y="3004"/>
                </a:lnTo>
                <a:lnTo>
                  <a:pt x="3083" y="3053"/>
                </a:lnTo>
                <a:lnTo>
                  <a:pt x="2991" y="3095"/>
                </a:lnTo>
                <a:lnTo>
                  <a:pt x="2898" y="3130"/>
                </a:lnTo>
                <a:lnTo>
                  <a:pt x="2803" y="3160"/>
                </a:lnTo>
                <a:lnTo>
                  <a:pt x="2707" y="3185"/>
                </a:lnTo>
                <a:lnTo>
                  <a:pt x="2610" y="3202"/>
                </a:lnTo>
                <a:lnTo>
                  <a:pt x="2512" y="3214"/>
                </a:lnTo>
                <a:lnTo>
                  <a:pt x="2414" y="3218"/>
                </a:lnTo>
                <a:lnTo>
                  <a:pt x="2316" y="3218"/>
                </a:lnTo>
                <a:lnTo>
                  <a:pt x="2218" y="3211"/>
                </a:lnTo>
                <a:lnTo>
                  <a:pt x="2119" y="3198"/>
                </a:lnTo>
                <a:lnTo>
                  <a:pt x="2022" y="3179"/>
                </a:lnTo>
                <a:lnTo>
                  <a:pt x="1927" y="3153"/>
                </a:lnTo>
                <a:lnTo>
                  <a:pt x="1831" y="3122"/>
                </a:lnTo>
                <a:lnTo>
                  <a:pt x="1737" y="3084"/>
                </a:lnTo>
                <a:lnTo>
                  <a:pt x="1645" y="3040"/>
                </a:lnTo>
                <a:lnTo>
                  <a:pt x="1556" y="2991"/>
                </a:lnTo>
                <a:lnTo>
                  <a:pt x="1553" y="2990"/>
                </a:lnTo>
                <a:lnTo>
                  <a:pt x="1546" y="2986"/>
                </a:lnTo>
                <a:lnTo>
                  <a:pt x="1535" y="2984"/>
                </a:lnTo>
                <a:lnTo>
                  <a:pt x="1522" y="2981"/>
                </a:lnTo>
                <a:lnTo>
                  <a:pt x="1506" y="2984"/>
                </a:lnTo>
                <a:lnTo>
                  <a:pt x="1490" y="2990"/>
                </a:lnTo>
                <a:lnTo>
                  <a:pt x="1473" y="3002"/>
                </a:lnTo>
                <a:lnTo>
                  <a:pt x="652" y="3822"/>
                </a:lnTo>
                <a:lnTo>
                  <a:pt x="613" y="3858"/>
                </a:lnTo>
                <a:lnTo>
                  <a:pt x="572" y="3888"/>
                </a:lnTo>
                <a:lnTo>
                  <a:pt x="531" y="3915"/>
                </a:lnTo>
                <a:lnTo>
                  <a:pt x="487" y="3935"/>
                </a:lnTo>
                <a:lnTo>
                  <a:pt x="443" y="3952"/>
                </a:lnTo>
                <a:lnTo>
                  <a:pt x="399" y="3963"/>
                </a:lnTo>
                <a:lnTo>
                  <a:pt x="354" y="3968"/>
                </a:lnTo>
                <a:lnTo>
                  <a:pt x="310" y="3968"/>
                </a:lnTo>
                <a:lnTo>
                  <a:pt x="268" y="3962"/>
                </a:lnTo>
                <a:lnTo>
                  <a:pt x="227" y="3951"/>
                </a:lnTo>
                <a:lnTo>
                  <a:pt x="187" y="3933"/>
                </a:lnTo>
                <a:lnTo>
                  <a:pt x="149" y="3910"/>
                </a:lnTo>
                <a:lnTo>
                  <a:pt x="114" y="3880"/>
                </a:lnTo>
                <a:lnTo>
                  <a:pt x="90" y="3854"/>
                </a:lnTo>
                <a:lnTo>
                  <a:pt x="59" y="3819"/>
                </a:lnTo>
                <a:lnTo>
                  <a:pt x="35" y="3782"/>
                </a:lnTo>
                <a:lnTo>
                  <a:pt x="17" y="3743"/>
                </a:lnTo>
                <a:lnTo>
                  <a:pt x="6" y="3700"/>
                </a:lnTo>
                <a:lnTo>
                  <a:pt x="0" y="3658"/>
                </a:lnTo>
                <a:lnTo>
                  <a:pt x="0" y="3614"/>
                </a:lnTo>
                <a:lnTo>
                  <a:pt x="6" y="3571"/>
                </a:lnTo>
                <a:lnTo>
                  <a:pt x="17" y="3526"/>
                </a:lnTo>
                <a:lnTo>
                  <a:pt x="33" y="3482"/>
                </a:lnTo>
                <a:lnTo>
                  <a:pt x="55" y="3439"/>
                </a:lnTo>
                <a:lnTo>
                  <a:pt x="80" y="3396"/>
                </a:lnTo>
                <a:lnTo>
                  <a:pt x="112" y="3355"/>
                </a:lnTo>
                <a:lnTo>
                  <a:pt x="147" y="3317"/>
                </a:lnTo>
                <a:lnTo>
                  <a:pt x="970" y="2496"/>
                </a:lnTo>
                <a:lnTo>
                  <a:pt x="982" y="2480"/>
                </a:lnTo>
                <a:lnTo>
                  <a:pt x="987" y="2463"/>
                </a:lnTo>
                <a:lnTo>
                  <a:pt x="988" y="2448"/>
                </a:lnTo>
                <a:lnTo>
                  <a:pt x="987" y="2435"/>
                </a:lnTo>
                <a:lnTo>
                  <a:pt x="983" y="2424"/>
                </a:lnTo>
                <a:lnTo>
                  <a:pt x="981" y="2417"/>
                </a:lnTo>
                <a:lnTo>
                  <a:pt x="980" y="2414"/>
                </a:lnTo>
                <a:lnTo>
                  <a:pt x="929" y="2325"/>
                </a:lnTo>
                <a:lnTo>
                  <a:pt x="885" y="2233"/>
                </a:lnTo>
                <a:lnTo>
                  <a:pt x="847" y="2140"/>
                </a:lnTo>
                <a:lnTo>
                  <a:pt x="816" y="2045"/>
                </a:lnTo>
                <a:lnTo>
                  <a:pt x="790" y="1948"/>
                </a:lnTo>
                <a:lnTo>
                  <a:pt x="771" y="1851"/>
                </a:lnTo>
                <a:lnTo>
                  <a:pt x="758" y="1755"/>
                </a:lnTo>
                <a:lnTo>
                  <a:pt x="752" y="1655"/>
                </a:lnTo>
                <a:lnTo>
                  <a:pt x="750" y="1557"/>
                </a:lnTo>
                <a:lnTo>
                  <a:pt x="757" y="1459"/>
                </a:lnTo>
                <a:lnTo>
                  <a:pt x="767" y="1361"/>
                </a:lnTo>
                <a:lnTo>
                  <a:pt x="786" y="1264"/>
                </a:lnTo>
                <a:lnTo>
                  <a:pt x="809" y="1168"/>
                </a:lnTo>
                <a:lnTo>
                  <a:pt x="839" y="1074"/>
                </a:lnTo>
                <a:lnTo>
                  <a:pt x="875" y="981"/>
                </a:lnTo>
                <a:lnTo>
                  <a:pt x="918" y="890"/>
                </a:lnTo>
                <a:lnTo>
                  <a:pt x="966" y="800"/>
                </a:lnTo>
                <a:lnTo>
                  <a:pt x="1021" y="713"/>
                </a:lnTo>
                <a:lnTo>
                  <a:pt x="1081" y="630"/>
                </a:lnTo>
                <a:lnTo>
                  <a:pt x="1148" y="548"/>
                </a:lnTo>
                <a:lnTo>
                  <a:pt x="1222" y="471"/>
                </a:lnTo>
                <a:lnTo>
                  <a:pt x="1296" y="401"/>
                </a:lnTo>
                <a:lnTo>
                  <a:pt x="1374" y="337"/>
                </a:lnTo>
                <a:lnTo>
                  <a:pt x="1454" y="278"/>
                </a:lnTo>
                <a:lnTo>
                  <a:pt x="1537" y="225"/>
                </a:lnTo>
                <a:lnTo>
                  <a:pt x="1622" y="178"/>
                </a:lnTo>
                <a:lnTo>
                  <a:pt x="1711" y="137"/>
                </a:lnTo>
                <a:lnTo>
                  <a:pt x="1800" y="100"/>
                </a:lnTo>
                <a:lnTo>
                  <a:pt x="1891" y="69"/>
                </a:lnTo>
                <a:lnTo>
                  <a:pt x="1984" y="45"/>
                </a:lnTo>
                <a:lnTo>
                  <a:pt x="2077" y="24"/>
                </a:lnTo>
                <a:lnTo>
                  <a:pt x="2171" y="11"/>
                </a:lnTo>
                <a:lnTo>
                  <a:pt x="2267" y="2"/>
                </a:lnTo>
                <a:lnTo>
                  <a:pt x="236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11" name="Freeform 7"/>
          <p:cNvSpPr/>
          <p:nvPr/>
        </p:nvSpPr>
        <p:spPr bwMode="auto">
          <a:xfrm>
            <a:off x="5864410" y="5213442"/>
            <a:ext cx="145974" cy="85152"/>
          </a:xfrm>
          <a:custGeom>
            <a:avLst/>
            <a:gdLst>
              <a:gd name="T0" fmla="*/ 1077 w 1488"/>
              <a:gd name="T1" fmla="*/ 5 h 870"/>
              <a:gd name="T2" fmla="*/ 1232 w 1488"/>
              <a:gd name="T3" fmla="*/ 32 h 870"/>
              <a:gd name="T4" fmla="*/ 1386 w 1488"/>
              <a:gd name="T5" fmla="*/ 82 h 870"/>
              <a:gd name="T6" fmla="*/ 1436 w 1488"/>
              <a:gd name="T7" fmla="*/ 115 h 870"/>
              <a:gd name="T8" fmla="*/ 1470 w 1488"/>
              <a:gd name="T9" fmla="*/ 161 h 870"/>
              <a:gd name="T10" fmla="*/ 1487 w 1488"/>
              <a:gd name="T11" fmla="*/ 214 h 870"/>
              <a:gd name="T12" fmla="*/ 1484 w 1488"/>
              <a:gd name="T13" fmla="*/ 273 h 870"/>
              <a:gd name="T14" fmla="*/ 1461 w 1488"/>
              <a:gd name="T15" fmla="*/ 327 h 870"/>
              <a:gd name="T16" fmla="*/ 1421 w 1488"/>
              <a:gd name="T17" fmla="*/ 369 h 870"/>
              <a:gd name="T18" fmla="*/ 1370 w 1488"/>
              <a:gd name="T19" fmla="*/ 395 h 870"/>
              <a:gd name="T20" fmla="*/ 1314 w 1488"/>
              <a:gd name="T21" fmla="*/ 402 h 870"/>
              <a:gd name="T22" fmla="*/ 1256 w 1488"/>
              <a:gd name="T23" fmla="*/ 389 h 870"/>
              <a:gd name="T24" fmla="*/ 1126 w 1488"/>
              <a:gd name="T25" fmla="*/ 348 h 870"/>
              <a:gd name="T26" fmla="*/ 996 w 1488"/>
              <a:gd name="T27" fmla="*/ 333 h 870"/>
              <a:gd name="T28" fmla="*/ 865 w 1488"/>
              <a:gd name="T29" fmla="*/ 342 h 870"/>
              <a:gd name="T30" fmla="*/ 740 w 1488"/>
              <a:gd name="T31" fmla="*/ 374 h 870"/>
              <a:gd name="T32" fmla="*/ 622 w 1488"/>
              <a:gd name="T33" fmla="*/ 428 h 870"/>
              <a:gd name="T34" fmla="*/ 517 w 1488"/>
              <a:gd name="T35" fmla="*/ 501 h 870"/>
              <a:gd name="T36" fmla="*/ 424 w 1488"/>
              <a:gd name="T37" fmla="*/ 595 h 870"/>
              <a:gd name="T38" fmla="*/ 349 w 1488"/>
              <a:gd name="T39" fmla="*/ 706 h 870"/>
              <a:gd name="T40" fmla="*/ 306 w 1488"/>
              <a:gd name="T41" fmla="*/ 794 h 870"/>
              <a:gd name="T42" fmla="*/ 268 w 1488"/>
              <a:gd name="T43" fmla="*/ 834 h 870"/>
              <a:gd name="T44" fmla="*/ 221 w 1488"/>
              <a:gd name="T45" fmla="*/ 861 h 870"/>
              <a:gd name="T46" fmla="*/ 166 w 1488"/>
              <a:gd name="T47" fmla="*/ 870 h 870"/>
              <a:gd name="T48" fmla="*/ 102 w 1488"/>
              <a:gd name="T49" fmla="*/ 856 h 870"/>
              <a:gd name="T50" fmla="*/ 52 w 1488"/>
              <a:gd name="T51" fmla="*/ 825 h 870"/>
              <a:gd name="T52" fmla="*/ 18 w 1488"/>
              <a:gd name="T53" fmla="*/ 779 h 870"/>
              <a:gd name="T54" fmla="*/ 1 w 1488"/>
              <a:gd name="T55" fmla="*/ 725 h 870"/>
              <a:gd name="T56" fmla="*/ 4 w 1488"/>
              <a:gd name="T57" fmla="*/ 667 h 870"/>
              <a:gd name="T58" fmla="*/ 47 w 1488"/>
              <a:gd name="T59" fmla="*/ 564 h 870"/>
              <a:gd name="T60" fmla="*/ 132 w 1488"/>
              <a:gd name="T61" fmla="*/ 429 h 870"/>
              <a:gd name="T62" fmla="*/ 234 w 1488"/>
              <a:gd name="T63" fmla="*/ 310 h 870"/>
              <a:gd name="T64" fmla="*/ 351 w 1488"/>
              <a:gd name="T65" fmla="*/ 208 h 870"/>
              <a:gd name="T66" fmla="*/ 480 w 1488"/>
              <a:gd name="T67" fmla="*/ 126 h 870"/>
              <a:gd name="T68" fmla="*/ 621 w 1488"/>
              <a:gd name="T69" fmla="*/ 63 h 870"/>
              <a:gd name="T70" fmla="*/ 768 w 1488"/>
              <a:gd name="T71" fmla="*/ 22 h 870"/>
              <a:gd name="T72" fmla="*/ 920 w 1488"/>
              <a:gd name="T73" fmla="*/ 1 h 8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88" h="870">
                <a:moveTo>
                  <a:pt x="998" y="0"/>
                </a:moveTo>
                <a:lnTo>
                  <a:pt x="1077" y="5"/>
                </a:lnTo>
                <a:lnTo>
                  <a:pt x="1154" y="15"/>
                </a:lnTo>
                <a:lnTo>
                  <a:pt x="1232" y="32"/>
                </a:lnTo>
                <a:lnTo>
                  <a:pt x="1310" y="55"/>
                </a:lnTo>
                <a:lnTo>
                  <a:pt x="1386" y="82"/>
                </a:lnTo>
                <a:lnTo>
                  <a:pt x="1413" y="97"/>
                </a:lnTo>
                <a:lnTo>
                  <a:pt x="1436" y="115"/>
                </a:lnTo>
                <a:lnTo>
                  <a:pt x="1455" y="137"/>
                </a:lnTo>
                <a:lnTo>
                  <a:pt x="1470" y="161"/>
                </a:lnTo>
                <a:lnTo>
                  <a:pt x="1480" y="187"/>
                </a:lnTo>
                <a:lnTo>
                  <a:pt x="1487" y="214"/>
                </a:lnTo>
                <a:lnTo>
                  <a:pt x="1488" y="243"/>
                </a:lnTo>
                <a:lnTo>
                  <a:pt x="1484" y="273"/>
                </a:lnTo>
                <a:lnTo>
                  <a:pt x="1474" y="300"/>
                </a:lnTo>
                <a:lnTo>
                  <a:pt x="1461" y="327"/>
                </a:lnTo>
                <a:lnTo>
                  <a:pt x="1443" y="350"/>
                </a:lnTo>
                <a:lnTo>
                  <a:pt x="1421" y="369"/>
                </a:lnTo>
                <a:lnTo>
                  <a:pt x="1397" y="384"/>
                </a:lnTo>
                <a:lnTo>
                  <a:pt x="1370" y="395"/>
                </a:lnTo>
                <a:lnTo>
                  <a:pt x="1342" y="401"/>
                </a:lnTo>
                <a:lnTo>
                  <a:pt x="1314" y="402"/>
                </a:lnTo>
                <a:lnTo>
                  <a:pt x="1285" y="398"/>
                </a:lnTo>
                <a:lnTo>
                  <a:pt x="1256" y="389"/>
                </a:lnTo>
                <a:lnTo>
                  <a:pt x="1192" y="366"/>
                </a:lnTo>
                <a:lnTo>
                  <a:pt x="1126" y="348"/>
                </a:lnTo>
                <a:lnTo>
                  <a:pt x="1061" y="338"/>
                </a:lnTo>
                <a:lnTo>
                  <a:pt x="996" y="333"/>
                </a:lnTo>
                <a:lnTo>
                  <a:pt x="930" y="334"/>
                </a:lnTo>
                <a:lnTo>
                  <a:pt x="865" y="342"/>
                </a:lnTo>
                <a:lnTo>
                  <a:pt x="802" y="355"/>
                </a:lnTo>
                <a:lnTo>
                  <a:pt x="740" y="374"/>
                </a:lnTo>
                <a:lnTo>
                  <a:pt x="680" y="398"/>
                </a:lnTo>
                <a:lnTo>
                  <a:pt x="622" y="428"/>
                </a:lnTo>
                <a:lnTo>
                  <a:pt x="568" y="463"/>
                </a:lnTo>
                <a:lnTo>
                  <a:pt x="517" y="501"/>
                </a:lnTo>
                <a:lnTo>
                  <a:pt x="468" y="546"/>
                </a:lnTo>
                <a:lnTo>
                  <a:pt x="424" y="595"/>
                </a:lnTo>
                <a:lnTo>
                  <a:pt x="384" y="649"/>
                </a:lnTo>
                <a:lnTo>
                  <a:pt x="349" y="706"/>
                </a:lnTo>
                <a:lnTo>
                  <a:pt x="320" y="769"/>
                </a:lnTo>
                <a:lnTo>
                  <a:pt x="306" y="794"/>
                </a:lnTo>
                <a:lnTo>
                  <a:pt x="289" y="816"/>
                </a:lnTo>
                <a:lnTo>
                  <a:pt x="268" y="834"/>
                </a:lnTo>
                <a:lnTo>
                  <a:pt x="245" y="850"/>
                </a:lnTo>
                <a:lnTo>
                  <a:pt x="221" y="861"/>
                </a:lnTo>
                <a:lnTo>
                  <a:pt x="194" y="867"/>
                </a:lnTo>
                <a:lnTo>
                  <a:pt x="166" y="870"/>
                </a:lnTo>
                <a:lnTo>
                  <a:pt x="133" y="867"/>
                </a:lnTo>
                <a:lnTo>
                  <a:pt x="102" y="856"/>
                </a:lnTo>
                <a:lnTo>
                  <a:pt x="75" y="843"/>
                </a:lnTo>
                <a:lnTo>
                  <a:pt x="52" y="825"/>
                </a:lnTo>
                <a:lnTo>
                  <a:pt x="33" y="803"/>
                </a:lnTo>
                <a:lnTo>
                  <a:pt x="18" y="779"/>
                </a:lnTo>
                <a:lnTo>
                  <a:pt x="7" y="753"/>
                </a:lnTo>
                <a:lnTo>
                  <a:pt x="1" y="725"/>
                </a:lnTo>
                <a:lnTo>
                  <a:pt x="0" y="696"/>
                </a:lnTo>
                <a:lnTo>
                  <a:pt x="4" y="667"/>
                </a:lnTo>
                <a:lnTo>
                  <a:pt x="13" y="639"/>
                </a:lnTo>
                <a:lnTo>
                  <a:pt x="47" y="564"/>
                </a:lnTo>
                <a:lnTo>
                  <a:pt x="87" y="495"/>
                </a:lnTo>
                <a:lnTo>
                  <a:pt x="132" y="429"/>
                </a:lnTo>
                <a:lnTo>
                  <a:pt x="181" y="367"/>
                </a:lnTo>
                <a:lnTo>
                  <a:pt x="234" y="310"/>
                </a:lnTo>
                <a:lnTo>
                  <a:pt x="291" y="257"/>
                </a:lnTo>
                <a:lnTo>
                  <a:pt x="351" y="208"/>
                </a:lnTo>
                <a:lnTo>
                  <a:pt x="415" y="165"/>
                </a:lnTo>
                <a:lnTo>
                  <a:pt x="480" y="126"/>
                </a:lnTo>
                <a:lnTo>
                  <a:pt x="549" y="92"/>
                </a:lnTo>
                <a:lnTo>
                  <a:pt x="621" y="63"/>
                </a:lnTo>
                <a:lnTo>
                  <a:pt x="694" y="40"/>
                </a:lnTo>
                <a:lnTo>
                  <a:pt x="768" y="22"/>
                </a:lnTo>
                <a:lnTo>
                  <a:pt x="844" y="9"/>
                </a:lnTo>
                <a:lnTo>
                  <a:pt x="920" y="1"/>
                </a:lnTo>
                <a:lnTo>
                  <a:pt x="99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12" name="Isosceles Triangle 6"/>
          <p:cNvSpPr/>
          <p:nvPr/>
        </p:nvSpPr>
        <p:spPr>
          <a:xfrm rot="16200000">
            <a:off x="5318855" y="3808612"/>
            <a:ext cx="1453901" cy="11401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Freeform 30"/>
          <p:cNvSpPr>
            <a:spLocks noEditPoints="1"/>
          </p:cNvSpPr>
          <p:nvPr/>
        </p:nvSpPr>
        <p:spPr bwMode="auto">
          <a:xfrm>
            <a:off x="6043077" y="4181096"/>
            <a:ext cx="421261" cy="417190"/>
          </a:xfrm>
          <a:custGeom>
            <a:avLst/>
            <a:gdLst>
              <a:gd name="T0" fmla="*/ 2382 w 3312"/>
              <a:gd name="T1" fmla="*/ 2895 h 3277"/>
              <a:gd name="T2" fmla="*/ 2472 w 3312"/>
              <a:gd name="T3" fmla="*/ 3001 h 3277"/>
              <a:gd name="T4" fmla="*/ 2474 w 3312"/>
              <a:gd name="T5" fmla="*/ 3137 h 3277"/>
              <a:gd name="T6" fmla="*/ 2400 w 3312"/>
              <a:gd name="T7" fmla="*/ 3237 h 3277"/>
              <a:gd name="T8" fmla="*/ 2277 w 3312"/>
              <a:gd name="T9" fmla="*/ 3277 h 3277"/>
              <a:gd name="T10" fmla="*/ 2155 w 3312"/>
              <a:gd name="T11" fmla="*/ 3237 h 3277"/>
              <a:gd name="T12" fmla="*/ 2081 w 3312"/>
              <a:gd name="T13" fmla="*/ 3137 h 3277"/>
              <a:gd name="T14" fmla="*/ 2081 w 3312"/>
              <a:gd name="T15" fmla="*/ 3007 h 3277"/>
              <a:gd name="T16" fmla="*/ 2155 w 3312"/>
              <a:gd name="T17" fmla="*/ 2906 h 3277"/>
              <a:gd name="T18" fmla="*/ 2277 w 3312"/>
              <a:gd name="T19" fmla="*/ 2867 h 3277"/>
              <a:gd name="T20" fmla="*/ 1027 w 3312"/>
              <a:gd name="T21" fmla="*/ 2890 h 3277"/>
              <a:gd name="T22" fmla="*/ 1115 w 3312"/>
              <a:gd name="T23" fmla="*/ 2978 h 3277"/>
              <a:gd name="T24" fmla="*/ 1136 w 3312"/>
              <a:gd name="T25" fmla="*/ 3105 h 3277"/>
              <a:gd name="T26" fmla="*/ 1078 w 3312"/>
              <a:gd name="T27" fmla="*/ 3218 h 3277"/>
              <a:gd name="T28" fmla="*/ 964 w 3312"/>
              <a:gd name="T29" fmla="*/ 3274 h 3277"/>
              <a:gd name="T30" fmla="*/ 837 w 3312"/>
              <a:gd name="T31" fmla="*/ 3254 h 3277"/>
              <a:gd name="T32" fmla="*/ 748 w 3312"/>
              <a:gd name="T33" fmla="*/ 3166 h 3277"/>
              <a:gd name="T34" fmla="*/ 727 w 3312"/>
              <a:gd name="T35" fmla="*/ 3040 h 3277"/>
              <a:gd name="T36" fmla="*/ 785 w 3312"/>
              <a:gd name="T37" fmla="*/ 2927 h 3277"/>
              <a:gd name="T38" fmla="*/ 898 w 3312"/>
              <a:gd name="T39" fmla="*/ 2870 h 3277"/>
              <a:gd name="T40" fmla="*/ 494 w 3312"/>
              <a:gd name="T41" fmla="*/ 2048 h 3277"/>
              <a:gd name="T42" fmla="*/ 758 w 3312"/>
              <a:gd name="T43" fmla="*/ 947 h 3277"/>
              <a:gd name="T44" fmla="*/ 1610 w 3312"/>
              <a:gd name="T45" fmla="*/ 847 h 3277"/>
              <a:gd name="T46" fmla="*/ 1610 w 3312"/>
              <a:gd name="T47" fmla="*/ 847 h 3277"/>
              <a:gd name="T48" fmla="*/ 1979 w 3312"/>
              <a:gd name="T49" fmla="*/ 2048 h 3277"/>
              <a:gd name="T50" fmla="*/ 2187 w 3312"/>
              <a:gd name="T51" fmla="*/ 2048 h 3277"/>
              <a:gd name="T52" fmla="*/ 3208 w 3312"/>
              <a:gd name="T53" fmla="*/ 0 h 3277"/>
              <a:gd name="T54" fmla="*/ 3288 w 3312"/>
              <a:gd name="T55" fmla="*/ 37 h 3277"/>
              <a:gd name="T56" fmla="*/ 3310 w 3312"/>
              <a:gd name="T57" fmla="*/ 124 h 3277"/>
              <a:gd name="T58" fmla="*/ 3256 w 3312"/>
              <a:gd name="T59" fmla="*/ 194 h 3277"/>
              <a:gd name="T60" fmla="*/ 2588 w 3312"/>
              <a:gd name="T61" fmla="*/ 2165 h 3277"/>
              <a:gd name="T62" fmla="*/ 2580 w 3312"/>
              <a:gd name="T63" fmla="*/ 2183 h 3277"/>
              <a:gd name="T64" fmla="*/ 2567 w 3312"/>
              <a:gd name="T65" fmla="*/ 2211 h 3277"/>
              <a:gd name="T66" fmla="*/ 2554 w 3312"/>
              <a:gd name="T67" fmla="*/ 2226 h 3277"/>
              <a:gd name="T68" fmla="*/ 2529 w 3312"/>
              <a:gd name="T69" fmla="*/ 2241 h 3277"/>
              <a:gd name="T70" fmla="*/ 2484 w 3312"/>
              <a:gd name="T71" fmla="*/ 2253 h 3277"/>
              <a:gd name="T72" fmla="*/ 2715 w 3312"/>
              <a:gd name="T73" fmla="*/ 2460 h 3277"/>
              <a:gd name="T74" fmla="*/ 2784 w 3312"/>
              <a:gd name="T75" fmla="*/ 2515 h 3277"/>
              <a:gd name="T76" fmla="*/ 2784 w 3312"/>
              <a:gd name="T77" fmla="*/ 2605 h 3277"/>
              <a:gd name="T78" fmla="*/ 2715 w 3312"/>
              <a:gd name="T79" fmla="*/ 2660 h 3277"/>
              <a:gd name="T80" fmla="*/ 480 w 3312"/>
              <a:gd name="T81" fmla="*/ 2656 h 3277"/>
              <a:gd name="T82" fmla="*/ 459 w 3312"/>
              <a:gd name="T83" fmla="*/ 2644 h 3277"/>
              <a:gd name="T84" fmla="*/ 439 w 3312"/>
              <a:gd name="T85" fmla="*/ 2626 h 3277"/>
              <a:gd name="T86" fmla="*/ 423 w 3312"/>
              <a:gd name="T87" fmla="*/ 2598 h 3277"/>
              <a:gd name="T88" fmla="*/ 418 w 3312"/>
              <a:gd name="T89" fmla="*/ 2585 h 3277"/>
              <a:gd name="T90" fmla="*/ 2 w 3312"/>
              <a:gd name="T91" fmla="*/ 905 h 3277"/>
              <a:gd name="T92" fmla="*/ 9 w 3312"/>
              <a:gd name="T93" fmla="*/ 880 h 3277"/>
              <a:gd name="T94" fmla="*/ 20 w 3312"/>
              <a:gd name="T95" fmla="*/ 861 h 3277"/>
              <a:gd name="T96" fmla="*/ 36 w 3312"/>
              <a:gd name="T97" fmla="*/ 845 h 3277"/>
              <a:gd name="T98" fmla="*/ 62 w 3312"/>
              <a:gd name="T99" fmla="*/ 830 h 3277"/>
              <a:gd name="T100" fmla="*/ 78 w 3312"/>
              <a:gd name="T101" fmla="*/ 822 h 3277"/>
              <a:gd name="T102" fmla="*/ 91 w 3312"/>
              <a:gd name="T103" fmla="*/ 820 h 3277"/>
              <a:gd name="T104" fmla="*/ 2711 w 3312"/>
              <a:gd name="T105" fmla="*/ 145 h 3277"/>
              <a:gd name="T106" fmla="*/ 3183 w 3312"/>
              <a:gd name="T107" fmla="*/ 3 h 3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312" h="3277">
                <a:moveTo>
                  <a:pt x="2277" y="2867"/>
                </a:moveTo>
                <a:lnTo>
                  <a:pt x="2314" y="2871"/>
                </a:lnTo>
                <a:lnTo>
                  <a:pt x="2350" y="2880"/>
                </a:lnTo>
                <a:lnTo>
                  <a:pt x="2382" y="2895"/>
                </a:lnTo>
                <a:lnTo>
                  <a:pt x="2410" y="2916"/>
                </a:lnTo>
                <a:lnTo>
                  <a:pt x="2436" y="2940"/>
                </a:lnTo>
                <a:lnTo>
                  <a:pt x="2456" y="2968"/>
                </a:lnTo>
                <a:lnTo>
                  <a:pt x="2472" y="3001"/>
                </a:lnTo>
                <a:lnTo>
                  <a:pt x="2481" y="3035"/>
                </a:lnTo>
                <a:lnTo>
                  <a:pt x="2484" y="3072"/>
                </a:lnTo>
                <a:lnTo>
                  <a:pt x="2482" y="3105"/>
                </a:lnTo>
                <a:lnTo>
                  <a:pt x="2474" y="3137"/>
                </a:lnTo>
                <a:lnTo>
                  <a:pt x="2461" y="3166"/>
                </a:lnTo>
                <a:lnTo>
                  <a:pt x="2444" y="3193"/>
                </a:lnTo>
                <a:lnTo>
                  <a:pt x="2424" y="3218"/>
                </a:lnTo>
                <a:lnTo>
                  <a:pt x="2400" y="3237"/>
                </a:lnTo>
                <a:lnTo>
                  <a:pt x="2372" y="3254"/>
                </a:lnTo>
                <a:lnTo>
                  <a:pt x="2343" y="3267"/>
                </a:lnTo>
                <a:lnTo>
                  <a:pt x="2311" y="3274"/>
                </a:lnTo>
                <a:lnTo>
                  <a:pt x="2277" y="3277"/>
                </a:lnTo>
                <a:lnTo>
                  <a:pt x="2243" y="3274"/>
                </a:lnTo>
                <a:lnTo>
                  <a:pt x="2211" y="3267"/>
                </a:lnTo>
                <a:lnTo>
                  <a:pt x="2182" y="3254"/>
                </a:lnTo>
                <a:lnTo>
                  <a:pt x="2155" y="3237"/>
                </a:lnTo>
                <a:lnTo>
                  <a:pt x="2131" y="3218"/>
                </a:lnTo>
                <a:lnTo>
                  <a:pt x="2110" y="3193"/>
                </a:lnTo>
                <a:lnTo>
                  <a:pt x="2093" y="3166"/>
                </a:lnTo>
                <a:lnTo>
                  <a:pt x="2081" y="3137"/>
                </a:lnTo>
                <a:lnTo>
                  <a:pt x="2073" y="3105"/>
                </a:lnTo>
                <a:lnTo>
                  <a:pt x="2071" y="3072"/>
                </a:lnTo>
                <a:lnTo>
                  <a:pt x="2073" y="3040"/>
                </a:lnTo>
                <a:lnTo>
                  <a:pt x="2081" y="3007"/>
                </a:lnTo>
                <a:lnTo>
                  <a:pt x="2093" y="2978"/>
                </a:lnTo>
                <a:lnTo>
                  <a:pt x="2110" y="2952"/>
                </a:lnTo>
                <a:lnTo>
                  <a:pt x="2131" y="2927"/>
                </a:lnTo>
                <a:lnTo>
                  <a:pt x="2155" y="2906"/>
                </a:lnTo>
                <a:lnTo>
                  <a:pt x="2182" y="2890"/>
                </a:lnTo>
                <a:lnTo>
                  <a:pt x="2211" y="2877"/>
                </a:lnTo>
                <a:lnTo>
                  <a:pt x="2243" y="2870"/>
                </a:lnTo>
                <a:lnTo>
                  <a:pt x="2277" y="2867"/>
                </a:lnTo>
                <a:close/>
                <a:moveTo>
                  <a:pt x="931" y="2867"/>
                </a:moveTo>
                <a:lnTo>
                  <a:pt x="964" y="2870"/>
                </a:lnTo>
                <a:lnTo>
                  <a:pt x="996" y="2877"/>
                </a:lnTo>
                <a:lnTo>
                  <a:pt x="1027" y="2890"/>
                </a:lnTo>
                <a:lnTo>
                  <a:pt x="1053" y="2906"/>
                </a:lnTo>
                <a:lnTo>
                  <a:pt x="1078" y="2927"/>
                </a:lnTo>
                <a:lnTo>
                  <a:pt x="1099" y="2952"/>
                </a:lnTo>
                <a:lnTo>
                  <a:pt x="1115" y="2978"/>
                </a:lnTo>
                <a:lnTo>
                  <a:pt x="1127" y="3007"/>
                </a:lnTo>
                <a:lnTo>
                  <a:pt x="1136" y="3040"/>
                </a:lnTo>
                <a:lnTo>
                  <a:pt x="1138" y="3072"/>
                </a:lnTo>
                <a:lnTo>
                  <a:pt x="1136" y="3105"/>
                </a:lnTo>
                <a:lnTo>
                  <a:pt x="1127" y="3137"/>
                </a:lnTo>
                <a:lnTo>
                  <a:pt x="1115" y="3166"/>
                </a:lnTo>
                <a:lnTo>
                  <a:pt x="1099" y="3193"/>
                </a:lnTo>
                <a:lnTo>
                  <a:pt x="1078" y="3218"/>
                </a:lnTo>
                <a:lnTo>
                  <a:pt x="1053" y="3237"/>
                </a:lnTo>
                <a:lnTo>
                  <a:pt x="1027" y="3254"/>
                </a:lnTo>
                <a:lnTo>
                  <a:pt x="996" y="3267"/>
                </a:lnTo>
                <a:lnTo>
                  <a:pt x="964" y="3274"/>
                </a:lnTo>
                <a:lnTo>
                  <a:pt x="931" y="3277"/>
                </a:lnTo>
                <a:lnTo>
                  <a:pt x="898" y="3274"/>
                </a:lnTo>
                <a:lnTo>
                  <a:pt x="866" y="3267"/>
                </a:lnTo>
                <a:lnTo>
                  <a:pt x="837" y="3254"/>
                </a:lnTo>
                <a:lnTo>
                  <a:pt x="809" y="3237"/>
                </a:lnTo>
                <a:lnTo>
                  <a:pt x="785" y="3218"/>
                </a:lnTo>
                <a:lnTo>
                  <a:pt x="765" y="3193"/>
                </a:lnTo>
                <a:lnTo>
                  <a:pt x="748" y="3166"/>
                </a:lnTo>
                <a:lnTo>
                  <a:pt x="735" y="3137"/>
                </a:lnTo>
                <a:lnTo>
                  <a:pt x="727" y="3105"/>
                </a:lnTo>
                <a:lnTo>
                  <a:pt x="724" y="3072"/>
                </a:lnTo>
                <a:lnTo>
                  <a:pt x="727" y="3040"/>
                </a:lnTo>
                <a:lnTo>
                  <a:pt x="735" y="3007"/>
                </a:lnTo>
                <a:lnTo>
                  <a:pt x="748" y="2978"/>
                </a:lnTo>
                <a:lnTo>
                  <a:pt x="765" y="2952"/>
                </a:lnTo>
                <a:lnTo>
                  <a:pt x="785" y="2927"/>
                </a:lnTo>
                <a:lnTo>
                  <a:pt x="809" y="2906"/>
                </a:lnTo>
                <a:lnTo>
                  <a:pt x="837" y="2890"/>
                </a:lnTo>
                <a:lnTo>
                  <a:pt x="866" y="2877"/>
                </a:lnTo>
                <a:lnTo>
                  <a:pt x="898" y="2870"/>
                </a:lnTo>
                <a:lnTo>
                  <a:pt x="931" y="2867"/>
                </a:lnTo>
                <a:close/>
                <a:moveTo>
                  <a:pt x="553" y="972"/>
                </a:moveTo>
                <a:lnTo>
                  <a:pt x="232" y="1010"/>
                </a:lnTo>
                <a:lnTo>
                  <a:pt x="494" y="2048"/>
                </a:lnTo>
                <a:lnTo>
                  <a:pt x="709" y="2048"/>
                </a:lnTo>
                <a:lnTo>
                  <a:pt x="553" y="972"/>
                </a:lnTo>
                <a:close/>
                <a:moveTo>
                  <a:pt x="1081" y="909"/>
                </a:moveTo>
                <a:lnTo>
                  <a:pt x="758" y="947"/>
                </a:lnTo>
                <a:lnTo>
                  <a:pt x="918" y="2048"/>
                </a:lnTo>
                <a:lnTo>
                  <a:pt x="1134" y="2048"/>
                </a:lnTo>
                <a:lnTo>
                  <a:pt x="1081" y="909"/>
                </a:lnTo>
                <a:close/>
                <a:moveTo>
                  <a:pt x="1610" y="847"/>
                </a:moveTo>
                <a:lnTo>
                  <a:pt x="1287" y="884"/>
                </a:lnTo>
                <a:lnTo>
                  <a:pt x="1341" y="2048"/>
                </a:lnTo>
                <a:lnTo>
                  <a:pt x="1557" y="2048"/>
                </a:lnTo>
                <a:lnTo>
                  <a:pt x="1610" y="847"/>
                </a:lnTo>
                <a:close/>
                <a:moveTo>
                  <a:pt x="2138" y="784"/>
                </a:moveTo>
                <a:lnTo>
                  <a:pt x="1818" y="821"/>
                </a:lnTo>
                <a:lnTo>
                  <a:pt x="1764" y="2048"/>
                </a:lnTo>
                <a:lnTo>
                  <a:pt x="1979" y="2048"/>
                </a:lnTo>
                <a:lnTo>
                  <a:pt x="2138" y="784"/>
                </a:lnTo>
                <a:close/>
                <a:moveTo>
                  <a:pt x="2571" y="732"/>
                </a:moveTo>
                <a:lnTo>
                  <a:pt x="2351" y="759"/>
                </a:lnTo>
                <a:lnTo>
                  <a:pt x="2187" y="2048"/>
                </a:lnTo>
                <a:lnTo>
                  <a:pt x="2393" y="2048"/>
                </a:lnTo>
                <a:lnTo>
                  <a:pt x="2571" y="732"/>
                </a:lnTo>
                <a:close/>
                <a:moveTo>
                  <a:pt x="3208" y="0"/>
                </a:moveTo>
                <a:lnTo>
                  <a:pt x="3208" y="0"/>
                </a:lnTo>
                <a:lnTo>
                  <a:pt x="3231" y="2"/>
                </a:lnTo>
                <a:lnTo>
                  <a:pt x="3252" y="10"/>
                </a:lnTo>
                <a:lnTo>
                  <a:pt x="3271" y="21"/>
                </a:lnTo>
                <a:lnTo>
                  <a:pt x="3288" y="37"/>
                </a:lnTo>
                <a:lnTo>
                  <a:pt x="3301" y="56"/>
                </a:lnTo>
                <a:lnTo>
                  <a:pt x="3309" y="78"/>
                </a:lnTo>
                <a:lnTo>
                  <a:pt x="3312" y="101"/>
                </a:lnTo>
                <a:lnTo>
                  <a:pt x="3310" y="124"/>
                </a:lnTo>
                <a:lnTo>
                  <a:pt x="3303" y="145"/>
                </a:lnTo>
                <a:lnTo>
                  <a:pt x="3291" y="165"/>
                </a:lnTo>
                <a:lnTo>
                  <a:pt x="3275" y="180"/>
                </a:lnTo>
                <a:lnTo>
                  <a:pt x="3256" y="194"/>
                </a:lnTo>
                <a:lnTo>
                  <a:pt x="3234" y="202"/>
                </a:lnTo>
                <a:lnTo>
                  <a:pt x="2886" y="288"/>
                </a:lnTo>
                <a:lnTo>
                  <a:pt x="2588" y="2164"/>
                </a:lnTo>
                <a:lnTo>
                  <a:pt x="2588" y="2165"/>
                </a:lnTo>
                <a:lnTo>
                  <a:pt x="2587" y="2167"/>
                </a:lnTo>
                <a:lnTo>
                  <a:pt x="2585" y="2172"/>
                </a:lnTo>
                <a:lnTo>
                  <a:pt x="2583" y="2178"/>
                </a:lnTo>
                <a:lnTo>
                  <a:pt x="2580" y="2183"/>
                </a:lnTo>
                <a:lnTo>
                  <a:pt x="2578" y="2192"/>
                </a:lnTo>
                <a:lnTo>
                  <a:pt x="2575" y="2201"/>
                </a:lnTo>
                <a:lnTo>
                  <a:pt x="2571" y="2206"/>
                </a:lnTo>
                <a:lnTo>
                  <a:pt x="2567" y="2211"/>
                </a:lnTo>
                <a:lnTo>
                  <a:pt x="2563" y="2216"/>
                </a:lnTo>
                <a:lnTo>
                  <a:pt x="2559" y="2219"/>
                </a:lnTo>
                <a:lnTo>
                  <a:pt x="2557" y="2223"/>
                </a:lnTo>
                <a:lnTo>
                  <a:pt x="2554" y="2226"/>
                </a:lnTo>
                <a:lnTo>
                  <a:pt x="2552" y="2229"/>
                </a:lnTo>
                <a:lnTo>
                  <a:pt x="2542" y="2234"/>
                </a:lnTo>
                <a:lnTo>
                  <a:pt x="2533" y="2239"/>
                </a:lnTo>
                <a:lnTo>
                  <a:pt x="2529" y="2241"/>
                </a:lnTo>
                <a:lnTo>
                  <a:pt x="2524" y="2245"/>
                </a:lnTo>
                <a:lnTo>
                  <a:pt x="2520" y="2247"/>
                </a:lnTo>
                <a:lnTo>
                  <a:pt x="2503" y="2251"/>
                </a:lnTo>
                <a:lnTo>
                  <a:pt x="2484" y="2253"/>
                </a:lnTo>
                <a:lnTo>
                  <a:pt x="547" y="2253"/>
                </a:lnTo>
                <a:lnTo>
                  <a:pt x="597" y="2457"/>
                </a:lnTo>
                <a:lnTo>
                  <a:pt x="2692" y="2457"/>
                </a:lnTo>
                <a:lnTo>
                  <a:pt x="2715" y="2460"/>
                </a:lnTo>
                <a:lnTo>
                  <a:pt x="2737" y="2468"/>
                </a:lnTo>
                <a:lnTo>
                  <a:pt x="2756" y="2480"/>
                </a:lnTo>
                <a:lnTo>
                  <a:pt x="2772" y="2496"/>
                </a:lnTo>
                <a:lnTo>
                  <a:pt x="2784" y="2515"/>
                </a:lnTo>
                <a:lnTo>
                  <a:pt x="2792" y="2537"/>
                </a:lnTo>
                <a:lnTo>
                  <a:pt x="2794" y="2560"/>
                </a:lnTo>
                <a:lnTo>
                  <a:pt x="2792" y="2584"/>
                </a:lnTo>
                <a:lnTo>
                  <a:pt x="2784" y="2605"/>
                </a:lnTo>
                <a:lnTo>
                  <a:pt x="2772" y="2624"/>
                </a:lnTo>
                <a:lnTo>
                  <a:pt x="2756" y="2640"/>
                </a:lnTo>
                <a:lnTo>
                  <a:pt x="2737" y="2652"/>
                </a:lnTo>
                <a:lnTo>
                  <a:pt x="2715" y="2660"/>
                </a:lnTo>
                <a:lnTo>
                  <a:pt x="2692" y="2662"/>
                </a:lnTo>
                <a:lnTo>
                  <a:pt x="517" y="2662"/>
                </a:lnTo>
                <a:lnTo>
                  <a:pt x="498" y="2660"/>
                </a:lnTo>
                <a:lnTo>
                  <a:pt x="480" y="2656"/>
                </a:lnTo>
                <a:lnTo>
                  <a:pt x="477" y="2654"/>
                </a:lnTo>
                <a:lnTo>
                  <a:pt x="473" y="2652"/>
                </a:lnTo>
                <a:lnTo>
                  <a:pt x="470" y="2650"/>
                </a:lnTo>
                <a:lnTo>
                  <a:pt x="459" y="2644"/>
                </a:lnTo>
                <a:lnTo>
                  <a:pt x="449" y="2636"/>
                </a:lnTo>
                <a:lnTo>
                  <a:pt x="446" y="2633"/>
                </a:lnTo>
                <a:lnTo>
                  <a:pt x="442" y="2629"/>
                </a:lnTo>
                <a:lnTo>
                  <a:pt x="439" y="2626"/>
                </a:lnTo>
                <a:lnTo>
                  <a:pt x="433" y="2617"/>
                </a:lnTo>
                <a:lnTo>
                  <a:pt x="427" y="2607"/>
                </a:lnTo>
                <a:lnTo>
                  <a:pt x="425" y="2603"/>
                </a:lnTo>
                <a:lnTo>
                  <a:pt x="423" y="2598"/>
                </a:lnTo>
                <a:lnTo>
                  <a:pt x="421" y="2593"/>
                </a:lnTo>
                <a:lnTo>
                  <a:pt x="420" y="2590"/>
                </a:lnTo>
                <a:lnTo>
                  <a:pt x="418" y="2588"/>
                </a:lnTo>
                <a:lnTo>
                  <a:pt x="418" y="2585"/>
                </a:lnTo>
                <a:lnTo>
                  <a:pt x="314" y="2176"/>
                </a:lnTo>
                <a:lnTo>
                  <a:pt x="3" y="947"/>
                </a:lnTo>
                <a:lnTo>
                  <a:pt x="0" y="926"/>
                </a:lnTo>
                <a:lnTo>
                  <a:pt x="2" y="905"/>
                </a:lnTo>
                <a:lnTo>
                  <a:pt x="2" y="901"/>
                </a:lnTo>
                <a:lnTo>
                  <a:pt x="4" y="898"/>
                </a:lnTo>
                <a:lnTo>
                  <a:pt x="5" y="895"/>
                </a:lnTo>
                <a:lnTo>
                  <a:pt x="9" y="880"/>
                </a:lnTo>
                <a:lnTo>
                  <a:pt x="17" y="866"/>
                </a:lnTo>
                <a:lnTo>
                  <a:pt x="17" y="865"/>
                </a:lnTo>
                <a:lnTo>
                  <a:pt x="18" y="863"/>
                </a:lnTo>
                <a:lnTo>
                  <a:pt x="20" y="861"/>
                </a:lnTo>
                <a:lnTo>
                  <a:pt x="22" y="859"/>
                </a:lnTo>
                <a:lnTo>
                  <a:pt x="25" y="857"/>
                </a:lnTo>
                <a:lnTo>
                  <a:pt x="27" y="855"/>
                </a:lnTo>
                <a:lnTo>
                  <a:pt x="36" y="845"/>
                </a:lnTo>
                <a:lnTo>
                  <a:pt x="46" y="838"/>
                </a:lnTo>
                <a:lnTo>
                  <a:pt x="52" y="835"/>
                </a:lnTo>
                <a:lnTo>
                  <a:pt x="57" y="832"/>
                </a:lnTo>
                <a:lnTo>
                  <a:pt x="62" y="830"/>
                </a:lnTo>
                <a:lnTo>
                  <a:pt x="67" y="828"/>
                </a:lnTo>
                <a:lnTo>
                  <a:pt x="70" y="826"/>
                </a:lnTo>
                <a:lnTo>
                  <a:pt x="74" y="825"/>
                </a:lnTo>
                <a:lnTo>
                  <a:pt x="78" y="822"/>
                </a:lnTo>
                <a:lnTo>
                  <a:pt x="81" y="822"/>
                </a:lnTo>
                <a:lnTo>
                  <a:pt x="86" y="822"/>
                </a:lnTo>
                <a:lnTo>
                  <a:pt x="88" y="821"/>
                </a:lnTo>
                <a:lnTo>
                  <a:pt x="91" y="820"/>
                </a:lnTo>
                <a:lnTo>
                  <a:pt x="2640" y="518"/>
                </a:lnTo>
                <a:lnTo>
                  <a:pt x="2693" y="189"/>
                </a:lnTo>
                <a:lnTo>
                  <a:pt x="2699" y="166"/>
                </a:lnTo>
                <a:lnTo>
                  <a:pt x="2711" y="145"/>
                </a:lnTo>
                <a:lnTo>
                  <a:pt x="2726" y="128"/>
                </a:lnTo>
                <a:lnTo>
                  <a:pt x="2747" y="114"/>
                </a:lnTo>
                <a:lnTo>
                  <a:pt x="2770" y="106"/>
                </a:lnTo>
                <a:lnTo>
                  <a:pt x="3183" y="3"/>
                </a:lnTo>
                <a:lnTo>
                  <a:pt x="3208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14" name="Isosceles Triangle 7"/>
          <p:cNvSpPr/>
          <p:nvPr/>
        </p:nvSpPr>
        <p:spPr>
          <a:xfrm rot="16200000">
            <a:off x="5318855" y="1909424"/>
            <a:ext cx="1453901" cy="11401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Freeform 25"/>
          <p:cNvSpPr>
            <a:spLocks noEditPoints="1"/>
          </p:cNvSpPr>
          <p:nvPr/>
        </p:nvSpPr>
        <p:spPr bwMode="auto">
          <a:xfrm rot="10800000">
            <a:off x="6039884" y="2266818"/>
            <a:ext cx="427648" cy="425311"/>
          </a:xfrm>
          <a:custGeom>
            <a:avLst/>
            <a:gdLst>
              <a:gd name="T0" fmla="*/ 2362 w 3293"/>
              <a:gd name="T1" fmla="*/ 2706 h 3279"/>
              <a:gd name="T2" fmla="*/ 2352 w 3293"/>
              <a:gd name="T3" fmla="*/ 2898 h 3279"/>
              <a:gd name="T4" fmla="*/ 2749 w 3293"/>
              <a:gd name="T5" fmla="*/ 2571 h 3279"/>
              <a:gd name="T6" fmla="*/ 1748 w 3293"/>
              <a:gd name="T7" fmla="*/ 2284 h 3279"/>
              <a:gd name="T8" fmla="*/ 1957 w 3293"/>
              <a:gd name="T9" fmla="*/ 2939 h 3279"/>
              <a:gd name="T10" fmla="*/ 2186 w 3293"/>
              <a:gd name="T11" fmla="*/ 2605 h 3279"/>
              <a:gd name="T12" fmla="*/ 992 w 3293"/>
              <a:gd name="T13" fmla="*/ 2284 h 3279"/>
              <a:gd name="T14" fmla="*/ 1177 w 3293"/>
              <a:gd name="T15" fmla="*/ 2742 h 3279"/>
              <a:gd name="T16" fmla="*/ 1446 w 3293"/>
              <a:gd name="T17" fmla="*/ 3022 h 3279"/>
              <a:gd name="T18" fmla="*/ 395 w 3293"/>
              <a:gd name="T19" fmla="*/ 2360 h 3279"/>
              <a:gd name="T20" fmla="*/ 727 w 3293"/>
              <a:gd name="T21" fmla="*/ 2752 h 3279"/>
              <a:gd name="T22" fmla="*/ 1052 w 3293"/>
              <a:gd name="T23" fmla="*/ 2913 h 3279"/>
              <a:gd name="T24" fmla="*/ 834 w 3293"/>
              <a:gd name="T25" fmla="*/ 2464 h 3279"/>
              <a:gd name="T26" fmla="*/ 2573 w 3293"/>
              <a:gd name="T27" fmla="*/ 1414 h 3279"/>
              <a:gd name="T28" fmla="*/ 2547 w 3293"/>
              <a:gd name="T29" fmla="*/ 2086 h 3279"/>
              <a:gd name="T30" fmla="*/ 3093 w 3293"/>
              <a:gd name="T31" fmla="*/ 1638 h 3279"/>
              <a:gd name="T32" fmla="*/ 2547 w 3293"/>
              <a:gd name="T33" fmla="*/ 1186 h 3279"/>
              <a:gd name="T34" fmla="*/ 2376 w 3293"/>
              <a:gd name="T35" fmla="*/ 1810 h 3279"/>
              <a:gd name="T36" fmla="*/ 2341 w 3293"/>
              <a:gd name="T37" fmla="*/ 1186 h 3279"/>
              <a:gd name="T38" fmla="*/ 910 w 3293"/>
              <a:gd name="T39" fmla="*/ 1638 h 3279"/>
              <a:gd name="T40" fmla="*/ 1544 w 3293"/>
              <a:gd name="T41" fmla="*/ 2086 h 3279"/>
              <a:gd name="T42" fmla="*/ 212 w 3293"/>
              <a:gd name="T43" fmla="*/ 1453 h 3279"/>
              <a:gd name="T44" fmla="*/ 244 w 3293"/>
              <a:gd name="T45" fmla="*/ 1999 h 3279"/>
              <a:gd name="T46" fmla="*/ 711 w 3293"/>
              <a:gd name="T47" fmla="*/ 1638 h 3279"/>
              <a:gd name="T48" fmla="*/ 2195 w 3293"/>
              <a:gd name="T49" fmla="*/ 306 h 3279"/>
              <a:gd name="T50" fmla="*/ 2450 w 3293"/>
              <a:gd name="T51" fmla="*/ 791 h 3279"/>
              <a:gd name="T52" fmla="*/ 2800 w 3293"/>
              <a:gd name="T53" fmla="*/ 771 h 3279"/>
              <a:gd name="T54" fmla="*/ 2423 w 3293"/>
              <a:gd name="T55" fmla="*/ 424 h 3279"/>
              <a:gd name="T56" fmla="*/ 943 w 3293"/>
              <a:gd name="T57" fmla="*/ 381 h 3279"/>
              <a:gd name="T58" fmla="*/ 547 w 3293"/>
              <a:gd name="T59" fmla="*/ 704 h 3279"/>
              <a:gd name="T60" fmla="*/ 812 w 3293"/>
              <a:gd name="T61" fmla="*/ 888 h 3279"/>
              <a:gd name="T62" fmla="*/ 1046 w 3293"/>
              <a:gd name="T63" fmla="*/ 375 h 3279"/>
              <a:gd name="T64" fmla="*/ 2248 w 3293"/>
              <a:gd name="T65" fmla="*/ 822 h 3279"/>
              <a:gd name="T66" fmla="*/ 2027 w 3293"/>
              <a:gd name="T67" fmla="*/ 417 h 3279"/>
              <a:gd name="T68" fmla="*/ 1748 w 3293"/>
              <a:gd name="T69" fmla="*/ 215 h 3279"/>
              <a:gd name="T70" fmla="*/ 1309 w 3293"/>
              <a:gd name="T71" fmla="*/ 368 h 3279"/>
              <a:gd name="T72" fmla="*/ 1074 w 3293"/>
              <a:gd name="T73" fmla="*/ 744 h 3279"/>
              <a:gd name="T74" fmla="*/ 1645 w 3293"/>
              <a:gd name="T75" fmla="*/ 0 h 3279"/>
              <a:gd name="T76" fmla="*/ 2197 w 3293"/>
              <a:gd name="T77" fmla="*/ 97 h 3279"/>
              <a:gd name="T78" fmla="*/ 2679 w 3293"/>
              <a:gd name="T79" fmla="*/ 362 h 3279"/>
              <a:gd name="T80" fmla="*/ 3033 w 3293"/>
              <a:gd name="T81" fmla="*/ 757 h 3279"/>
              <a:gd name="T82" fmla="*/ 3250 w 3293"/>
              <a:gd name="T83" fmla="*/ 1267 h 3279"/>
              <a:gd name="T84" fmla="*/ 3281 w 3293"/>
              <a:gd name="T85" fmla="*/ 1826 h 3279"/>
              <a:gd name="T86" fmla="*/ 3123 w 3293"/>
              <a:gd name="T87" fmla="*/ 2361 h 3279"/>
              <a:gd name="T88" fmla="*/ 2811 w 3293"/>
              <a:gd name="T89" fmla="*/ 2798 h 3279"/>
              <a:gd name="T90" fmla="*/ 2370 w 3293"/>
              <a:gd name="T91" fmla="*/ 3109 h 3279"/>
              <a:gd name="T92" fmla="*/ 1834 w 3293"/>
              <a:gd name="T93" fmla="*/ 3268 h 3279"/>
              <a:gd name="T94" fmla="*/ 1273 w 3293"/>
              <a:gd name="T95" fmla="*/ 3237 h 3279"/>
              <a:gd name="T96" fmla="*/ 761 w 3293"/>
              <a:gd name="T97" fmla="*/ 3021 h 3279"/>
              <a:gd name="T98" fmla="*/ 363 w 3293"/>
              <a:gd name="T99" fmla="*/ 2667 h 3279"/>
              <a:gd name="T100" fmla="*/ 95 w 3293"/>
              <a:gd name="T101" fmla="*/ 2189 h 3279"/>
              <a:gd name="T102" fmla="*/ 0 w 3293"/>
              <a:gd name="T103" fmla="*/ 1638 h 3279"/>
              <a:gd name="T104" fmla="*/ 95 w 3293"/>
              <a:gd name="T105" fmla="*/ 1089 h 3279"/>
              <a:gd name="T106" fmla="*/ 363 w 3293"/>
              <a:gd name="T107" fmla="*/ 611 h 3279"/>
              <a:gd name="T108" fmla="*/ 761 w 3293"/>
              <a:gd name="T109" fmla="*/ 259 h 3279"/>
              <a:gd name="T110" fmla="*/ 1273 w 3293"/>
              <a:gd name="T111" fmla="*/ 4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293" h="3279">
                <a:moveTo>
                  <a:pt x="2507" y="2284"/>
                </a:moveTo>
                <a:lnTo>
                  <a:pt x="2484" y="2375"/>
                </a:lnTo>
                <a:lnTo>
                  <a:pt x="2458" y="2464"/>
                </a:lnTo>
                <a:lnTo>
                  <a:pt x="2428" y="2549"/>
                </a:lnTo>
                <a:lnTo>
                  <a:pt x="2396" y="2629"/>
                </a:lnTo>
                <a:lnTo>
                  <a:pt x="2362" y="2706"/>
                </a:lnTo>
                <a:lnTo>
                  <a:pt x="2324" y="2779"/>
                </a:lnTo>
                <a:lnTo>
                  <a:pt x="2283" y="2848"/>
                </a:lnTo>
                <a:lnTo>
                  <a:pt x="2241" y="2913"/>
                </a:lnTo>
                <a:lnTo>
                  <a:pt x="2195" y="2974"/>
                </a:lnTo>
                <a:lnTo>
                  <a:pt x="2274" y="2938"/>
                </a:lnTo>
                <a:lnTo>
                  <a:pt x="2352" y="2898"/>
                </a:lnTo>
                <a:lnTo>
                  <a:pt x="2426" y="2853"/>
                </a:lnTo>
                <a:lnTo>
                  <a:pt x="2497" y="2805"/>
                </a:lnTo>
                <a:lnTo>
                  <a:pt x="2565" y="2752"/>
                </a:lnTo>
                <a:lnTo>
                  <a:pt x="2631" y="2695"/>
                </a:lnTo>
                <a:lnTo>
                  <a:pt x="2692" y="2635"/>
                </a:lnTo>
                <a:lnTo>
                  <a:pt x="2749" y="2571"/>
                </a:lnTo>
                <a:lnTo>
                  <a:pt x="2803" y="2503"/>
                </a:lnTo>
                <a:lnTo>
                  <a:pt x="2853" y="2433"/>
                </a:lnTo>
                <a:lnTo>
                  <a:pt x="2897" y="2360"/>
                </a:lnTo>
                <a:lnTo>
                  <a:pt x="2938" y="2284"/>
                </a:lnTo>
                <a:lnTo>
                  <a:pt x="2507" y="2284"/>
                </a:lnTo>
                <a:close/>
                <a:moveTo>
                  <a:pt x="1748" y="2284"/>
                </a:moveTo>
                <a:lnTo>
                  <a:pt x="1748" y="3064"/>
                </a:lnTo>
                <a:lnTo>
                  <a:pt x="1791" y="3049"/>
                </a:lnTo>
                <a:lnTo>
                  <a:pt x="1834" y="3030"/>
                </a:lnTo>
                <a:lnTo>
                  <a:pt x="1877" y="3004"/>
                </a:lnTo>
                <a:lnTo>
                  <a:pt x="1918" y="2975"/>
                </a:lnTo>
                <a:lnTo>
                  <a:pt x="1957" y="2939"/>
                </a:lnTo>
                <a:lnTo>
                  <a:pt x="1996" y="2900"/>
                </a:lnTo>
                <a:lnTo>
                  <a:pt x="2035" y="2854"/>
                </a:lnTo>
                <a:lnTo>
                  <a:pt x="2072" y="2803"/>
                </a:lnTo>
                <a:lnTo>
                  <a:pt x="2112" y="2742"/>
                </a:lnTo>
                <a:lnTo>
                  <a:pt x="2151" y="2676"/>
                </a:lnTo>
                <a:lnTo>
                  <a:pt x="2186" y="2605"/>
                </a:lnTo>
                <a:lnTo>
                  <a:pt x="2219" y="2531"/>
                </a:lnTo>
                <a:lnTo>
                  <a:pt x="2249" y="2452"/>
                </a:lnTo>
                <a:lnTo>
                  <a:pt x="2276" y="2370"/>
                </a:lnTo>
                <a:lnTo>
                  <a:pt x="2301" y="2284"/>
                </a:lnTo>
                <a:lnTo>
                  <a:pt x="1748" y="2284"/>
                </a:lnTo>
                <a:close/>
                <a:moveTo>
                  <a:pt x="992" y="2284"/>
                </a:moveTo>
                <a:lnTo>
                  <a:pt x="1015" y="2370"/>
                </a:lnTo>
                <a:lnTo>
                  <a:pt x="1042" y="2452"/>
                </a:lnTo>
                <a:lnTo>
                  <a:pt x="1071" y="2531"/>
                </a:lnTo>
                <a:lnTo>
                  <a:pt x="1104" y="2606"/>
                </a:lnTo>
                <a:lnTo>
                  <a:pt x="1140" y="2676"/>
                </a:lnTo>
                <a:lnTo>
                  <a:pt x="1177" y="2742"/>
                </a:lnTo>
                <a:lnTo>
                  <a:pt x="1218" y="2803"/>
                </a:lnTo>
                <a:lnTo>
                  <a:pt x="1262" y="2860"/>
                </a:lnTo>
                <a:lnTo>
                  <a:pt x="1306" y="2911"/>
                </a:lnTo>
                <a:lnTo>
                  <a:pt x="1351" y="2955"/>
                </a:lnTo>
                <a:lnTo>
                  <a:pt x="1398" y="2991"/>
                </a:lnTo>
                <a:lnTo>
                  <a:pt x="1446" y="3022"/>
                </a:lnTo>
                <a:lnTo>
                  <a:pt x="1495" y="3046"/>
                </a:lnTo>
                <a:lnTo>
                  <a:pt x="1544" y="3064"/>
                </a:lnTo>
                <a:lnTo>
                  <a:pt x="1544" y="2284"/>
                </a:lnTo>
                <a:lnTo>
                  <a:pt x="992" y="2284"/>
                </a:lnTo>
                <a:close/>
                <a:moveTo>
                  <a:pt x="354" y="2284"/>
                </a:moveTo>
                <a:lnTo>
                  <a:pt x="395" y="2360"/>
                </a:lnTo>
                <a:lnTo>
                  <a:pt x="440" y="2433"/>
                </a:lnTo>
                <a:lnTo>
                  <a:pt x="490" y="2503"/>
                </a:lnTo>
                <a:lnTo>
                  <a:pt x="543" y="2571"/>
                </a:lnTo>
                <a:lnTo>
                  <a:pt x="601" y="2635"/>
                </a:lnTo>
                <a:lnTo>
                  <a:pt x="662" y="2695"/>
                </a:lnTo>
                <a:lnTo>
                  <a:pt x="727" y="2752"/>
                </a:lnTo>
                <a:lnTo>
                  <a:pt x="795" y="2805"/>
                </a:lnTo>
                <a:lnTo>
                  <a:pt x="867" y="2853"/>
                </a:lnTo>
                <a:lnTo>
                  <a:pt x="941" y="2898"/>
                </a:lnTo>
                <a:lnTo>
                  <a:pt x="1018" y="2938"/>
                </a:lnTo>
                <a:lnTo>
                  <a:pt x="1098" y="2974"/>
                </a:lnTo>
                <a:lnTo>
                  <a:pt x="1052" y="2913"/>
                </a:lnTo>
                <a:lnTo>
                  <a:pt x="1008" y="2848"/>
                </a:lnTo>
                <a:lnTo>
                  <a:pt x="969" y="2779"/>
                </a:lnTo>
                <a:lnTo>
                  <a:pt x="931" y="2706"/>
                </a:lnTo>
                <a:lnTo>
                  <a:pt x="896" y="2629"/>
                </a:lnTo>
                <a:lnTo>
                  <a:pt x="864" y="2549"/>
                </a:lnTo>
                <a:lnTo>
                  <a:pt x="834" y="2464"/>
                </a:lnTo>
                <a:lnTo>
                  <a:pt x="808" y="2375"/>
                </a:lnTo>
                <a:lnTo>
                  <a:pt x="784" y="2284"/>
                </a:lnTo>
                <a:lnTo>
                  <a:pt x="354" y="2284"/>
                </a:lnTo>
                <a:close/>
                <a:moveTo>
                  <a:pt x="2547" y="1186"/>
                </a:moveTo>
                <a:lnTo>
                  <a:pt x="2562" y="1300"/>
                </a:lnTo>
                <a:lnTo>
                  <a:pt x="2573" y="1414"/>
                </a:lnTo>
                <a:lnTo>
                  <a:pt x="2580" y="1526"/>
                </a:lnTo>
                <a:lnTo>
                  <a:pt x="2582" y="1638"/>
                </a:lnTo>
                <a:lnTo>
                  <a:pt x="2580" y="1748"/>
                </a:lnTo>
                <a:lnTo>
                  <a:pt x="2573" y="1860"/>
                </a:lnTo>
                <a:lnTo>
                  <a:pt x="2562" y="1973"/>
                </a:lnTo>
                <a:lnTo>
                  <a:pt x="2547" y="2086"/>
                </a:lnTo>
                <a:lnTo>
                  <a:pt x="3023" y="2086"/>
                </a:lnTo>
                <a:lnTo>
                  <a:pt x="3048" y="1999"/>
                </a:lnTo>
                <a:lnTo>
                  <a:pt x="3068" y="1910"/>
                </a:lnTo>
                <a:lnTo>
                  <a:pt x="3082" y="1820"/>
                </a:lnTo>
                <a:lnTo>
                  <a:pt x="3090" y="1729"/>
                </a:lnTo>
                <a:lnTo>
                  <a:pt x="3093" y="1638"/>
                </a:lnTo>
                <a:lnTo>
                  <a:pt x="3090" y="1545"/>
                </a:lnTo>
                <a:lnTo>
                  <a:pt x="3081" y="1453"/>
                </a:lnTo>
                <a:lnTo>
                  <a:pt x="3066" y="1363"/>
                </a:lnTo>
                <a:lnTo>
                  <a:pt x="3045" y="1274"/>
                </a:lnTo>
                <a:lnTo>
                  <a:pt x="3019" y="1186"/>
                </a:lnTo>
                <a:lnTo>
                  <a:pt x="2547" y="1186"/>
                </a:lnTo>
                <a:close/>
                <a:moveTo>
                  <a:pt x="1748" y="1186"/>
                </a:moveTo>
                <a:lnTo>
                  <a:pt x="1748" y="2086"/>
                </a:lnTo>
                <a:lnTo>
                  <a:pt x="2345" y="2086"/>
                </a:lnTo>
                <a:lnTo>
                  <a:pt x="2359" y="1992"/>
                </a:lnTo>
                <a:lnTo>
                  <a:pt x="2368" y="1900"/>
                </a:lnTo>
                <a:lnTo>
                  <a:pt x="2376" y="1810"/>
                </a:lnTo>
                <a:lnTo>
                  <a:pt x="2380" y="1723"/>
                </a:lnTo>
                <a:lnTo>
                  <a:pt x="2381" y="1638"/>
                </a:lnTo>
                <a:lnTo>
                  <a:pt x="2379" y="1525"/>
                </a:lnTo>
                <a:lnTo>
                  <a:pt x="2372" y="1413"/>
                </a:lnTo>
                <a:lnTo>
                  <a:pt x="2360" y="1299"/>
                </a:lnTo>
                <a:lnTo>
                  <a:pt x="2341" y="1186"/>
                </a:lnTo>
                <a:lnTo>
                  <a:pt x="1748" y="1186"/>
                </a:lnTo>
                <a:close/>
                <a:moveTo>
                  <a:pt x="950" y="1186"/>
                </a:moveTo>
                <a:lnTo>
                  <a:pt x="933" y="1299"/>
                </a:lnTo>
                <a:lnTo>
                  <a:pt x="921" y="1413"/>
                </a:lnTo>
                <a:lnTo>
                  <a:pt x="913" y="1525"/>
                </a:lnTo>
                <a:lnTo>
                  <a:pt x="910" y="1638"/>
                </a:lnTo>
                <a:lnTo>
                  <a:pt x="912" y="1723"/>
                </a:lnTo>
                <a:lnTo>
                  <a:pt x="917" y="1810"/>
                </a:lnTo>
                <a:lnTo>
                  <a:pt x="924" y="1900"/>
                </a:lnTo>
                <a:lnTo>
                  <a:pt x="934" y="1992"/>
                </a:lnTo>
                <a:lnTo>
                  <a:pt x="947" y="2086"/>
                </a:lnTo>
                <a:lnTo>
                  <a:pt x="1544" y="2086"/>
                </a:lnTo>
                <a:lnTo>
                  <a:pt x="1544" y="1186"/>
                </a:lnTo>
                <a:lnTo>
                  <a:pt x="950" y="1186"/>
                </a:lnTo>
                <a:close/>
                <a:moveTo>
                  <a:pt x="273" y="1186"/>
                </a:moveTo>
                <a:lnTo>
                  <a:pt x="246" y="1274"/>
                </a:lnTo>
                <a:lnTo>
                  <a:pt x="226" y="1363"/>
                </a:lnTo>
                <a:lnTo>
                  <a:pt x="212" y="1453"/>
                </a:lnTo>
                <a:lnTo>
                  <a:pt x="203" y="1545"/>
                </a:lnTo>
                <a:lnTo>
                  <a:pt x="200" y="1638"/>
                </a:lnTo>
                <a:lnTo>
                  <a:pt x="203" y="1729"/>
                </a:lnTo>
                <a:lnTo>
                  <a:pt x="211" y="1820"/>
                </a:lnTo>
                <a:lnTo>
                  <a:pt x="225" y="1910"/>
                </a:lnTo>
                <a:lnTo>
                  <a:pt x="244" y="1999"/>
                </a:lnTo>
                <a:lnTo>
                  <a:pt x="270" y="2086"/>
                </a:lnTo>
                <a:lnTo>
                  <a:pt x="744" y="2086"/>
                </a:lnTo>
                <a:lnTo>
                  <a:pt x="730" y="1973"/>
                </a:lnTo>
                <a:lnTo>
                  <a:pt x="719" y="1860"/>
                </a:lnTo>
                <a:lnTo>
                  <a:pt x="713" y="1748"/>
                </a:lnTo>
                <a:lnTo>
                  <a:pt x="711" y="1638"/>
                </a:lnTo>
                <a:lnTo>
                  <a:pt x="713" y="1526"/>
                </a:lnTo>
                <a:lnTo>
                  <a:pt x="719" y="1414"/>
                </a:lnTo>
                <a:lnTo>
                  <a:pt x="730" y="1300"/>
                </a:lnTo>
                <a:lnTo>
                  <a:pt x="744" y="1186"/>
                </a:lnTo>
                <a:lnTo>
                  <a:pt x="273" y="1186"/>
                </a:lnTo>
                <a:close/>
                <a:moveTo>
                  <a:pt x="2195" y="306"/>
                </a:moveTo>
                <a:lnTo>
                  <a:pt x="2246" y="375"/>
                </a:lnTo>
                <a:lnTo>
                  <a:pt x="2294" y="449"/>
                </a:lnTo>
                <a:lnTo>
                  <a:pt x="2338" y="528"/>
                </a:lnTo>
                <a:lnTo>
                  <a:pt x="2379" y="611"/>
                </a:lnTo>
                <a:lnTo>
                  <a:pt x="2417" y="698"/>
                </a:lnTo>
                <a:lnTo>
                  <a:pt x="2450" y="791"/>
                </a:lnTo>
                <a:lnTo>
                  <a:pt x="2481" y="888"/>
                </a:lnTo>
                <a:lnTo>
                  <a:pt x="2507" y="988"/>
                </a:lnTo>
                <a:lnTo>
                  <a:pt x="2938" y="988"/>
                </a:lnTo>
                <a:lnTo>
                  <a:pt x="2896" y="913"/>
                </a:lnTo>
                <a:lnTo>
                  <a:pt x="2850" y="840"/>
                </a:lnTo>
                <a:lnTo>
                  <a:pt x="2800" y="771"/>
                </a:lnTo>
                <a:lnTo>
                  <a:pt x="2746" y="704"/>
                </a:lnTo>
                <a:lnTo>
                  <a:pt x="2688" y="641"/>
                </a:lnTo>
                <a:lnTo>
                  <a:pt x="2627" y="582"/>
                </a:lnTo>
                <a:lnTo>
                  <a:pt x="2561" y="525"/>
                </a:lnTo>
                <a:lnTo>
                  <a:pt x="2493" y="473"/>
                </a:lnTo>
                <a:lnTo>
                  <a:pt x="2423" y="424"/>
                </a:lnTo>
                <a:lnTo>
                  <a:pt x="2349" y="381"/>
                </a:lnTo>
                <a:lnTo>
                  <a:pt x="2273" y="340"/>
                </a:lnTo>
                <a:lnTo>
                  <a:pt x="2195" y="306"/>
                </a:lnTo>
                <a:close/>
                <a:moveTo>
                  <a:pt x="1098" y="306"/>
                </a:moveTo>
                <a:lnTo>
                  <a:pt x="1019" y="340"/>
                </a:lnTo>
                <a:lnTo>
                  <a:pt x="943" y="381"/>
                </a:lnTo>
                <a:lnTo>
                  <a:pt x="870" y="424"/>
                </a:lnTo>
                <a:lnTo>
                  <a:pt x="798" y="473"/>
                </a:lnTo>
                <a:lnTo>
                  <a:pt x="731" y="525"/>
                </a:lnTo>
                <a:lnTo>
                  <a:pt x="666" y="582"/>
                </a:lnTo>
                <a:lnTo>
                  <a:pt x="605" y="641"/>
                </a:lnTo>
                <a:lnTo>
                  <a:pt x="547" y="704"/>
                </a:lnTo>
                <a:lnTo>
                  <a:pt x="493" y="771"/>
                </a:lnTo>
                <a:lnTo>
                  <a:pt x="442" y="840"/>
                </a:lnTo>
                <a:lnTo>
                  <a:pt x="396" y="913"/>
                </a:lnTo>
                <a:lnTo>
                  <a:pt x="354" y="988"/>
                </a:lnTo>
                <a:lnTo>
                  <a:pt x="784" y="988"/>
                </a:lnTo>
                <a:lnTo>
                  <a:pt x="812" y="888"/>
                </a:lnTo>
                <a:lnTo>
                  <a:pt x="841" y="791"/>
                </a:lnTo>
                <a:lnTo>
                  <a:pt x="876" y="698"/>
                </a:lnTo>
                <a:lnTo>
                  <a:pt x="913" y="611"/>
                </a:lnTo>
                <a:lnTo>
                  <a:pt x="953" y="528"/>
                </a:lnTo>
                <a:lnTo>
                  <a:pt x="998" y="449"/>
                </a:lnTo>
                <a:lnTo>
                  <a:pt x="1046" y="375"/>
                </a:lnTo>
                <a:lnTo>
                  <a:pt x="1098" y="306"/>
                </a:lnTo>
                <a:close/>
                <a:moveTo>
                  <a:pt x="1748" y="215"/>
                </a:moveTo>
                <a:lnTo>
                  <a:pt x="1748" y="988"/>
                </a:lnTo>
                <a:lnTo>
                  <a:pt x="2301" y="988"/>
                </a:lnTo>
                <a:lnTo>
                  <a:pt x="2275" y="903"/>
                </a:lnTo>
                <a:lnTo>
                  <a:pt x="2248" y="822"/>
                </a:lnTo>
                <a:lnTo>
                  <a:pt x="2217" y="744"/>
                </a:lnTo>
                <a:lnTo>
                  <a:pt x="2185" y="670"/>
                </a:lnTo>
                <a:lnTo>
                  <a:pt x="2149" y="601"/>
                </a:lnTo>
                <a:lnTo>
                  <a:pt x="2111" y="535"/>
                </a:lnTo>
                <a:lnTo>
                  <a:pt x="2071" y="474"/>
                </a:lnTo>
                <a:lnTo>
                  <a:pt x="2027" y="417"/>
                </a:lnTo>
                <a:lnTo>
                  <a:pt x="1983" y="368"/>
                </a:lnTo>
                <a:lnTo>
                  <a:pt x="1938" y="324"/>
                </a:lnTo>
                <a:lnTo>
                  <a:pt x="1892" y="287"/>
                </a:lnTo>
                <a:lnTo>
                  <a:pt x="1845" y="257"/>
                </a:lnTo>
                <a:lnTo>
                  <a:pt x="1798" y="233"/>
                </a:lnTo>
                <a:lnTo>
                  <a:pt x="1748" y="215"/>
                </a:lnTo>
                <a:close/>
                <a:moveTo>
                  <a:pt x="1544" y="215"/>
                </a:moveTo>
                <a:lnTo>
                  <a:pt x="1495" y="233"/>
                </a:lnTo>
                <a:lnTo>
                  <a:pt x="1447" y="257"/>
                </a:lnTo>
                <a:lnTo>
                  <a:pt x="1399" y="287"/>
                </a:lnTo>
                <a:lnTo>
                  <a:pt x="1354" y="324"/>
                </a:lnTo>
                <a:lnTo>
                  <a:pt x="1309" y="368"/>
                </a:lnTo>
                <a:lnTo>
                  <a:pt x="1265" y="417"/>
                </a:lnTo>
                <a:lnTo>
                  <a:pt x="1222" y="474"/>
                </a:lnTo>
                <a:lnTo>
                  <a:pt x="1181" y="535"/>
                </a:lnTo>
                <a:lnTo>
                  <a:pt x="1143" y="601"/>
                </a:lnTo>
                <a:lnTo>
                  <a:pt x="1107" y="670"/>
                </a:lnTo>
                <a:lnTo>
                  <a:pt x="1074" y="744"/>
                </a:lnTo>
                <a:lnTo>
                  <a:pt x="1045" y="821"/>
                </a:lnTo>
                <a:lnTo>
                  <a:pt x="1016" y="903"/>
                </a:lnTo>
                <a:lnTo>
                  <a:pt x="992" y="988"/>
                </a:lnTo>
                <a:lnTo>
                  <a:pt x="1544" y="988"/>
                </a:lnTo>
                <a:lnTo>
                  <a:pt x="1544" y="215"/>
                </a:lnTo>
                <a:close/>
                <a:moveTo>
                  <a:pt x="1645" y="0"/>
                </a:moveTo>
                <a:lnTo>
                  <a:pt x="1741" y="3"/>
                </a:lnTo>
                <a:lnTo>
                  <a:pt x="1834" y="11"/>
                </a:lnTo>
                <a:lnTo>
                  <a:pt x="1926" y="25"/>
                </a:lnTo>
                <a:lnTo>
                  <a:pt x="2018" y="44"/>
                </a:lnTo>
                <a:lnTo>
                  <a:pt x="2107" y="67"/>
                </a:lnTo>
                <a:lnTo>
                  <a:pt x="2197" y="97"/>
                </a:lnTo>
                <a:lnTo>
                  <a:pt x="2284" y="131"/>
                </a:lnTo>
                <a:lnTo>
                  <a:pt x="2370" y="171"/>
                </a:lnTo>
                <a:lnTo>
                  <a:pt x="2452" y="213"/>
                </a:lnTo>
                <a:lnTo>
                  <a:pt x="2531" y="259"/>
                </a:lnTo>
                <a:lnTo>
                  <a:pt x="2606" y="310"/>
                </a:lnTo>
                <a:lnTo>
                  <a:pt x="2679" y="362"/>
                </a:lnTo>
                <a:lnTo>
                  <a:pt x="2746" y="419"/>
                </a:lnTo>
                <a:lnTo>
                  <a:pt x="2811" y="480"/>
                </a:lnTo>
                <a:lnTo>
                  <a:pt x="2872" y="544"/>
                </a:lnTo>
                <a:lnTo>
                  <a:pt x="2929" y="612"/>
                </a:lnTo>
                <a:lnTo>
                  <a:pt x="2983" y="683"/>
                </a:lnTo>
                <a:lnTo>
                  <a:pt x="3033" y="757"/>
                </a:lnTo>
                <a:lnTo>
                  <a:pt x="3080" y="835"/>
                </a:lnTo>
                <a:lnTo>
                  <a:pt x="3123" y="916"/>
                </a:lnTo>
                <a:lnTo>
                  <a:pt x="3161" y="1002"/>
                </a:lnTo>
                <a:lnTo>
                  <a:pt x="3196" y="1089"/>
                </a:lnTo>
                <a:lnTo>
                  <a:pt x="3225" y="1177"/>
                </a:lnTo>
                <a:lnTo>
                  <a:pt x="3250" y="1267"/>
                </a:lnTo>
                <a:lnTo>
                  <a:pt x="3268" y="1358"/>
                </a:lnTo>
                <a:lnTo>
                  <a:pt x="3281" y="1450"/>
                </a:lnTo>
                <a:lnTo>
                  <a:pt x="3290" y="1543"/>
                </a:lnTo>
                <a:lnTo>
                  <a:pt x="3293" y="1638"/>
                </a:lnTo>
                <a:lnTo>
                  <a:pt x="3290" y="1733"/>
                </a:lnTo>
                <a:lnTo>
                  <a:pt x="3281" y="1826"/>
                </a:lnTo>
                <a:lnTo>
                  <a:pt x="3268" y="1919"/>
                </a:lnTo>
                <a:lnTo>
                  <a:pt x="3250" y="2010"/>
                </a:lnTo>
                <a:lnTo>
                  <a:pt x="3225" y="2100"/>
                </a:lnTo>
                <a:lnTo>
                  <a:pt x="3196" y="2189"/>
                </a:lnTo>
                <a:lnTo>
                  <a:pt x="3161" y="2277"/>
                </a:lnTo>
                <a:lnTo>
                  <a:pt x="3123" y="2361"/>
                </a:lnTo>
                <a:lnTo>
                  <a:pt x="3080" y="2442"/>
                </a:lnTo>
                <a:lnTo>
                  <a:pt x="3033" y="2520"/>
                </a:lnTo>
                <a:lnTo>
                  <a:pt x="2983" y="2596"/>
                </a:lnTo>
                <a:lnTo>
                  <a:pt x="2929" y="2667"/>
                </a:lnTo>
                <a:lnTo>
                  <a:pt x="2872" y="2735"/>
                </a:lnTo>
                <a:lnTo>
                  <a:pt x="2811" y="2798"/>
                </a:lnTo>
                <a:lnTo>
                  <a:pt x="2746" y="2859"/>
                </a:lnTo>
                <a:lnTo>
                  <a:pt x="2679" y="2916"/>
                </a:lnTo>
                <a:lnTo>
                  <a:pt x="2606" y="2970"/>
                </a:lnTo>
                <a:lnTo>
                  <a:pt x="2531" y="3021"/>
                </a:lnTo>
                <a:lnTo>
                  <a:pt x="2452" y="3066"/>
                </a:lnTo>
                <a:lnTo>
                  <a:pt x="2370" y="3109"/>
                </a:lnTo>
                <a:lnTo>
                  <a:pt x="2284" y="3148"/>
                </a:lnTo>
                <a:lnTo>
                  <a:pt x="2197" y="3183"/>
                </a:lnTo>
                <a:lnTo>
                  <a:pt x="2107" y="3212"/>
                </a:lnTo>
                <a:lnTo>
                  <a:pt x="2018" y="3236"/>
                </a:lnTo>
                <a:lnTo>
                  <a:pt x="1926" y="3255"/>
                </a:lnTo>
                <a:lnTo>
                  <a:pt x="1834" y="3268"/>
                </a:lnTo>
                <a:lnTo>
                  <a:pt x="1741" y="3276"/>
                </a:lnTo>
                <a:lnTo>
                  <a:pt x="1645" y="3279"/>
                </a:lnTo>
                <a:lnTo>
                  <a:pt x="1550" y="3276"/>
                </a:lnTo>
                <a:lnTo>
                  <a:pt x="1456" y="3268"/>
                </a:lnTo>
                <a:lnTo>
                  <a:pt x="1364" y="3255"/>
                </a:lnTo>
                <a:lnTo>
                  <a:pt x="1273" y="3237"/>
                </a:lnTo>
                <a:lnTo>
                  <a:pt x="1182" y="3212"/>
                </a:lnTo>
                <a:lnTo>
                  <a:pt x="1094" y="3183"/>
                </a:lnTo>
                <a:lnTo>
                  <a:pt x="1006" y="3148"/>
                </a:lnTo>
                <a:lnTo>
                  <a:pt x="921" y="3110"/>
                </a:lnTo>
                <a:lnTo>
                  <a:pt x="839" y="3066"/>
                </a:lnTo>
                <a:lnTo>
                  <a:pt x="761" y="3021"/>
                </a:lnTo>
                <a:lnTo>
                  <a:pt x="685" y="2971"/>
                </a:lnTo>
                <a:lnTo>
                  <a:pt x="614" y="2917"/>
                </a:lnTo>
                <a:lnTo>
                  <a:pt x="546" y="2859"/>
                </a:lnTo>
                <a:lnTo>
                  <a:pt x="481" y="2799"/>
                </a:lnTo>
                <a:lnTo>
                  <a:pt x="420" y="2735"/>
                </a:lnTo>
                <a:lnTo>
                  <a:pt x="363" y="2667"/>
                </a:lnTo>
                <a:lnTo>
                  <a:pt x="309" y="2596"/>
                </a:lnTo>
                <a:lnTo>
                  <a:pt x="258" y="2521"/>
                </a:lnTo>
                <a:lnTo>
                  <a:pt x="211" y="2443"/>
                </a:lnTo>
                <a:lnTo>
                  <a:pt x="168" y="2361"/>
                </a:lnTo>
                <a:lnTo>
                  <a:pt x="129" y="2277"/>
                </a:lnTo>
                <a:lnTo>
                  <a:pt x="95" y="2189"/>
                </a:lnTo>
                <a:lnTo>
                  <a:pt x="65" y="2100"/>
                </a:lnTo>
                <a:lnTo>
                  <a:pt x="42" y="2010"/>
                </a:lnTo>
                <a:lnTo>
                  <a:pt x="23" y="1919"/>
                </a:lnTo>
                <a:lnTo>
                  <a:pt x="10" y="1826"/>
                </a:lnTo>
                <a:lnTo>
                  <a:pt x="2" y="1733"/>
                </a:lnTo>
                <a:lnTo>
                  <a:pt x="0" y="1638"/>
                </a:lnTo>
                <a:lnTo>
                  <a:pt x="2" y="1543"/>
                </a:lnTo>
                <a:lnTo>
                  <a:pt x="10" y="1450"/>
                </a:lnTo>
                <a:lnTo>
                  <a:pt x="23" y="1358"/>
                </a:lnTo>
                <a:lnTo>
                  <a:pt x="42" y="1266"/>
                </a:lnTo>
                <a:lnTo>
                  <a:pt x="65" y="1177"/>
                </a:lnTo>
                <a:lnTo>
                  <a:pt x="95" y="1089"/>
                </a:lnTo>
                <a:lnTo>
                  <a:pt x="129" y="1002"/>
                </a:lnTo>
                <a:lnTo>
                  <a:pt x="168" y="916"/>
                </a:lnTo>
                <a:lnTo>
                  <a:pt x="211" y="835"/>
                </a:lnTo>
                <a:lnTo>
                  <a:pt x="258" y="757"/>
                </a:lnTo>
                <a:lnTo>
                  <a:pt x="309" y="683"/>
                </a:lnTo>
                <a:lnTo>
                  <a:pt x="363" y="611"/>
                </a:lnTo>
                <a:lnTo>
                  <a:pt x="420" y="544"/>
                </a:lnTo>
                <a:lnTo>
                  <a:pt x="481" y="480"/>
                </a:lnTo>
                <a:lnTo>
                  <a:pt x="546" y="419"/>
                </a:lnTo>
                <a:lnTo>
                  <a:pt x="614" y="362"/>
                </a:lnTo>
                <a:lnTo>
                  <a:pt x="685" y="309"/>
                </a:lnTo>
                <a:lnTo>
                  <a:pt x="761" y="259"/>
                </a:lnTo>
                <a:lnTo>
                  <a:pt x="839" y="213"/>
                </a:lnTo>
                <a:lnTo>
                  <a:pt x="921" y="171"/>
                </a:lnTo>
                <a:lnTo>
                  <a:pt x="1006" y="131"/>
                </a:lnTo>
                <a:lnTo>
                  <a:pt x="1094" y="97"/>
                </a:lnTo>
                <a:lnTo>
                  <a:pt x="1182" y="67"/>
                </a:lnTo>
                <a:lnTo>
                  <a:pt x="1273" y="44"/>
                </a:lnTo>
                <a:lnTo>
                  <a:pt x="1364" y="25"/>
                </a:lnTo>
                <a:lnTo>
                  <a:pt x="1456" y="11"/>
                </a:lnTo>
                <a:lnTo>
                  <a:pt x="1550" y="3"/>
                </a:lnTo>
                <a:lnTo>
                  <a:pt x="164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dirty="0">
              <a:latin typeface="Source Sans Pro" panose="020B0503030403020204" pitchFamily="34" charset="0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1454233" y="3859136"/>
            <a:ext cx="2338080" cy="40498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登录注册模块</a:t>
            </a:r>
            <a:endParaRPr lang="en-US" sz="2400" b="1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3"/>
          <p:cNvSpPr txBox="1"/>
          <p:nvPr/>
        </p:nvSpPr>
        <p:spPr>
          <a:xfrm>
            <a:off x="1456274" y="4291383"/>
            <a:ext cx="2333999" cy="75328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登录可以使用手机号或邮箱登录。注册需要加入或创建用户组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8" name="肘形连接符 17"/>
          <p:cNvCxnSpPr/>
          <p:nvPr/>
        </p:nvCxnSpPr>
        <p:spPr>
          <a:xfrm rot="10800000" flipV="1">
            <a:off x="4036989" y="3451940"/>
            <a:ext cx="1194091" cy="814393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>
          <a:xfrm rot="10800000" flipH="1" flipV="1">
            <a:off x="6910726" y="2411466"/>
            <a:ext cx="1194091" cy="814393"/>
          </a:xfrm>
          <a:prstGeom prst="bentConnector3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3"/>
          <p:cNvSpPr txBox="1"/>
          <p:nvPr/>
        </p:nvSpPr>
        <p:spPr>
          <a:xfrm>
            <a:off x="8399687" y="2818662"/>
            <a:ext cx="2338080" cy="40498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比赛管理模块</a:t>
            </a:r>
            <a:endParaRPr lang="en-US" sz="2400" b="1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TextBox 13"/>
          <p:cNvSpPr txBox="1"/>
          <p:nvPr/>
        </p:nvSpPr>
        <p:spPr>
          <a:xfrm>
            <a:off x="8401728" y="3250909"/>
            <a:ext cx="2333999" cy="75180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显示当前组所属的比赛，可以给当前比赛已报名的学生发送消息或评审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2" name="肘形连接符 21"/>
          <p:cNvCxnSpPr/>
          <p:nvPr/>
        </p:nvCxnSpPr>
        <p:spPr>
          <a:xfrm rot="10800000" flipV="1">
            <a:off x="4036989" y="1554306"/>
            <a:ext cx="1194091" cy="814393"/>
          </a:xfrm>
          <a:prstGeom prst="bentConnector3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13"/>
          <p:cNvSpPr txBox="1"/>
          <p:nvPr/>
        </p:nvSpPr>
        <p:spPr>
          <a:xfrm>
            <a:off x="1454233" y="1980985"/>
            <a:ext cx="2338080" cy="40498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消息模块</a:t>
            </a:r>
            <a:endParaRPr lang="en-US" sz="2400" b="1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TextBox 13"/>
          <p:cNvSpPr txBox="1"/>
          <p:nvPr/>
        </p:nvSpPr>
        <p:spPr>
          <a:xfrm>
            <a:off x="1456274" y="2413232"/>
            <a:ext cx="2333999" cy="49475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用户能够获取管理员或老师发送的消息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25" name="肘形连接符 24"/>
          <p:cNvCxnSpPr/>
          <p:nvPr/>
        </p:nvCxnSpPr>
        <p:spPr>
          <a:xfrm rot="10800000" flipH="1" flipV="1">
            <a:off x="6910726" y="4399049"/>
            <a:ext cx="1194091" cy="814393"/>
          </a:xfrm>
          <a:prstGeom prst="bentConnector3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3"/>
          <p:cNvSpPr txBox="1"/>
          <p:nvPr/>
        </p:nvSpPr>
        <p:spPr>
          <a:xfrm>
            <a:off x="8399687" y="4860198"/>
            <a:ext cx="2338080" cy="40498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报名模块</a:t>
            </a:r>
            <a:endParaRPr lang="en-US" sz="2400" b="1" dirty="0">
              <a:solidFill>
                <a:schemeClr val="tx1">
                  <a:lumMod val="90000"/>
                  <a:lumOff val="1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TextBox 13"/>
          <p:cNvSpPr txBox="1"/>
          <p:nvPr/>
        </p:nvSpPr>
        <p:spPr>
          <a:xfrm>
            <a:off x="8401728" y="5292445"/>
            <a:ext cx="2333999" cy="4932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 defTabSz="1216660">
              <a:lnSpc>
                <a:spcPct val="120000"/>
              </a:lnSpc>
              <a:spcBef>
                <a:spcPct val="0"/>
              </a:spcBef>
              <a:defRPr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根据用户组判断是否可以报名，然后判断是否超过报名日期。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>
            <p:custDataLst>
              <p:tags r:id="rId1"/>
            </p:custDataLst>
          </p:nvPr>
        </p:nvSpPr>
        <p:spPr>
          <a:xfrm rot="20888409">
            <a:off x="444707" y="384824"/>
            <a:ext cx="429650" cy="29064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>
            <p:custDataLst>
              <p:tags r:id="rId2"/>
            </p:custDataLst>
          </p:nvPr>
        </p:nvSpPr>
        <p:spPr>
          <a:xfrm>
            <a:off x="339401" y="350758"/>
            <a:ext cx="429650" cy="29064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>
            <p:custDataLst>
              <p:tags r:id="rId3"/>
            </p:custDataLst>
          </p:nvPr>
        </p:nvSpPr>
        <p:spPr>
          <a:xfrm>
            <a:off x="908626" y="282282"/>
            <a:ext cx="2347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等线 Light" panose="02010600030101010101" pitchFamily="2" charset="-122"/>
                <a:ea typeface="等线 Light" panose="02010600030101010101" pitchFamily="2" charset="-122"/>
              </a:rPr>
              <a:t>主要功能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suwyoyc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wip20wn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y3ooote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f31r430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rtzhxbdv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mlxair3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f31r430d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rtzhxbdv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 WATERMARK" val="mlxair3l"/>
</p:tagLst>
</file>

<file path=ppt/theme/theme1.xml><?xml version="1.0" encoding="utf-8"?>
<a:theme xmlns:a="http://schemas.openxmlformats.org/drawingml/2006/main" name="标准000">
  <a:themeElements>
    <a:clrScheme name="自定义 104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0DA386"/>
      </a:accent1>
      <a:accent2>
        <a:srgbClr val="184858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954F72"/>
      </a:folHlink>
    </a:clrScheme>
    <a:fontScheme name="标准00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标准000</Template>
  <TotalTime>215</TotalTime>
  <Words>199</Words>
  <Application>Microsoft Macintosh PowerPoint</Application>
  <PresentationFormat>宽屏</PresentationFormat>
  <Paragraphs>39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 Light</vt:lpstr>
      <vt:lpstr>微软雅黑</vt:lpstr>
      <vt:lpstr>Arial</vt:lpstr>
      <vt:lpstr>Calibri</vt:lpstr>
      <vt:lpstr>Source Sans Pro</vt:lpstr>
      <vt:lpstr>Wingdings</vt:lpstr>
      <vt:lpstr>标准000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情缘素材：https://haosc.taobao.com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张恣豪</cp:lastModifiedBy>
  <cp:revision>9</cp:revision>
  <dcterms:created xsi:type="dcterms:W3CDTF">2017-05-14T08:55:00Z</dcterms:created>
  <dcterms:modified xsi:type="dcterms:W3CDTF">2022-03-05T03:00:25Z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