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2" r:id="rId9"/>
    <p:sldId id="261" r:id="rId10"/>
    <p:sldId id="265" r:id="rId11"/>
    <p:sldId id="266" r:id="rId12"/>
    <p:sldId id="271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7D37-B64E-4C97-AAFE-B4AAD24B37C6}" type="datetimeFigureOut">
              <a:rPr lang="en-US" smtClean="0"/>
              <a:t>2/12/2021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E3C6-3265-4D05-8472-FB4193CEFB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7D37-B64E-4C97-AAFE-B4AAD24B37C6}" type="datetimeFigureOut">
              <a:rPr lang="en-US" smtClean="0"/>
              <a:t>2/12/2021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E3C6-3265-4D05-8472-FB4193CEFB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7D37-B64E-4C97-AAFE-B4AAD24B37C6}" type="datetimeFigureOut">
              <a:rPr lang="en-US" smtClean="0"/>
              <a:t>2/12/2021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E3C6-3265-4D05-8472-FB4193CEFB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7D37-B64E-4C97-AAFE-B4AAD24B37C6}" type="datetimeFigureOut">
              <a:rPr lang="en-US" smtClean="0"/>
              <a:t>2/12/2021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E3C6-3265-4D05-8472-FB4193CEFB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7D37-B64E-4C97-AAFE-B4AAD24B37C6}" type="datetimeFigureOut">
              <a:rPr lang="en-US" smtClean="0"/>
              <a:t>2/12/2021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E3C6-3265-4D05-8472-FB4193CEFB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7D37-B64E-4C97-AAFE-B4AAD24B37C6}" type="datetimeFigureOut">
              <a:rPr lang="en-US" smtClean="0"/>
              <a:t>2/12/2021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E3C6-3265-4D05-8472-FB4193CEFB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7D37-B64E-4C97-AAFE-B4AAD24B37C6}" type="datetimeFigureOut">
              <a:rPr lang="en-US" smtClean="0"/>
              <a:t>2/12/2021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E3C6-3265-4D05-8472-FB4193CEFB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7D37-B64E-4C97-AAFE-B4AAD24B37C6}" type="datetimeFigureOut">
              <a:rPr lang="en-US" smtClean="0"/>
              <a:t>2/12/2021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E3C6-3265-4D05-8472-FB4193CEFB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7D37-B64E-4C97-AAFE-B4AAD24B37C6}" type="datetimeFigureOut">
              <a:rPr lang="en-US" smtClean="0"/>
              <a:t>2/12/2021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E3C6-3265-4D05-8472-FB4193CEFB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7D37-B64E-4C97-AAFE-B4AAD24B37C6}" type="datetimeFigureOut">
              <a:rPr lang="en-US" smtClean="0"/>
              <a:t>2/12/2021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E3C6-3265-4D05-8472-FB4193CEFB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7D37-B64E-4C97-AAFE-B4AAD24B37C6}" type="datetimeFigureOut">
              <a:rPr lang="en-US" smtClean="0"/>
              <a:t>2/12/2021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E3C6-3265-4D05-8472-FB4193CEFB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77D37-B64E-4C97-AAFE-B4AAD24B37C6}" type="datetimeFigureOut">
              <a:rPr lang="en-US" smtClean="0"/>
              <a:t>2/12/2021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9E3C6-3265-4D05-8472-FB4193CEFBB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357298"/>
            <a:ext cx="7772400" cy="2000264"/>
          </a:xfrm>
        </p:spPr>
        <p:txBody>
          <a:bodyPr>
            <a:normAutofit/>
          </a:bodyPr>
          <a:lstStyle/>
          <a:p>
            <a:r>
              <a:rPr lang="en-IN" sz="6000" b="1" i="1" u="sng" dirty="0" smtClean="0">
                <a:latin typeface="Bell MT" pitchFamily="18" charset="0"/>
              </a:rPr>
              <a:t>LINUX COMMANDS</a:t>
            </a:r>
            <a:endParaRPr lang="en-IN" sz="6000" b="1" i="1" u="sng" dirty="0">
              <a:latin typeface="Bell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3857628"/>
            <a:ext cx="6400800" cy="1752600"/>
          </a:xfrm>
        </p:spPr>
        <p:txBody>
          <a:bodyPr>
            <a:normAutofit/>
          </a:bodyPr>
          <a:lstStyle/>
          <a:p>
            <a:r>
              <a:rPr lang="en-IN" sz="1800" dirty="0" smtClean="0"/>
              <a:t>                                                  </a:t>
            </a:r>
            <a:r>
              <a:rPr lang="en-I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 : SREEHARI KARICHERY ,166589</a:t>
            </a:r>
          </a:p>
          <a:p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DEVOPS TRAINING</a:t>
            </a:r>
          </a:p>
          <a:p>
            <a:r>
              <a:rPr lang="en-I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TRAINER : VENKAT  </a:t>
            </a:r>
          </a:p>
          <a:p>
            <a:r>
              <a:rPr lang="en-I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DAY 3,4 ,FEB 11,12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73050"/>
            <a:ext cx="3322669" cy="441306"/>
          </a:xfrm>
        </p:spPr>
        <p:txBody>
          <a:bodyPr/>
          <a:lstStyle/>
          <a:p>
            <a:r>
              <a:rPr lang="en-IN" dirty="0" smtClean="0"/>
              <a:t>COMMANDS</a:t>
            </a:r>
            <a:endParaRPr lang="en-IN" dirty="0"/>
          </a:p>
        </p:txBody>
      </p:sp>
      <p:pic>
        <p:nvPicPr>
          <p:cNvPr id="5" name="Content Placeholder 4" descr="Screenshot from 2021-02-12 10-50-1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57688" y="2128602"/>
            <a:ext cx="4329112" cy="214200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844" y="857232"/>
            <a:ext cx="4071966" cy="5268931"/>
          </a:xfrm>
        </p:spPr>
        <p:txBody>
          <a:bodyPr/>
          <a:lstStyle/>
          <a:p>
            <a:r>
              <a:rPr lang="en-IN" dirty="0" smtClean="0"/>
              <a:t>DECISION MAKING</a:t>
            </a:r>
          </a:p>
          <a:p>
            <a:r>
              <a:rPr lang="en-IN" dirty="0" smtClean="0"/>
              <a:t>if</a:t>
            </a:r>
          </a:p>
          <a:p>
            <a:r>
              <a:rPr lang="en-IN" dirty="0" err="1" smtClean="0"/>
              <a:t>elif</a:t>
            </a:r>
            <a:r>
              <a:rPr lang="en-IN" dirty="0" smtClean="0"/>
              <a:t>  - else if </a:t>
            </a:r>
          </a:p>
          <a:p>
            <a:endParaRPr lang="en-IN" dirty="0" smtClean="0"/>
          </a:p>
          <a:p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73050"/>
            <a:ext cx="3322669" cy="441306"/>
          </a:xfrm>
        </p:spPr>
        <p:txBody>
          <a:bodyPr/>
          <a:lstStyle/>
          <a:p>
            <a:r>
              <a:rPr lang="en-IN" dirty="0" smtClean="0"/>
              <a:t>COMMANDS</a:t>
            </a:r>
            <a:endParaRPr lang="en-IN" dirty="0"/>
          </a:p>
        </p:txBody>
      </p:sp>
      <p:pic>
        <p:nvPicPr>
          <p:cNvPr id="5" name="Content Placeholder 4" descr="Screenshot from 2021-02-12 14-51-0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57688" y="2128602"/>
            <a:ext cx="4329112" cy="214200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844" y="928670"/>
            <a:ext cx="4000528" cy="4691063"/>
          </a:xfrm>
        </p:spPr>
        <p:txBody>
          <a:bodyPr/>
          <a:lstStyle/>
          <a:p>
            <a:r>
              <a:rPr lang="en-IN" dirty="0" smtClean="0"/>
              <a:t>LOOPS</a:t>
            </a:r>
          </a:p>
          <a:p>
            <a:r>
              <a:rPr lang="en-IN" dirty="0" smtClean="0"/>
              <a:t>for</a:t>
            </a:r>
          </a:p>
          <a:p>
            <a:r>
              <a:rPr lang="en-IN" dirty="0" smtClean="0"/>
              <a:t>while</a:t>
            </a:r>
          </a:p>
          <a:p>
            <a:r>
              <a:rPr lang="en-IN" dirty="0" smtClean="0"/>
              <a:t>do while</a:t>
            </a:r>
          </a:p>
          <a:p>
            <a:r>
              <a:rPr lang="en-IN" dirty="0" smtClean="0"/>
              <a:t>until</a:t>
            </a:r>
          </a:p>
          <a:p>
            <a:r>
              <a:rPr lang="en-IN" dirty="0" smtClean="0"/>
              <a:t>select</a:t>
            </a:r>
          </a:p>
          <a:p>
            <a:r>
              <a:rPr lang="en-IN" dirty="0" smtClean="0"/>
              <a:t>LOOP CONTROLS</a:t>
            </a:r>
          </a:p>
          <a:p>
            <a:r>
              <a:rPr lang="en-IN" dirty="0" smtClean="0"/>
              <a:t>break </a:t>
            </a:r>
          </a:p>
          <a:p>
            <a:r>
              <a:rPr lang="en-IN" dirty="0" smtClean="0"/>
              <a:t>continue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73050"/>
            <a:ext cx="3322669" cy="441306"/>
          </a:xfrm>
        </p:spPr>
        <p:txBody>
          <a:bodyPr/>
          <a:lstStyle/>
          <a:p>
            <a:r>
              <a:rPr lang="en-IN" dirty="0" smtClean="0"/>
              <a:t>COMMANDS</a:t>
            </a:r>
            <a:endParaRPr lang="en-IN" dirty="0"/>
          </a:p>
        </p:txBody>
      </p:sp>
      <p:pic>
        <p:nvPicPr>
          <p:cNvPr id="5" name="Content Placeholder 4" descr="Screenshot from 2021-02-12 20-57-0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992" y="1000108"/>
            <a:ext cx="5572164" cy="373447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844" y="857232"/>
            <a:ext cx="3857652" cy="5268931"/>
          </a:xfrm>
        </p:spPr>
        <p:txBody>
          <a:bodyPr/>
          <a:lstStyle/>
          <a:p>
            <a:r>
              <a:rPr lang="en-IN" dirty="0" smtClean="0"/>
              <a:t>SHELL FUNCTIONS</a:t>
            </a:r>
          </a:p>
          <a:p>
            <a:r>
              <a:rPr lang="en-IN" dirty="0" smtClean="0"/>
              <a:t>functions are used to write reusable code </a:t>
            </a:r>
          </a:p>
          <a:p>
            <a:endParaRPr lang="en-IN" dirty="0"/>
          </a:p>
          <a:p>
            <a:r>
              <a:rPr lang="en-IN" dirty="0" smtClean="0"/>
              <a:t>REDIRECTION</a:t>
            </a:r>
          </a:p>
          <a:p>
            <a:endParaRPr lang="en-IN" dirty="0"/>
          </a:p>
          <a:p>
            <a:r>
              <a:rPr lang="en-IN" dirty="0" smtClean="0"/>
              <a:t>&gt;</a:t>
            </a:r>
          </a:p>
          <a:p>
            <a:r>
              <a:rPr lang="en-IN" dirty="0" smtClean="0"/>
              <a:t>&gt;&gt;</a:t>
            </a:r>
          </a:p>
          <a:p>
            <a:r>
              <a:rPr lang="en-IN" dirty="0"/>
              <a:t>&lt;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684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8" name="Content Placeholder 7" descr="Screenshot from 2021-02-12 14-59-27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92573"/>
            <a:ext cx="4038600" cy="1998266"/>
          </a:xfrm>
        </p:spPr>
      </p:pic>
      <p:pic>
        <p:nvPicPr>
          <p:cNvPr id="9" name="Content Placeholder 8" descr="Screenshot from 2021-02-12 14-58-57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492573"/>
            <a:ext cx="4038600" cy="1998266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7158" y="2643182"/>
            <a:ext cx="8229600" cy="1143000"/>
          </a:xfrm>
        </p:spPr>
        <p:txBody>
          <a:bodyPr>
            <a:noAutofit/>
          </a:bodyPr>
          <a:lstStyle/>
          <a:p>
            <a:r>
              <a:rPr lang="en-IN" sz="7200" b="1" i="1" u="sng" dirty="0" smtClean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THANK YOU</a:t>
            </a:r>
            <a:endParaRPr lang="en-IN" sz="7200" b="1" i="1" u="sng" dirty="0">
              <a:solidFill>
                <a:schemeClr val="accent1">
                  <a:lumMod val="7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282" y="273050"/>
            <a:ext cx="3714776" cy="512744"/>
          </a:xfrm>
        </p:spPr>
        <p:txBody>
          <a:bodyPr>
            <a:normAutofit/>
          </a:bodyPr>
          <a:lstStyle/>
          <a:p>
            <a:r>
              <a:rPr lang="en-IN" dirty="0" smtClean="0"/>
              <a:t>COMMANDS</a:t>
            </a:r>
            <a:endParaRPr lang="en-IN" dirty="0"/>
          </a:p>
        </p:txBody>
      </p:sp>
      <p:pic>
        <p:nvPicPr>
          <p:cNvPr id="7" name="Content Placeholder 6" descr="Screenshot from 2021-02-11 09-54-3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43375" y="1703883"/>
            <a:ext cx="4786313" cy="299144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14282" y="928670"/>
            <a:ext cx="3714776" cy="5197493"/>
          </a:xfrm>
        </p:spPr>
        <p:txBody>
          <a:bodyPr/>
          <a:lstStyle/>
          <a:p>
            <a:r>
              <a:rPr lang="en-IN" dirty="0" smtClean="0"/>
              <a:t>echo  -  used to display line of text or string or number that are passed as argument</a:t>
            </a:r>
          </a:p>
          <a:p>
            <a:endParaRPr lang="en-IN" dirty="0"/>
          </a:p>
          <a:p>
            <a:r>
              <a:rPr lang="en-IN" dirty="0" smtClean="0"/>
              <a:t>exit – to terminate the shell script</a:t>
            </a:r>
          </a:p>
          <a:p>
            <a:endParaRPr lang="en-IN" dirty="0"/>
          </a:p>
          <a:p>
            <a:r>
              <a:rPr lang="en-IN" dirty="0" smtClean="0"/>
              <a:t>bash – it is a shell that read and execute shell script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73050"/>
            <a:ext cx="3322669" cy="512744"/>
          </a:xfrm>
        </p:spPr>
        <p:txBody>
          <a:bodyPr/>
          <a:lstStyle/>
          <a:p>
            <a:r>
              <a:rPr lang="en-IN" dirty="0" smtClean="0"/>
              <a:t>COMMANDS</a:t>
            </a:r>
            <a:endParaRPr lang="en-IN" dirty="0"/>
          </a:p>
        </p:txBody>
      </p:sp>
      <p:pic>
        <p:nvPicPr>
          <p:cNvPr id="5" name="Content Placeholder 4" descr="Screenshot from 2021-02-11 09-54-3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5050" y="1602184"/>
            <a:ext cx="5111750" cy="319484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282" y="857232"/>
            <a:ext cx="3251231" cy="5268931"/>
          </a:xfrm>
        </p:spPr>
        <p:txBody>
          <a:bodyPr/>
          <a:lstStyle/>
          <a:p>
            <a:r>
              <a:rPr lang="en-IN" dirty="0" smtClean="0"/>
              <a:t>echo&gt;file name – create a file</a:t>
            </a:r>
          </a:p>
          <a:p>
            <a:r>
              <a:rPr lang="en-IN" dirty="0" err="1" smtClean="0"/>
              <a:t>nano</a:t>
            </a:r>
            <a:r>
              <a:rPr lang="en-IN" dirty="0" smtClean="0"/>
              <a:t> hello – input to the file</a:t>
            </a:r>
          </a:p>
          <a:p>
            <a:r>
              <a:rPr lang="en-IN" dirty="0" smtClean="0"/>
              <a:t>cat hello – display the file structure</a:t>
            </a:r>
          </a:p>
          <a:p>
            <a:endParaRPr lang="en-IN" dirty="0"/>
          </a:p>
          <a:p>
            <a:r>
              <a:rPr lang="en-IN" dirty="0" smtClean="0"/>
              <a:t>OPTIONS</a:t>
            </a:r>
          </a:p>
          <a:p>
            <a:endParaRPr lang="en-IN" dirty="0"/>
          </a:p>
          <a:p>
            <a:r>
              <a:rPr lang="en-IN" dirty="0" smtClean="0"/>
              <a:t>-n  -output without a new line</a:t>
            </a:r>
          </a:p>
          <a:p>
            <a:r>
              <a:rPr lang="en-IN" dirty="0" smtClean="0"/>
              <a:t>-e  -allow use of backslash escapes</a:t>
            </a:r>
          </a:p>
          <a:p>
            <a:r>
              <a:rPr lang="en-IN" dirty="0" smtClean="0"/>
              <a:t>\b  -removes the space </a:t>
            </a:r>
            <a:r>
              <a:rPr lang="en-IN" dirty="0" err="1" smtClean="0"/>
              <a:t>btwn</a:t>
            </a:r>
            <a:r>
              <a:rPr lang="en-IN" dirty="0" smtClean="0"/>
              <a:t> the text</a:t>
            </a:r>
          </a:p>
          <a:p>
            <a:r>
              <a:rPr lang="en-IN" dirty="0" smtClean="0"/>
              <a:t>\n  -prints the text in new line</a:t>
            </a:r>
          </a:p>
          <a:p>
            <a:r>
              <a:rPr lang="en-IN" dirty="0" smtClean="0"/>
              <a:t>\t  -gives a horizontal tab</a:t>
            </a:r>
          </a:p>
          <a:p>
            <a:r>
              <a:rPr lang="en-IN" dirty="0" smtClean="0"/>
              <a:t>\v  -gives a vertical tab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73050"/>
            <a:ext cx="3322669" cy="512744"/>
          </a:xfrm>
        </p:spPr>
        <p:txBody>
          <a:bodyPr/>
          <a:lstStyle/>
          <a:p>
            <a:r>
              <a:rPr lang="en-IN" dirty="0" smtClean="0"/>
              <a:t>COMMANDS</a:t>
            </a:r>
            <a:endParaRPr lang="en-IN" dirty="0"/>
          </a:p>
        </p:txBody>
      </p:sp>
      <p:pic>
        <p:nvPicPr>
          <p:cNvPr id="5" name="Content Placeholder 4" descr="Screenshot from 2021-02-11 10-17-1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29058" y="928670"/>
            <a:ext cx="4829175" cy="301823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844" y="928670"/>
            <a:ext cx="3571900" cy="5643602"/>
          </a:xfrm>
        </p:spPr>
        <p:txBody>
          <a:bodyPr/>
          <a:lstStyle/>
          <a:p>
            <a:r>
              <a:rPr lang="en-IN" dirty="0" smtClean="0"/>
              <a:t>export  - used to create environment variable</a:t>
            </a:r>
          </a:p>
          <a:p>
            <a:endParaRPr lang="en-IN" dirty="0"/>
          </a:p>
          <a:p>
            <a:r>
              <a:rPr lang="en-IN" dirty="0" smtClean="0"/>
              <a:t>unset  - removes the variable previously set</a:t>
            </a:r>
          </a:p>
          <a:p>
            <a:endParaRPr lang="en-IN" dirty="0"/>
          </a:p>
          <a:p>
            <a:r>
              <a:rPr lang="en-IN" dirty="0" smtClean="0"/>
              <a:t>-b  -  notify the job termination </a:t>
            </a:r>
            <a:r>
              <a:rPr lang="en-IN" dirty="0" err="1" smtClean="0"/>
              <a:t>immedietly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-e   - exit </a:t>
            </a:r>
            <a:r>
              <a:rPr lang="en-IN" dirty="0" err="1" smtClean="0"/>
              <a:t>immedietly</a:t>
            </a:r>
            <a:r>
              <a:rPr lang="en-IN" dirty="0" smtClean="0"/>
              <a:t> if a command exists with a non zero status</a:t>
            </a:r>
          </a:p>
          <a:p>
            <a:endParaRPr lang="en-IN" dirty="0"/>
          </a:p>
          <a:p>
            <a:r>
              <a:rPr lang="en-IN" dirty="0" smtClean="0"/>
              <a:t>-m   - job control is enabled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3050"/>
            <a:ext cx="3251231" cy="441306"/>
          </a:xfrm>
        </p:spPr>
        <p:txBody>
          <a:bodyPr/>
          <a:lstStyle/>
          <a:p>
            <a:r>
              <a:rPr lang="en-IN" dirty="0" smtClean="0"/>
              <a:t>COMMANDS</a:t>
            </a:r>
            <a:endParaRPr lang="en-IN" dirty="0"/>
          </a:p>
        </p:txBody>
      </p:sp>
      <p:pic>
        <p:nvPicPr>
          <p:cNvPr id="5" name="Content Placeholder 4" descr="Screenshot from 2021-02-12 10-00-4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43372" y="1934981"/>
            <a:ext cx="4543428" cy="252925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844" y="857232"/>
            <a:ext cx="3857652" cy="5268931"/>
          </a:xfrm>
        </p:spPr>
        <p:txBody>
          <a:bodyPr/>
          <a:lstStyle/>
          <a:p>
            <a:r>
              <a:rPr lang="en-IN" dirty="0" smtClean="0"/>
              <a:t>I   - insert mode enabled</a:t>
            </a:r>
          </a:p>
          <a:p>
            <a:endParaRPr lang="en-IN" dirty="0"/>
          </a:p>
          <a:p>
            <a:r>
              <a:rPr lang="en-IN" dirty="0" smtClean="0"/>
              <a:t>:</a:t>
            </a:r>
            <a:r>
              <a:rPr lang="en-IN" dirty="0" err="1" smtClean="0"/>
              <a:t>wq</a:t>
            </a:r>
            <a:r>
              <a:rPr lang="en-IN" dirty="0" smtClean="0"/>
              <a:t>!  - save and quit</a:t>
            </a:r>
          </a:p>
          <a:p>
            <a:endParaRPr lang="en-IN" dirty="0"/>
          </a:p>
          <a:p>
            <a:r>
              <a:rPr lang="en-IN" dirty="0" smtClean="0"/>
              <a:t>:q!  - quit</a:t>
            </a:r>
          </a:p>
          <a:p>
            <a:endParaRPr lang="en-IN" dirty="0"/>
          </a:p>
          <a:p>
            <a:r>
              <a:rPr lang="en-IN" dirty="0" smtClean="0"/>
              <a:t>vi    filename</a:t>
            </a:r>
          </a:p>
          <a:p>
            <a:endParaRPr lang="en-IN" dirty="0"/>
          </a:p>
          <a:p>
            <a:r>
              <a:rPr lang="en-IN" dirty="0" smtClean="0"/>
              <a:t>k   - to move cursor up</a:t>
            </a:r>
          </a:p>
          <a:p>
            <a:endParaRPr lang="en-IN" dirty="0"/>
          </a:p>
          <a:p>
            <a:r>
              <a:rPr lang="en-IN" dirty="0" smtClean="0"/>
              <a:t>j    - move cursor down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3050"/>
            <a:ext cx="3251231" cy="441306"/>
          </a:xfrm>
        </p:spPr>
        <p:txBody>
          <a:bodyPr/>
          <a:lstStyle/>
          <a:p>
            <a:r>
              <a:rPr lang="en-IN" dirty="0" smtClean="0"/>
              <a:t>COMMANDS</a:t>
            </a:r>
            <a:endParaRPr lang="en-IN" dirty="0"/>
          </a:p>
        </p:txBody>
      </p:sp>
      <p:pic>
        <p:nvPicPr>
          <p:cNvPr id="5" name="Content Placeholder 4" descr="Screenshot from 2021-02-12 18-51-3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86182" y="1142984"/>
            <a:ext cx="4972056" cy="323441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844" y="928670"/>
            <a:ext cx="4000528" cy="5197493"/>
          </a:xfrm>
        </p:spPr>
        <p:txBody>
          <a:bodyPr/>
          <a:lstStyle/>
          <a:p>
            <a:r>
              <a:rPr lang="en-IN" dirty="0" err="1" smtClean="0"/>
              <a:t>yy</a:t>
            </a:r>
            <a:r>
              <a:rPr lang="en-IN" dirty="0" smtClean="0"/>
              <a:t>    -copy a single line</a:t>
            </a:r>
          </a:p>
          <a:p>
            <a:r>
              <a:rPr lang="en-IN" dirty="0" smtClean="0"/>
              <a:t>4yy   - copy 4 lines</a:t>
            </a:r>
          </a:p>
          <a:p>
            <a:r>
              <a:rPr lang="en-IN" dirty="0" smtClean="0"/>
              <a:t>p    - paste</a:t>
            </a:r>
          </a:p>
          <a:p>
            <a:r>
              <a:rPr lang="en-IN" dirty="0" err="1" smtClean="0"/>
              <a:t>dd</a:t>
            </a:r>
            <a:r>
              <a:rPr lang="en-IN" dirty="0" smtClean="0"/>
              <a:t>   - delete or remove single line</a:t>
            </a:r>
          </a:p>
          <a:p>
            <a:r>
              <a:rPr lang="en-IN" dirty="0" smtClean="0"/>
              <a:t>3dd   -delete 3 lines</a:t>
            </a:r>
          </a:p>
          <a:p>
            <a:r>
              <a:rPr lang="en-IN" dirty="0" smtClean="0"/>
              <a:t>cc     - cut a single line</a:t>
            </a:r>
          </a:p>
          <a:p>
            <a:r>
              <a:rPr lang="en-IN" dirty="0" smtClean="0"/>
              <a:t>2cc   - cut two lines</a:t>
            </a:r>
          </a:p>
          <a:p>
            <a:endParaRPr lang="en-IN" dirty="0"/>
          </a:p>
          <a:p>
            <a:r>
              <a:rPr lang="en-IN" dirty="0" smtClean="0"/>
              <a:t>sort file name – ort the content in the file</a:t>
            </a:r>
          </a:p>
          <a:p>
            <a:r>
              <a:rPr lang="en-IN" dirty="0" smtClean="0"/>
              <a:t>sort  -r file name  -sort in reverse order</a:t>
            </a:r>
          </a:p>
          <a:p>
            <a:r>
              <a:rPr lang="en-IN" dirty="0" smtClean="0"/>
              <a:t>sort  -nr file name  -sorted according to reverse number order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3050"/>
            <a:ext cx="3251231" cy="512744"/>
          </a:xfrm>
        </p:spPr>
        <p:txBody>
          <a:bodyPr/>
          <a:lstStyle/>
          <a:p>
            <a:r>
              <a:rPr lang="en-IN" dirty="0" smtClean="0"/>
              <a:t>COMMANDS</a:t>
            </a:r>
            <a:endParaRPr lang="en-IN" dirty="0"/>
          </a:p>
        </p:txBody>
      </p:sp>
      <p:pic>
        <p:nvPicPr>
          <p:cNvPr id="5" name="Content Placeholder 4" descr="Screenshot from 2021-02-12 10-01-4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71934" y="2071678"/>
            <a:ext cx="4614862" cy="228339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282" y="857232"/>
            <a:ext cx="3786214" cy="5268931"/>
          </a:xfrm>
        </p:spPr>
        <p:txBody>
          <a:bodyPr/>
          <a:lstStyle/>
          <a:p>
            <a:r>
              <a:rPr lang="en-IN" dirty="0" smtClean="0"/>
              <a:t>vim filename.sh  - creates a new file if it doesn’t </a:t>
            </a:r>
            <a:r>
              <a:rPr lang="en-IN" dirty="0" err="1" smtClean="0"/>
              <a:t>exist,otherwise</a:t>
            </a:r>
            <a:r>
              <a:rPr lang="en-IN" dirty="0" smtClean="0"/>
              <a:t> opens the existing file with the given file name</a:t>
            </a:r>
          </a:p>
          <a:p>
            <a:endParaRPr lang="en-IN" dirty="0"/>
          </a:p>
          <a:p>
            <a:r>
              <a:rPr lang="en-IN" dirty="0" smtClean="0"/>
              <a:t>vi  -r  filename.sh  - opens the existing file in read only mode</a:t>
            </a:r>
          </a:p>
          <a:p>
            <a:endParaRPr lang="en-IN" dirty="0"/>
          </a:p>
          <a:p>
            <a:r>
              <a:rPr lang="en-IN" dirty="0" err="1" smtClean="0"/>
              <a:t>sh</a:t>
            </a:r>
            <a:r>
              <a:rPr lang="en-IN" dirty="0" smtClean="0"/>
              <a:t> filename.sh  - executes the file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900486" cy="512744"/>
          </a:xfrm>
        </p:spPr>
        <p:txBody>
          <a:bodyPr/>
          <a:lstStyle/>
          <a:p>
            <a:r>
              <a:rPr lang="en-IN" dirty="0" smtClean="0"/>
              <a:t>COMMANDS</a:t>
            </a:r>
            <a:endParaRPr lang="en-IN" dirty="0"/>
          </a:p>
        </p:txBody>
      </p:sp>
      <p:pic>
        <p:nvPicPr>
          <p:cNvPr id="5" name="Content Placeholder 4" descr="Screenshot from 2021-02-12 18-51-3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6248" y="1214423"/>
            <a:ext cx="4400551" cy="302084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844" y="857232"/>
            <a:ext cx="4214842" cy="5268931"/>
          </a:xfrm>
        </p:spPr>
        <p:txBody>
          <a:bodyPr/>
          <a:lstStyle/>
          <a:p>
            <a:r>
              <a:rPr lang="en-IN" dirty="0" smtClean="0"/>
              <a:t>$0  - the file name of current script</a:t>
            </a:r>
          </a:p>
          <a:p>
            <a:r>
              <a:rPr lang="en-IN" dirty="0" smtClean="0"/>
              <a:t>$n  -position of a argument</a:t>
            </a:r>
          </a:p>
          <a:p>
            <a:r>
              <a:rPr lang="en-IN" dirty="0" smtClean="0"/>
              <a:t>$#  - the </a:t>
            </a:r>
            <a:r>
              <a:rPr lang="en-IN" dirty="0" err="1" smtClean="0"/>
              <a:t>no.of</a:t>
            </a:r>
            <a:r>
              <a:rPr lang="en-IN" dirty="0" smtClean="0"/>
              <a:t> arguments supplied to the script</a:t>
            </a:r>
          </a:p>
          <a:p>
            <a:r>
              <a:rPr lang="en-IN" dirty="0" smtClean="0"/>
              <a:t>$*  -all the arguments are double quoted</a:t>
            </a:r>
          </a:p>
          <a:p>
            <a:r>
              <a:rPr lang="en-IN" dirty="0" smtClean="0"/>
              <a:t>$@  - all the arguments are </a:t>
            </a:r>
            <a:r>
              <a:rPr lang="en-IN" dirty="0" err="1" smtClean="0"/>
              <a:t>indivdualy</a:t>
            </a:r>
            <a:r>
              <a:rPr lang="en-IN" dirty="0" smtClean="0"/>
              <a:t> double quoted</a:t>
            </a:r>
          </a:p>
          <a:p>
            <a:r>
              <a:rPr lang="en-IN" dirty="0" smtClean="0"/>
              <a:t>$?  -the exit status of the last command is executed</a:t>
            </a:r>
          </a:p>
          <a:p>
            <a:r>
              <a:rPr lang="en-IN" dirty="0" smtClean="0"/>
              <a:t>$$  -process id of the </a:t>
            </a:r>
            <a:r>
              <a:rPr lang="en-IN" dirty="0" err="1" smtClean="0"/>
              <a:t>curret</a:t>
            </a:r>
            <a:r>
              <a:rPr lang="en-IN" dirty="0" smtClean="0"/>
              <a:t> shell is shown</a:t>
            </a:r>
          </a:p>
          <a:p>
            <a:r>
              <a:rPr lang="en-IN" dirty="0" smtClean="0"/>
              <a:t>$!   -process </a:t>
            </a:r>
            <a:r>
              <a:rPr lang="en-IN" dirty="0" err="1" smtClean="0"/>
              <a:t>no.of</a:t>
            </a:r>
            <a:r>
              <a:rPr lang="en-IN" dirty="0" smtClean="0"/>
              <a:t> last background file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73050"/>
            <a:ext cx="3322669" cy="512744"/>
          </a:xfrm>
        </p:spPr>
        <p:txBody>
          <a:bodyPr/>
          <a:lstStyle/>
          <a:p>
            <a:r>
              <a:rPr lang="en-IN" dirty="0" smtClean="0"/>
              <a:t>COMMANDS</a:t>
            </a:r>
            <a:endParaRPr lang="en-IN" dirty="0"/>
          </a:p>
        </p:txBody>
      </p:sp>
      <p:pic>
        <p:nvPicPr>
          <p:cNvPr id="5" name="Content Placeholder 4" descr="Screenshot from 2021-02-12 19-42-4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182" y="1000108"/>
            <a:ext cx="5230108" cy="396127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844" y="928670"/>
            <a:ext cx="3929090" cy="5500726"/>
          </a:xfrm>
        </p:spPr>
        <p:txBody>
          <a:bodyPr/>
          <a:lstStyle/>
          <a:p>
            <a:r>
              <a:rPr lang="en-IN" dirty="0" smtClean="0"/>
              <a:t>OPERATORS</a:t>
            </a:r>
          </a:p>
          <a:p>
            <a:endParaRPr lang="en-IN" dirty="0"/>
          </a:p>
          <a:p>
            <a:r>
              <a:rPr lang="en-IN" dirty="0" smtClean="0"/>
              <a:t>ARITHMETIC   -, +, / ,* ,%,= ,==, !=</a:t>
            </a:r>
          </a:p>
          <a:p>
            <a:r>
              <a:rPr lang="en-IN" dirty="0" smtClean="0"/>
              <a:t>BOOLEAN         ! (negation inverts yes or no)</a:t>
            </a:r>
          </a:p>
          <a:p>
            <a:r>
              <a:rPr lang="en-IN" dirty="0" smtClean="0"/>
              <a:t>                            -o(or </a:t>
            </a:r>
            <a:r>
              <a:rPr lang="en-IN" dirty="0" err="1" smtClean="0"/>
              <a:t>oprtn</a:t>
            </a:r>
            <a:r>
              <a:rPr lang="en-IN" dirty="0" smtClean="0"/>
              <a:t> if one </a:t>
            </a:r>
            <a:r>
              <a:rPr lang="en-IN" dirty="0" err="1" smtClean="0"/>
              <a:t>comand</a:t>
            </a:r>
            <a:r>
              <a:rPr lang="en-IN" dirty="0" smtClean="0"/>
              <a:t> is true</a:t>
            </a:r>
          </a:p>
          <a:p>
            <a:r>
              <a:rPr lang="en-IN" dirty="0" smtClean="0"/>
              <a:t>                                 </a:t>
            </a:r>
            <a:r>
              <a:rPr lang="en-IN" dirty="0" smtClean="0"/>
              <a:t>then </a:t>
            </a:r>
            <a:r>
              <a:rPr lang="en-IN" dirty="0" err="1" smtClean="0"/>
              <a:t>cndtn</a:t>
            </a:r>
            <a:r>
              <a:rPr lang="en-IN" dirty="0" smtClean="0"/>
              <a:t> is true)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-a  (AND </a:t>
            </a:r>
            <a:r>
              <a:rPr lang="en-IN" dirty="0" err="1" smtClean="0"/>
              <a:t>oprtn</a:t>
            </a:r>
            <a:r>
              <a:rPr lang="en-IN" dirty="0" smtClean="0"/>
              <a:t>)</a:t>
            </a:r>
          </a:p>
          <a:p>
            <a:r>
              <a:rPr lang="en-IN" dirty="0" smtClean="0"/>
              <a:t>RELATIONAL     -</a:t>
            </a:r>
            <a:r>
              <a:rPr lang="en-IN" dirty="0" err="1" smtClean="0"/>
              <a:t>gt</a:t>
            </a:r>
            <a:r>
              <a:rPr lang="en-IN" dirty="0" smtClean="0"/>
              <a:t> ,-</a:t>
            </a:r>
            <a:r>
              <a:rPr lang="en-IN" dirty="0" err="1" smtClean="0"/>
              <a:t>lt</a:t>
            </a:r>
            <a:r>
              <a:rPr lang="en-IN" dirty="0" smtClean="0"/>
              <a:t> ,-</a:t>
            </a:r>
            <a:r>
              <a:rPr lang="en-IN" dirty="0" err="1" smtClean="0"/>
              <a:t>eq</a:t>
            </a:r>
            <a:r>
              <a:rPr lang="en-IN" dirty="0" smtClean="0"/>
              <a:t>  , -ne  ,-</a:t>
            </a:r>
            <a:r>
              <a:rPr lang="en-IN" dirty="0" err="1" smtClean="0"/>
              <a:t>ge</a:t>
            </a:r>
            <a:r>
              <a:rPr lang="en-IN" dirty="0" smtClean="0"/>
              <a:t>  , -le</a:t>
            </a:r>
          </a:p>
          <a:p>
            <a:r>
              <a:rPr lang="en-IN" dirty="0" smtClean="0"/>
              <a:t>STRING OPRTN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480</Words>
  <Application>Microsoft Office PowerPoint</Application>
  <PresentationFormat>On-screen Show (4:3)</PresentationFormat>
  <Paragraphs>110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LINUX COMMANDS</vt:lpstr>
      <vt:lpstr>COMMANDS</vt:lpstr>
      <vt:lpstr>COMMANDS</vt:lpstr>
      <vt:lpstr>COMMANDS</vt:lpstr>
      <vt:lpstr>COMMANDS</vt:lpstr>
      <vt:lpstr>COMMANDS</vt:lpstr>
      <vt:lpstr>COMMANDS</vt:lpstr>
      <vt:lpstr>COMMANDS</vt:lpstr>
      <vt:lpstr>COMMANDS</vt:lpstr>
      <vt:lpstr>COMMANDS</vt:lpstr>
      <vt:lpstr>COMMANDS</vt:lpstr>
      <vt:lpstr>COMMANDS</vt:lpstr>
      <vt:lpstr>Slide 13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ambi</dc:creator>
  <cp:lastModifiedBy>ambi</cp:lastModifiedBy>
  <cp:revision>24</cp:revision>
  <dcterms:created xsi:type="dcterms:W3CDTF">2021-02-12T12:04:21Z</dcterms:created>
  <dcterms:modified xsi:type="dcterms:W3CDTF">2021-02-12T16:02:12Z</dcterms:modified>
</cp:coreProperties>
</file>