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70" r:id="rId9"/>
    <p:sldId id="269" r:id="rId10"/>
    <p:sldId id="266" r:id="rId11"/>
    <p:sldId id="261" r:id="rId12"/>
    <p:sldId id="267" r:id="rId13"/>
    <p:sldId id="263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3F6A-4FC5-420E-8C79-ED20C45AB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6017-AD5B-4246-A3BA-2CA7F47EA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C53D-699E-490E-BBF9-E74A2321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C98A-BFBF-4D07-B49D-99617BD2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273A-9147-4A75-9879-E2D2ACE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62FD-C381-4E50-A3BF-2EAB7A71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85922-5C2B-43C8-895F-DC2E9612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2917-7233-4CFE-9DA5-6EC8F43C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81D2-FDBE-44A4-A71E-1236CA3B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DDB4-C76E-4752-9B85-E8C74CAA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268C1-2DCE-4489-BFE4-3F3945A04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C19C-65AF-480D-878F-AE63FBC2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2B6F-BDB8-4B37-B396-B1ACEF7B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25A7-3D62-472F-AF57-2BB91F79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A17F-AD5E-4389-A677-2D95471F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7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516-F74F-422D-B38A-2927E71E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7125-0E47-414B-8AD2-8098E035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7302-6CB4-4165-8637-A4D94E5E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B527-D0F6-4F72-8512-6C2B8F9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E065-A943-4B30-8D1E-CD1E7885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7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11F7-207E-47C6-8056-2CD2E144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D3BE-F504-4EC0-9B1C-8B2DA7C2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9D62-AE0F-4361-A44A-2DEBC3CA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6C2B-E233-41D0-A599-19D02417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6AFF-4CC7-4707-AB0A-5C907E24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8EE6-7012-46D7-A22D-16AA1CBF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FC8-C926-499A-A114-92A583476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97B39-2A77-497B-91DA-9A90997E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D80A-3028-47D7-99D2-98ED9626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51AF2-ABA9-446D-8D65-999F8363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F030-2C92-4AD1-B962-8342AAB1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1471-6B15-40C7-9BA3-2682DECC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9A07-A078-47C9-A9D6-CDD250B7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8CF4-D162-4C77-B1BA-29EB3F88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CBBD-B629-4A5F-8DCF-107750CF2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1CE37-2E08-4BAF-813A-158A1763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8390E-562D-4427-9B17-381D5DA8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EA153-7882-490D-BE01-7ECE6C05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D7200-4EEA-4BE2-B10A-99E8FBE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8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1E2A-5A79-466A-BB78-B3D5650A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C6746-8DCE-458B-8694-96A38E2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58FD-610A-4ADB-A0A0-D5A56B1C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BBC4A-BEB4-4987-B11C-21FF1929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63E33-A6DB-4BB1-BA78-81CD7344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15BC9-6423-4D62-B6A8-00804F3A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DEF12-6E72-4AB8-9F1C-546A633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DC1F-84E9-40A5-9692-FD9EBF14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335B-7D20-4719-903E-19231248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5F03-A82D-4166-BB61-80576F511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EE1B-D2F3-4B61-B26E-00B6A879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01FA-1B6A-4333-B1BC-569466A3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09E3-901A-4F48-B3D0-88D17654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40E-3A2B-4A9B-A352-08E90811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E70-3CCC-46CD-ADC8-3293C1EF3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B26B-E303-473B-AFF6-91D3AC44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3C00F-7F98-4FE4-A6BE-9B33D010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77FB-7FED-4C05-B56E-D7DD5DE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F28E-BD95-4234-A217-72F60049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2DA4B-6BB1-492F-BB1B-0F1FDED5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5355-52CE-4810-8D43-040FBEA6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1788-5DC5-4248-B36B-AD031AED4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52CE-74EA-4C6A-AF6D-50249F80B2D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C81A-E4BA-4F0C-AA78-947ED81B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DA27-91B5-4CFA-BD89-2E6521F07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A44C-A83B-4AA4-BE3A-0E2EAC54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9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DEB6-4E69-4E75-91FA-A5899DD31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260"/>
          </a:xfrm>
        </p:spPr>
        <p:txBody>
          <a:bodyPr/>
          <a:lstStyle/>
          <a:p>
            <a:r>
              <a:rPr lang="en-US" dirty="0"/>
              <a:t>Commands in 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B4C9F-70F5-4759-BFB3-41FF87FC7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7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330DA-4FDC-4D81-A22F-053B45C9B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584" y="252413"/>
            <a:ext cx="8084831" cy="5924550"/>
          </a:xfrm>
        </p:spPr>
      </p:pic>
    </p:spTree>
    <p:extLst>
      <p:ext uri="{BB962C8B-B14F-4D97-AF65-F5344CB8AC3E}">
        <p14:creationId xmlns:p14="http://schemas.microsoft.com/office/powerpoint/2010/main" val="15387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B94C7-78CC-4A70-8EC8-B8554854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37" y="223838"/>
            <a:ext cx="8123826" cy="5953125"/>
          </a:xfrm>
        </p:spPr>
      </p:pic>
    </p:spTree>
    <p:extLst>
      <p:ext uri="{BB962C8B-B14F-4D97-AF65-F5344CB8AC3E}">
        <p14:creationId xmlns:p14="http://schemas.microsoft.com/office/powerpoint/2010/main" val="341248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D16A4-7DDE-4AEE-8313-AC10D5BD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971" y="273050"/>
            <a:ext cx="8056670" cy="5903913"/>
          </a:xfrm>
        </p:spPr>
      </p:pic>
    </p:spTree>
    <p:extLst>
      <p:ext uri="{BB962C8B-B14F-4D97-AF65-F5344CB8AC3E}">
        <p14:creationId xmlns:p14="http://schemas.microsoft.com/office/powerpoint/2010/main" val="42425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B1945-909D-4405-90E8-EFCC762BC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98" y="233363"/>
            <a:ext cx="8110828" cy="5943600"/>
          </a:xfrm>
        </p:spPr>
      </p:pic>
    </p:spTree>
    <p:extLst>
      <p:ext uri="{BB962C8B-B14F-4D97-AF65-F5344CB8AC3E}">
        <p14:creationId xmlns:p14="http://schemas.microsoft.com/office/powerpoint/2010/main" val="15722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A8A32-91C6-4EE2-89FF-E6D4904DE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69" y="404812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58178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EBA9-92E8-4E83-A9DD-FE6CA709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7C97-FA98-4ED3-BCB6-392CCD94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9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A6DDC-D881-4DAF-9F4D-FE08F811B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140" y="385762"/>
            <a:ext cx="8679751" cy="6086475"/>
          </a:xfrm>
        </p:spPr>
      </p:pic>
    </p:spTree>
    <p:extLst>
      <p:ext uri="{BB962C8B-B14F-4D97-AF65-F5344CB8AC3E}">
        <p14:creationId xmlns:p14="http://schemas.microsoft.com/office/powerpoint/2010/main" val="2865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BF09-03CB-493E-9438-60F30E79A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463" y="425450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15334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B6389-4A25-46F5-86CA-090B4D907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046" y="385762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18527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72FDE-6519-4EF9-936F-1BD3DDB9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257" y="385762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4041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F36FE-708D-40A6-85DF-EB4CEC868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332581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306720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7AD79-5961-42A5-BFC9-0BBB16A91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656" y="511969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185174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EAA09-BD92-4EDF-9C98-9A810F2EA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164" y="282575"/>
            <a:ext cx="8043671" cy="5894388"/>
          </a:xfrm>
        </p:spPr>
      </p:pic>
    </p:spTree>
    <p:extLst>
      <p:ext uri="{BB962C8B-B14F-4D97-AF65-F5344CB8AC3E}">
        <p14:creationId xmlns:p14="http://schemas.microsoft.com/office/powerpoint/2010/main" val="28064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CAEEF-BD6E-477E-9C4A-62C96833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94" y="371475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139152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Commands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Commands in Linux</dc:title>
  <dc:creator>JIMMY JOY</dc:creator>
  <cp:lastModifiedBy>user</cp:lastModifiedBy>
  <cp:revision>4</cp:revision>
  <dcterms:created xsi:type="dcterms:W3CDTF">2021-02-10T14:50:16Z</dcterms:created>
  <dcterms:modified xsi:type="dcterms:W3CDTF">2021-02-10T16:08:29Z</dcterms:modified>
</cp:coreProperties>
</file>