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AF44-D353-4921-BE1A-C48F1F66E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3503-3891-45DF-999F-956CB05A0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585D-EE38-49D1-82E4-79702582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D59D0-4405-4E88-8892-9B4FBB4E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A69B-BDAB-430F-AAC8-B8C5DBD2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0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402-613E-4F86-9177-E59DCD4F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4D983-2C71-4744-A33A-8414B1DF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78E5-73EF-46D3-8E13-A031855E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14DD3-EF6B-4BCD-A964-95FFA775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6062-CC5E-4A45-8A69-F30339A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FF42-5A25-4532-A5DC-321CB038D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33A6C-FBF1-4F2A-BD4A-A965AA848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B700-B148-4E43-9070-D4FD9036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406B-CCE5-4B62-BF04-72C06797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AC12-33E5-4600-A0B6-3205DCFD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7535-2393-4C54-BA6F-33513C8E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8F6D-7547-4982-8447-724F6AA8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6CFC-B1C0-4520-81E1-3C20575C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7190-97A1-4A0D-914B-90007CC8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B1A6D-D988-4CB6-8D8A-05984317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4E67-C722-478F-A6BA-9E4C25CC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81CC8-3C6E-417E-8747-5BC10A2D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6AA0-3B7B-49F0-9687-59CC0B1D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C5BA-2557-4A5E-B8F4-DBB95A49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CD18-8F61-4E4A-A322-6A1B356E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1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F158-D056-4DA9-8D45-660E48A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BFB1-34B9-4F33-ADBC-D7828493E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A292A-63B9-48FA-8A42-BF4A398F4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FFDC0-A119-4AB5-A0AE-BC844627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EC3FD-E03A-4BA8-9744-5F6E7461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B3812-D8F0-4976-BECB-1FA380F2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7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6819-BE8D-46E4-B8CC-97839263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5251-C88B-4159-BD18-BF319554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88697-B5BC-4932-BD1C-CD86657A5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1575F-E069-4753-9E42-79E0AF084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B8C62-3A53-44AF-A145-E43265FF8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DD9F2-BA57-41D2-8807-4BF9468E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810CF-17B1-430F-8E20-0ECDA33B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9B1E0-7BFB-4B19-85A1-9EA5ED4D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70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93-434E-47DF-8C38-6B2CA7B0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51615-F401-43C1-9DBF-8B36E372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B6925-CBD3-4443-8150-DB45BDF9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8C38D-2E88-44AA-A61B-5ADCCD16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4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25E0A-55BE-4DE2-8385-1CBEB0CE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B02D6-6F01-49E4-98C2-FE4F61E3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79CAE-24CC-4B78-9215-054FB574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D973-625A-439D-8113-66ABCD38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A767-E48D-4F45-A5F0-D5BEA531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DF4A7-77F5-434D-8231-41B692B1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7BC74-A330-441F-AE24-D169F483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AEF72-89E5-4702-B4FF-238C8D82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2365A-AA9B-49E3-A016-AEB6046D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6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9F8C-243E-4B02-A809-A9F398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B434C-4E61-4960-9743-D372C8143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E1A4-0728-4F44-8460-23710B0F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375E1-B0F2-4CA6-9964-954A0C20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1511E-DDF2-44E2-A4EB-C40DC2BD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EDAF0-E533-4964-AFD4-2527A2C4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D81F5-A3AF-403B-BB23-0146AE51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8C964-A350-4A65-AB9F-FA77AE83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8A6E-287D-4D97-9FBA-B5B814BBD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605B-A8E2-4003-8831-B2C472111EA4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C99E-D2D4-4403-A92A-596FA5CF6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6B8C-13B2-4EE2-B6EB-89834FE20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C4E5-5AF6-405B-91B7-4C1F599C9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53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C9E9-D02F-4590-9B07-2A8930048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4" y="1681656"/>
            <a:ext cx="9144000" cy="2387600"/>
          </a:xfrm>
        </p:spPr>
        <p:txBody>
          <a:bodyPr/>
          <a:lstStyle/>
          <a:p>
            <a:r>
              <a:rPr lang="en-US" dirty="0"/>
              <a:t>Shell Scripting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98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8EFC5-EE2A-4448-85A3-59DBAC988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40" y="160410"/>
            <a:ext cx="7362571" cy="53952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1414B3-C1EE-426C-A660-BA3B38905217}"/>
              </a:ext>
            </a:extLst>
          </p:cNvPr>
          <p:cNvSpPr/>
          <p:nvPr/>
        </p:nvSpPr>
        <p:spPr>
          <a:xfrm>
            <a:off x="7918883" y="736847"/>
            <a:ext cx="3897296" cy="5015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Shell arrays</a:t>
            </a:r>
          </a:p>
          <a:p>
            <a:r>
              <a:rPr lang="en-US" dirty="0"/>
              <a:t>File= [file1,file2, file3]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value stored in 0</a:t>
            </a:r>
          </a:p>
          <a:p>
            <a:r>
              <a:rPr lang="en-US" dirty="0"/>
              <a:t>Second value stored in 1</a:t>
            </a:r>
          </a:p>
          <a:p>
            <a:r>
              <a:rPr lang="en-US" dirty="0"/>
              <a:t>Third value stored in 2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41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7668A-47D3-450E-9051-D44B5E963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374650"/>
            <a:ext cx="8305800" cy="6086475"/>
          </a:xfrm>
        </p:spPr>
      </p:pic>
    </p:spTree>
    <p:extLst>
      <p:ext uri="{BB962C8B-B14F-4D97-AF65-F5344CB8AC3E}">
        <p14:creationId xmlns:p14="http://schemas.microsoft.com/office/powerpoint/2010/main" val="176194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78ACC-8DB6-4CAC-BA2E-016931E46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253"/>
            <a:ext cx="7455316" cy="546324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3697B2-44F8-4193-9BF6-C5CC61075FF2}"/>
              </a:ext>
            </a:extLst>
          </p:cNvPr>
          <p:cNvSpPr/>
          <p:nvPr/>
        </p:nvSpPr>
        <p:spPr>
          <a:xfrm>
            <a:off x="7776839" y="2432483"/>
            <a:ext cx="4074850" cy="1775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Shell Operators</a:t>
            </a:r>
          </a:p>
          <a:p>
            <a:r>
              <a:rPr lang="en-US" dirty="0"/>
              <a:t>Arithmetic: + ,- ,* ,/ ,= ,!=</a:t>
            </a:r>
          </a:p>
          <a:p>
            <a:r>
              <a:rPr lang="en-US" dirty="0"/>
              <a:t>Relational : eq , eq or not</a:t>
            </a:r>
          </a:p>
          <a:p>
            <a:r>
              <a:rPr lang="en-US" dirty="0"/>
              <a:t>Boolean: True or false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File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69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D7A4D-D860-4BB9-A87F-8435EF3ED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469" y="474662"/>
            <a:ext cx="8305800" cy="6086475"/>
          </a:xfrm>
        </p:spPr>
      </p:pic>
    </p:spTree>
    <p:extLst>
      <p:ext uri="{BB962C8B-B14F-4D97-AF65-F5344CB8AC3E}">
        <p14:creationId xmlns:p14="http://schemas.microsoft.com/office/powerpoint/2010/main" val="85421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ABCE1-20D7-4E6C-A653-64074252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182544"/>
            <a:ext cx="6878438" cy="504050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F3415-F1AC-4417-A620-CF380291B630}"/>
              </a:ext>
            </a:extLst>
          </p:cNvPr>
          <p:cNvSpPr/>
          <p:nvPr/>
        </p:nvSpPr>
        <p:spPr>
          <a:xfrm>
            <a:off x="7537142" y="452761"/>
            <a:ext cx="4379650" cy="4580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 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/shells : Used to find the no. of shells available 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Echo $Shell: Used to find which shell your using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Echo hello: Prints hello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Echo&gt;hello: Creates a File hello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echo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         task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                   gives the o/p with new line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                  allows to use backslash escapes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\b                  Removes space b/w text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\n                  prints the txt in new line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\t                   Does a horizontal tab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\v                   Does a vertical tab</a:t>
            </a:r>
          </a:p>
        </p:txBody>
      </p:sp>
    </p:spTree>
    <p:extLst>
      <p:ext uri="{BB962C8B-B14F-4D97-AF65-F5344CB8AC3E}">
        <p14:creationId xmlns:p14="http://schemas.microsoft.com/office/powerpoint/2010/main" val="97986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7BA85-45C4-4CDF-900C-C7D53BD27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08" y="108455"/>
            <a:ext cx="7281677" cy="5336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ABC36-6579-481E-BE91-ED72C9A4BB1D}"/>
              </a:ext>
            </a:extLst>
          </p:cNvPr>
          <p:cNvSpPr/>
          <p:nvPr/>
        </p:nvSpPr>
        <p:spPr>
          <a:xfrm>
            <a:off x="7945515" y="665825"/>
            <a:ext cx="3915052" cy="328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Echo $x : Prints the value of the variable</a:t>
            </a:r>
          </a:p>
          <a:p>
            <a:pPr marL="285750" indent="-285750">
              <a:buFontTx/>
              <a:buChar char="-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Operators can be used and the result can be obtained through echo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93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1A8D4-1CF0-433E-B368-2528E033D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5" y="74264"/>
            <a:ext cx="7540480" cy="55256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CA2B44-5580-40C1-997A-0769837C1219}"/>
              </a:ext>
            </a:extLst>
          </p:cNvPr>
          <p:cNvSpPr/>
          <p:nvPr/>
        </p:nvSpPr>
        <p:spPr>
          <a:xfrm>
            <a:off x="7776839" y="2175029"/>
            <a:ext cx="4202097" cy="2814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Export : Used for shell to shell access</a:t>
            </a:r>
          </a:p>
          <a:p>
            <a:r>
              <a:rPr lang="en-US" dirty="0"/>
              <a:t>Set and Unset Variable</a:t>
            </a:r>
          </a:p>
          <a:p>
            <a:r>
              <a:rPr lang="en-US" dirty="0"/>
              <a:t>Set: Set the variable</a:t>
            </a:r>
          </a:p>
          <a:p>
            <a:r>
              <a:rPr lang="en-US" dirty="0"/>
              <a:t>Export: Create environment variable</a:t>
            </a:r>
          </a:p>
          <a:p>
            <a:r>
              <a:rPr lang="en-US" dirty="0"/>
              <a:t>Unset : Remove the variable already set</a:t>
            </a:r>
          </a:p>
          <a:p>
            <a:r>
              <a:rPr lang="en-US" dirty="0"/>
              <a:t>Set </a:t>
            </a:r>
          </a:p>
          <a:p>
            <a:r>
              <a:rPr lang="en-US" dirty="0"/>
              <a:t>Option          task</a:t>
            </a:r>
          </a:p>
          <a:p>
            <a:r>
              <a:rPr lang="en-US" dirty="0"/>
              <a:t>-b          </a:t>
            </a:r>
            <a:r>
              <a:rPr lang="en-US" sz="1400" dirty="0"/>
              <a:t>notify the job </a:t>
            </a:r>
            <a:r>
              <a:rPr lang="en-US" sz="1400" dirty="0" err="1"/>
              <a:t>termin</a:t>
            </a:r>
            <a:r>
              <a:rPr lang="en-US" sz="1400" dirty="0"/>
              <a:t>. immediately </a:t>
            </a:r>
          </a:p>
          <a:p>
            <a:r>
              <a:rPr lang="en-US" dirty="0"/>
              <a:t>-e          </a:t>
            </a:r>
            <a:r>
              <a:rPr lang="en-US" sz="1100" dirty="0"/>
              <a:t>exit </a:t>
            </a:r>
            <a:r>
              <a:rPr lang="en-US" sz="1100" dirty="0" err="1"/>
              <a:t>imm</a:t>
            </a:r>
            <a:r>
              <a:rPr lang="en-US" sz="1100" dirty="0"/>
              <a:t>. If the command exist  with non zero status</a:t>
            </a:r>
          </a:p>
          <a:p>
            <a:r>
              <a:rPr lang="en-US" dirty="0"/>
              <a:t>-m</a:t>
            </a:r>
            <a:r>
              <a:rPr lang="en-US" sz="1100" dirty="0"/>
              <a:t>                 Job will be enabled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11491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96BD2-C682-45AB-9C2B-E7DF06C0D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7" y="95626"/>
            <a:ext cx="7366455" cy="53981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58A552-E9A1-4259-8668-1087F29AAFBB}"/>
              </a:ext>
            </a:extLst>
          </p:cNvPr>
          <p:cNvSpPr/>
          <p:nvPr/>
        </p:nvSpPr>
        <p:spPr>
          <a:xfrm>
            <a:off x="7732450" y="2263806"/>
            <a:ext cx="4101483" cy="1606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r>
              <a:rPr lang="en-US" dirty="0"/>
              <a:t>  -n </a:t>
            </a:r>
            <a:r>
              <a:rPr lang="en-US" dirty="0" err="1"/>
              <a:t>filename|more</a:t>
            </a:r>
            <a:r>
              <a:rPr lang="en-US" dirty="0"/>
              <a:t>: Used to print in desired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7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7B375-D109-441C-9FA5-B69C5F250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52" y="155540"/>
            <a:ext cx="7011872" cy="513828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BEF6CE-AD03-4DE4-A9ED-B7382C625D78}"/>
              </a:ext>
            </a:extLst>
          </p:cNvPr>
          <p:cNvSpPr/>
          <p:nvPr/>
        </p:nvSpPr>
        <p:spPr>
          <a:xfrm>
            <a:off x="7741328" y="861133"/>
            <a:ext cx="4101484" cy="4048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Sort filename:</a:t>
            </a:r>
          </a:p>
          <a:p>
            <a:r>
              <a:rPr lang="en-US" dirty="0"/>
              <a:t>Sorts the first letter of each word in alphabetic order</a:t>
            </a:r>
          </a:p>
          <a:p>
            <a:r>
              <a:rPr lang="en-IN" dirty="0"/>
              <a:t>Sort –n filename: sorts the words in alphabetic order</a:t>
            </a:r>
          </a:p>
          <a:p>
            <a:r>
              <a:rPr lang="en-IN" dirty="0"/>
              <a:t>Sort –nr filename: sorts the words in reverse alphabetic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9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96589-6D72-4839-875F-8EA94F6A2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98" y="102336"/>
            <a:ext cx="6842464" cy="501414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6EFE2B-6064-461C-8B01-E3482996654A}"/>
              </a:ext>
            </a:extLst>
          </p:cNvPr>
          <p:cNvSpPr/>
          <p:nvPr/>
        </p:nvSpPr>
        <p:spPr>
          <a:xfrm>
            <a:off x="7483876" y="506027"/>
            <a:ext cx="3835153" cy="5388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Vi/vim : Editor to edit files</a:t>
            </a:r>
          </a:p>
          <a:p>
            <a:r>
              <a:rPr lang="en-US" dirty="0"/>
              <a:t>Vi filename: Creates a new file if does not exist otherwise it opens</a:t>
            </a:r>
          </a:p>
          <a:p>
            <a:r>
              <a:rPr lang="en-US" dirty="0"/>
              <a:t>Vi –R filename: Opens the existing file in read only mode</a:t>
            </a:r>
          </a:p>
          <a:p>
            <a:r>
              <a:rPr lang="en-US" dirty="0"/>
              <a:t>Vi commands</a:t>
            </a:r>
          </a:p>
          <a:p>
            <a:r>
              <a:rPr lang="en-US" dirty="0"/>
              <a:t>j- to down the cursor</a:t>
            </a:r>
          </a:p>
          <a:p>
            <a:r>
              <a:rPr lang="en-US" dirty="0"/>
              <a:t>k- up the cursor</a:t>
            </a:r>
          </a:p>
          <a:p>
            <a:r>
              <a:rPr lang="en-US" dirty="0"/>
              <a:t>h-to move left the cursor</a:t>
            </a:r>
          </a:p>
          <a:p>
            <a:r>
              <a:rPr lang="en-US" dirty="0"/>
              <a:t>I –to move right the cursor</a:t>
            </a:r>
          </a:p>
          <a:p>
            <a:r>
              <a:rPr lang="en-US" dirty="0"/>
              <a:t>:q!– quit</a:t>
            </a:r>
          </a:p>
          <a:p>
            <a:r>
              <a:rPr lang="en-US" dirty="0"/>
              <a:t>:</a:t>
            </a:r>
            <a:r>
              <a:rPr lang="en-US" dirty="0" err="1"/>
              <a:t>wq</a:t>
            </a:r>
            <a:r>
              <a:rPr lang="en-US" dirty="0"/>
              <a:t>- save </a:t>
            </a:r>
            <a:r>
              <a:rPr lang="en-US" dirty="0" err="1"/>
              <a:t>nd</a:t>
            </a:r>
            <a:r>
              <a:rPr lang="en-US" dirty="0"/>
              <a:t> quit</a:t>
            </a:r>
          </a:p>
          <a:p>
            <a:r>
              <a:rPr lang="en-IN" dirty="0" err="1"/>
              <a:t>yy</a:t>
            </a:r>
            <a:r>
              <a:rPr lang="en-IN" dirty="0"/>
              <a:t>- copy complete line</a:t>
            </a:r>
          </a:p>
          <a:p>
            <a:r>
              <a:rPr lang="en-IN" dirty="0"/>
              <a:t>4yy- copy 4 lines</a:t>
            </a:r>
          </a:p>
          <a:p>
            <a:r>
              <a:rPr lang="en-IN" dirty="0"/>
              <a:t>dd-to delete</a:t>
            </a:r>
          </a:p>
          <a:p>
            <a:r>
              <a:rPr lang="en-IN" dirty="0"/>
              <a:t>p- paste </a:t>
            </a:r>
          </a:p>
          <a:p>
            <a:r>
              <a:rPr lang="en-IN" dirty="0"/>
              <a:t>cc-cut</a:t>
            </a:r>
          </a:p>
        </p:txBody>
      </p:sp>
    </p:spTree>
    <p:extLst>
      <p:ext uri="{BB962C8B-B14F-4D97-AF65-F5344CB8AC3E}">
        <p14:creationId xmlns:p14="http://schemas.microsoft.com/office/powerpoint/2010/main" val="199646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B57A8-B949-4081-91FE-26CA9EA44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41" y="197625"/>
            <a:ext cx="7233166" cy="530045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E00974-C2D2-4DC2-B037-3CACE9CF2970}"/>
              </a:ext>
            </a:extLst>
          </p:cNvPr>
          <p:cNvSpPr/>
          <p:nvPr/>
        </p:nvSpPr>
        <p:spPr>
          <a:xfrm>
            <a:off x="7794594" y="452761"/>
            <a:ext cx="4397406" cy="5042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Special variable </a:t>
            </a:r>
          </a:p>
          <a:p>
            <a:r>
              <a:rPr lang="en-US" dirty="0"/>
              <a:t>$0- filename of the current script</a:t>
            </a:r>
          </a:p>
          <a:p>
            <a:r>
              <a:rPr lang="en-US" dirty="0"/>
              <a:t>$n- position of an argument </a:t>
            </a:r>
          </a:p>
          <a:p>
            <a:r>
              <a:rPr lang="en-US" dirty="0"/>
              <a:t>$#- No. of arguments supplied to the script</a:t>
            </a:r>
          </a:p>
          <a:p>
            <a:r>
              <a:rPr lang="en-US" dirty="0"/>
              <a:t>$*-all the arguments are double quoted</a:t>
            </a:r>
          </a:p>
          <a:p>
            <a:r>
              <a:rPr lang="en-US" dirty="0"/>
              <a:t>$@-all the arguments are individually quoted</a:t>
            </a:r>
          </a:p>
          <a:p>
            <a:r>
              <a:rPr lang="en-US" dirty="0"/>
              <a:t>$?- exit status of the last command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5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1DC12-B4CA-49C8-8EFC-BD6406CAA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390" y="123825"/>
            <a:ext cx="8260307" cy="6053138"/>
          </a:xfrm>
        </p:spPr>
      </p:pic>
    </p:spTree>
    <p:extLst>
      <p:ext uri="{BB962C8B-B14F-4D97-AF65-F5344CB8AC3E}">
        <p14:creationId xmlns:p14="http://schemas.microsoft.com/office/powerpoint/2010/main" val="364292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395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Shell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user</dc:creator>
  <cp:lastModifiedBy>user</cp:lastModifiedBy>
  <cp:revision>8</cp:revision>
  <dcterms:created xsi:type="dcterms:W3CDTF">2021-02-11T16:49:14Z</dcterms:created>
  <dcterms:modified xsi:type="dcterms:W3CDTF">2021-02-11T18:19:44Z</dcterms:modified>
</cp:coreProperties>
</file>