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825E-5297-48CA-8CCB-CB0B7464FE1A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B7F0-E950-4ADF-B271-00AAF62B1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60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825E-5297-48CA-8CCB-CB0B7464FE1A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B7F0-E950-4ADF-B271-00AAF62B1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60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825E-5297-48CA-8CCB-CB0B7464FE1A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B7F0-E950-4ADF-B271-00AAF62B1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14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825E-5297-48CA-8CCB-CB0B7464FE1A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B7F0-E950-4ADF-B271-00AAF62B1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73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825E-5297-48CA-8CCB-CB0B7464FE1A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B7F0-E950-4ADF-B271-00AAF62B1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61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825E-5297-48CA-8CCB-CB0B7464FE1A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B7F0-E950-4ADF-B271-00AAF62B1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40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825E-5297-48CA-8CCB-CB0B7464FE1A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B7F0-E950-4ADF-B271-00AAF62B1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1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825E-5297-48CA-8CCB-CB0B7464FE1A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B7F0-E950-4ADF-B271-00AAF62B1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48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825E-5297-48CA-8CCB-CB0B7464FE1A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B7F0-E950-4ADF-B271-00AAF62B1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81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825E-5297-48CA-8CCB-CB0B7464FE1A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B7F0-E950-4ADF-B271-00AAF62B1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89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825E-5297-48CA-8CCB-CB0B7464FE1A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B7F0-E950-4ADF-B271-00AAF62B1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07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2825E-5297-48CA-8CCB-CB0B7464FE1A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2B7F0-E950-4ADF-B271-00AAF62B1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2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CI CD PIPELINE USING GIT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1793" y="4107135"/>
            <a:ext cx="5164183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Babu Joseph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166720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61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virtual machine and start Jenkins &amp;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in to Jenkins using user credentials.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3 jobs, as job1 – Build, job 2 – Test, job 3 – Deploy.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job : New item -&gt; Job name -&gt; Freestyle project -&gt; Create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the same for job2 &amp; job 3 as well.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connecting your repository link: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1 -&gt; Configure -&gt; Source code management -&gt;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URL -&gt;save &amp; apply.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the same for job2&amp;3.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32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Jenkins to build continuously we need to install maven and its dependencies.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job 1 -&gt; Build -&gt; Build using shell commands -&gt; Mention the code directory &amp; maven install(Required commands) -&gt; Save &amp;Apply.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job 1 is build and success, it should be deployed to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container. For that we need to build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 in job 2.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job2 -&gt; Build -&gt; Shell commands.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shell commands mention the directory, commands to create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 etc…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38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job 3, we need to deploy the application after successful building &amp; testing.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job 3 -&gt; Build -&gt; Shell commands -&gt; Mention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 build in the previous job.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&amp; Apply.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it is a CI CD pipeline all the 3 jobs must be interconnected.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that, Jenkins should know which job must be executed next after completing one job.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job1 -&gt; Post build actions -&gt; Build other job -&gt; job 2.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 configure job 2 as well.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090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PIPELINE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‘+’ above the jobs.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the view name (Pipeline name)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build pipeline view.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Mention from where pipeline should start.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&amp; OK.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is created.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pipeline and your jobs will be continuously integrated.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468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343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JENKINS CI CD PIPELINE USING GIT</vt:lpstr>
      <vt:lpstr>STEPS</vt:lpstr>
      <vt:lpstr>PowerPoint Presentation</vt:lpstr>
      <vt:lpstr>PowerPoint Presentation</vt:lpstr>
      <vt:lpstr>CREATING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CI CD PIPELINE USING GIT</dc:title>
  <dc:creator>DELL</dc:creator>
  <cp:lastModifiedBy>user</cp:lastModifiedBy>
  <cp:revision>7</cp:revision>
  <dcterms:created xsi:type="dcterms:W3CDTF">2021-04-28T05:30:22Z</dcterms:created>
  <dcterms:modified xsi:type="dcterms:W3CDTF">2021-04-28T13:02:51Z</dcterms:modified>
</cp:coreProperties>
</file>