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CF9C-475B-430B-836B-0AE5B1DC4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6E02D-3750-49C8-A70A-501E6870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A9033-0D0C-4811-AA4D-4E4BD60B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A9EE-D67C-4842-B464-C67CF4AA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1113-EB22-43EA-9CE7-53110431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1235-E597-4283-BC79-8792ED1B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B67F2-9C3D-4151-B5E6-ECBA9D14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4B69-981B-4284-8176-A3E74E26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0B95-6548-418B-9F2C-A2C67998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BE64-D8FB-4DD5-BD2D-F0784266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1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5A1D5-57E4-4168-8D14-C8B88F5C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1F33D-207A-407F-B59E-B0A930E9E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3388-6F7F-4602-992B-EB519FFF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E514-734A-4127-9A20-06A85768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FF09-5AFE-462C-A831-1B8174F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4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5FE1-6D41-4487-9043-5C54187D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57FA-3EAE-41B0-BD33-D6FC267F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15C1-B84F-451E-A340-4C29F397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22C0-BB88-4040-BD92-C4D2BC6E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3A2D-2836-4213-BEEA-BDCFD88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8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6B5-46D8-4D52-BE3E-778FDF62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474EC-F2BB-4EF3-ADB4-C7129F24E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5E84-685A-471A-8082-CBF8CAD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B7B0-7680-4BC0-9966-0C34AA72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5096-A696-4218-8A76-187BAFE5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0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C249-0E49-4405-BB09-24C6CB73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5EB9-7A27-4174-BAAE-B5F5E0B2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D14A8-1650-4033-B008-04EF25EB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68128-2391-492B-914F-FD668C03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66B71-1731-481F-BD83-7A98A6C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3132-73E9-48C7-9278-D7B904A1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5399-B6D1-47B8-BA62-7523911D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6637-F47F-40F5-9BE3-3ACA0014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D4994-74A9-42DD-98C9-88D9B99E7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5530-E17F-41E1-BAF7-7A906C10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57D08-E675-4942-8F56-88C2853AB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879C2-D4F8-4034-8412-6A9D31D1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03643-AB04-40B7-932B-847D08E7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7AF35-F573-4838-B09F-DADDE52B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0118-AC97-4655-8CF9-3796ED9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88E18-A669-49A6-A54D-7AA5F0D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1521E-B7B6-453D-8A9C-03F9E326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0FEC1-BD20-4236-AD82-6F6FDA3D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3AD78-E482-476C-9CF7-B7E658C9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41C9C-7DCA-4F3F-8AF0-8547EF1B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BD80-CAB2-4586-890B-40E9ACF7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5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3E6-4095-4D81-8C90-774E738B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7071-123E-4BB4-97D4-D6616558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1F9A-3837-4C7D-9264-4FE71BB9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930A1-4EAE-4FA4-8074-E5170E64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6A40-1D9C-48FF-9A21-917B5037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BB374-CAAD-4E33-A492-D4E04E1B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323A-019D-40B1-A38D-EA57E2B3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E8E81-CE75-4936-AC7E-EFC1A9AE7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99B62-20B7-443B-A2FB-59BB1D45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2B64D-8729-4B47-B03A-1864A344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5EF7D-9810-46C6-85A3-C9D6B62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4549-D01F-4EA2-BBBF-2FA4F3F7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6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7147C-78B5-4795-9CC6-0A245CDC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762A4-C5CC-44DF-AF53-C06CF9616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620D-0AC5-45EB-A164-A38B7AA9A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8D2F-21CD-4EF4-8859-ACB7C255C25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A42C-D1B5-47AA-8F8C-B5C642E1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46C0-E9C6-466D-96FD-2BB15C0E8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72F0-9073-46EC-A4EF-39318FCB0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17A-8DB1-4214-A179-266166CD5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2481"/>
            <a:ext cx="9144000" cy="1077481"/>
          </a:xfrm>
        </p:spPr>
        <p:txBody>
          <a:bodyPr/>
          <a:lstStyle/>
          <a:p>
            <a:r>
              <a:rPr lang="en-US" dirty="0"/>
              <a:t>BASICS OF GIT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28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5FB28-615C-430F-8F97-C7C13C63A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413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EFFC3-69C5-45B5-ABC3-FC1640296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1" y="168676"/>
            <a:ext cx="11296917" cy="6354516"/>
          </a:xfrm>
        </p:spPr>
      </p:pic>
    </p:spTree>
    <p:extLst>
      <p:ext uri="{BB962C8B-B14F-4D97-AF65-F5344CB8AC3E}">
        <p14:creationId xmlns:p14="http://schemas.microsoft.com/office/powerpoint/2010/main" val="20875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F1DE9-27D1-4CEB-936E-F285BCF7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" y="88900"/>
            <a:ext cx="11915422" cy="6702425"/>
          </a:xfrm>
        </p:spPr>
      </p:pic>
    </p:spTree>
    <p:extLst>
      <p:ext uri="{BB962C8B-B14F-4D97-AF65-F5344CB8AC3E}">
        <p14:creationId xmlns:p14="http://schemas.microsoft.com/office/powerpoint/2010/main" val="69065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77722-AA91-4B2B-8E83-C81303E4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130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6B5D1-98A0-470C-B3F4-C8736F3E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6" y="14288"/>
            <a:ext cx="11985977" cy="6742112"/>
          </a:xfrm>
        </p:spPr>
      </p:pic>
    </p:spTree>
    <p:extLst>
      <p:ext uri="{BB962C8B-B14F-4D97-AF65-F5344CB8AC3E}">
        <p14:creationId xmlns:p14="http://schemas.microsoft.com/office/powerpoint/2010/main" val="92122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84869-B637-4CF6-9B62-EB60025D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"/>
            <a:ext cx="12091988" cy="6801743"/>
          </a:xfrm>
        </p:spPr>
      </p:pic>
    </p:spTree>
    <p:extLst>
      <p:ext uri="{BB962C8B-B14F-4D97-AF65-F5344CB8AC3E}">
        <p14:creationId xmlns:p14="http://schemas.microsoft.com/office/powerpoint/2010/main" val="218715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BD3A1-85A9-4057-8742-3843E1110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908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AF434-8A45-4B48-AEB9-10CF62449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5689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8122D-F3B1-443F-8CD4-B1940C8C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558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D9D0-F1A3-4E1A-8B33-7670248DD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"/>
            <a:ext cx="12091988" cy="6801743"/>
          </a:xfrm>
        </p:spPr>
      </p:pic>
    </p:spTree>
    <p:extLst>
      <p:ext uri="{BB962C8B-B14F-4D97-AF65-F5344CB8AC3E}">
        <p14:creationId xmlns:p14="http://schemas.microsoft.com/office/powerpoint/2010/main" val="227989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E01B8-A774-45DD-947E-0028799FA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823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4F40E-E5B6-43C3-97D6-A04FD225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3332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6E211-49FD-4D54-A422-7F5AE304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54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C7013-C52A-4D56-B16C-75D451D9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228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4D18F-8CBF-4E89-9077-988005979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097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6068E-375F-452A-8487-FF43667E7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32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360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1A7AA-D4B3-4644-902F-E081700A3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0867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A9A5-35B8-4F4E-8252-7041F207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 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                  </a:t>
            </a: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53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7FD0DA-2861-4037-919D-DB3809FA0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A8DBE-F24A-421D-8D48-565AD163A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D516B-5844-4588-A08F-58E71536B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" y="79375"/>
            <a:ext cx="12050889" cy="6778625"/>
          </a:xfrm>
        </p:spPr>
      </p:pic>
    </p:spTree>
    <p:extLst>
      <p:ext uri="{BB962C8B-B14F-4D97-AF65-F5344CB8AC3E}">
        <p14:creationId xmlns:p14="http://schemas.microsoft.com/office/powerpoint/2010/main" val="64981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742D8-5BFA-4C5E-83C7-3B904D512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3572"/>
            <a:ext cx="12179300" cy="6850856"/>
          </a:xfrm>
        </p:spPr>
      </p:pic>
    </p:spTree>
    <p:extLst>
      <p:ext uri="{BB962C8B-B14F-4D97-AF65-F5344CB8AC3E}">
        <p14:creationId xmlns:p14="http://schemas.microsoft.com/office/powerpoint/2010/main" val="1329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54F92-3F2D-4B54-99C0-665AC0005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9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08074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D78A0-09F5-497B-AAF3-6A90093F5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2744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549BA-CEBE-408B-B05F-015BF5ED5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0"/>
            <a:ext cx="12056533" cy="6781800"/>
          </a:xfrm>
        </p:spPr>
      </p:pic>
    </p:spTree>
    <p:extLst>
      <p:ext uri="{BB962C8B-B14F-4D97-AF65-F5344CB8AC3E}">
        <p14:creationId xmlns:p14="http://schemas.microsoft.com/office/powerpoint/2010/main" val="3404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Widescreen</PresentationFormat>
  <Paragraphs>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BASICS OF 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2021-03-07T16:47:20Z</dcterms:created>
  <dcterms:modified xsi:type="dcterms:W3CDTF">2021-03-07T17:26:55Z</dcterms:modified>
</cp:coreProperties>
</file>