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68" r:id="rId1"/>
  </p:sldMasterIdLst>
  <p:sldIdLst>
    <p:sldId id="256" r:id="rId2"/>
    <p:sldId id="257" r:id="rId3"/>
    <p:sldId id="262" r:id="rId4"/>
    <p:sldId id="261" r:id="rId5"/>
    <p:sldId id="270" r:id="rId6"/>
    <p:sldId id="271" r:id="rId7"/>
    <p:sldId id="272" r:id="rId8"/>
    <p:sldId id="263" r:id="rId9"/>
    <p:sldId id="268" r:id="rId10"/>
    <p:sldId id="269" r:id="rId11"/>
    <p:sldId id="264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9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70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6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8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2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3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4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BCBA91-E33B-4910-A15A-CB53FE8468E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4EB230-E0D5-4D48-8CD7-2C1BD5A94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84FE-E148-4784-83BD-FA75A5076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5860E-194B-4C79-8C47-3F857F61F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5ECD-A7BB-47F5-BD43-DFB872F8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A1A5DE-0806-4330-B839-3F54FCDF3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64" y="1897224"/>
            <a:ext cx="7400756" cy="4652865"/>
          </a:xfrm>
        </p:spPr>
      </p:pic>
    </p:spTree>
    <p:extLst>
      <p:ext uri="{BB962C8B-B14F-4D97-AF65-F5344CB8AC3E}">
        <p14:creationId xmlns:p14="http://schemas.microsoft.com/office/powerpoint/2010/main" val="19471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A553-2821-44E3-BBBE-D66C071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A06C9-D430-493F-BCEB-2ADE27343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68" y="1580050"/>
            <a:ext cx="8608419" cy="5026090"/>
          </a:xfrm>
        </p:spPr>
      </p:pic>
    </p:spTree>
    <p:extLst>
      <p:ext uri="{BB962C8B-B14F-4D97-AF65-F5344CB8AC3E}">
        <p14:creationId xmlns:p14="http://schemas.microsoft.com/office/powerpoint/2010/main" val="121612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4638-6072-41E1-B874-D8E10FA8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15A30-1C38-4281-83E2-2BA1CABF0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38" y="1654628"/>
            <a:ext cx="8298804" cy="5091404"/>
          </a:xfrm>
        </p:spPr>
      </p:pic>
    </p:spTree>
    <p:extLst>
      <p:ext uri="{BB962C8B-B14F-4D97-AF65-F5344CB8AC3E}">
        <p14:creationId xmlns:p14="http://schemas.microsoft.com/office/powerpoint/2010/main" val="107180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9259-CABE-4720-97D5-F8D9281E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contacting to site: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35D1C-AEE0-42DE-8FC0-2E0BD7FC1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4" y="1685311"/>
            <a:ext cx="7651101" cy="4640845"/>
          </a:xfrm>
        </p:spPr>
      </p:pic>
    </p:spTree>
    <p:extLst>
      <p:ext uri="{BB962C8B-B14F-4D97-AF65-F5344CB8AC3E}">
        <p14:creationId xmlns:p14="http://schemas.microsoft.com/office/powerpoint/2010/main" val="375969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2BFD-A8FF-4EB5-BF16-81026ABB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7C5FE-C141-4E76-8827-0D7E26024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67" y="836224"/>
            <a:ext cx="7281149" cy="4059237"/>
          </a:xfrm>
        </p:spPr>
      </p:pic>
    </p:spTree>
    <p:extLst>
      <p:ext uri="{BB962C8B-B14F-4D97-AF65-F5344CB8AC3E}">
        <p14:creationId xmlns:p14="http://schemas.microsoft.com/office/powerpoint/2010/main" val="333641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64B4-B23A-4C7A-BF7C-B389CAA5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2A98D-10E8-4231-9F9C-309504733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49861"/>
            <a:ext cx="9825134" cy="6558277"/>
          </a:xfrm>
        </p:spPr>
      </p:pic>
    </p:spTree>
    <p:extLst>
      <p:ext uri="{BB962C8B-B14F-4D97-AF65-F5344CB8AC3E}">
        <p14:creationId xmlns:p14="http://schemas.microsoft.com/office/powerpoint/2010/main" val="316748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27FC-A4DC-4EF9-9168-B979AEC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8E3D5-D888-46FC-A4CC-3EF08DCC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Online shopping is something that most of us take for granted these days. We enjoy the convenience and other benefits of shopping online. </a:t>
            </a:r>
          </a:p>
          <a:p>
            <a:pPr algn="l"/>
            <a:r>
              <a:rPr lang="en-US" dirty="0"/>
              <a:t>However it wasn’t that long ago that we couldn’t shop online from home at all. Online shopping didn’t even develop until the mid-1990’s.</a:t>
            </a:r>
          </a:p>
          <a:p>
            <a:pPr algn="l"/>
            <a:r>
              <a:rPr lang="en-US" dirty="0"/>
              <a:t>When we remember that, we realize that we’re still in the early stages of online shopping.</a:t>
            </a:r>
          </a:p>
          <a:p>
            <a:pPr algn="l"/>
            <a:r>
              <a:rPr lang="en-US" dirty="0"/>
              <a:t> We’re still learning what works, what doesn’t and how we can improve this great shopping option so that it’s even better in the future than it is today.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7FDA-4F47-4DBC-B69D-4F688E5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61FA-3444-400A-8F2C-8B6C2D8F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products online.</a:t>
            </a:r>
          </a:p>
          <a:p>
            <a:r>
              <a:rPr lang="en-US" dirty="0"/>
              <a:t>Making brands to reach more customers.</a:t>
            </a:r>
          </a:p>
          <a:p>
            <a:r>
              <a:rPr lang="en-US" dirty="0"/>
              <a:t>Maintain admin panel</a:t>
            </a:r>
          </a:p>
          <a:p>
            <a:r>
              <a:rPr lang="en-US" dirty="0"/>
              <a:t>Maintain vendor panel</a:t>
            </a:r>
          </a:p>
          <a:p>
            <a:r>
              <a:rPr lang="en-US" dirty="0"/>
              <a:t>Vendor can add or delete his/her advertisements.</a:t>
            </a:r>
          </a:p>
          <a:p>
            <a:r>
              <a:rPr lang="en-US" dirty="0"/>
              <a:t>Admin can maintain both customers and vendors.</a:t>
            </a:r>
          </a:p>
        </p:txBody>
      </p:sp>
    </p:spTree>
    <p:extLst>
      <p:ext uri="{BB962C8B-B14F-4D97-AF65-F5344CB8AC3E}">
        <p14:creationId xmlns:p14="http://schemas.microsoft.com/office/powerpoint/2010/main" val="21787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6BB4-01B5-4EA5-AED8-B31D366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ED68-DFF6-44FE-A8D5-124C63DD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Java(spring ,hibernate)</a:t>
            </a:r>
          </a:p>
          <a:p>
            <a:r>
              <a:rPr lang="en-US" dirty="0" err="1"/>
              <a:t>Mysql</a:t>
            </a:r>
            <a:r>
              <a:rPr lang="en-US" dirty="0"/>
              <a:t> for database</a:t>
            </a:r>
          </a:p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Java script</a:t>
            </a:r>
          </a:p>
          <a:p>
            <a:r>
              <a:rPr lang="en-US" dirty="0" err="1"/>
              <a:t>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5FCF-225A-432B-B9F0-75258065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flow diagram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6F8DEA55-5A3E-4FF2-B336-27076C6E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38" y="1966916"/>
            <a:ext cx="5974598" cy="3589331"/>
          </a:xfrm>
        </p:spPr>
      </p:pic>
    </p:spTree>
    <p:extLst>
      <p:ext uri="{BB962C8B-B14F-4D97-AF65-F5344CB8AC3E}">
        <p14:creationId xmlns:p14="http://schemas.microsoft.com/office/powerpoint/2010/main" val="23214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F410-5BE1-4532-A9AC-B3AB2F32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4AB5A-3171-4ECE-9FF7-4C8A6C8DE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595" y="1886899"/>
            <a:ext cx="6523285" cy="3749365"/>
          </a:xfrm>
        </p:spPr>
      </p:pic>
    </p:spTree>
    <p:extLst>
      <p:ext uri="{BB962C8B-B14F-4D97-AF65-F5344CB8AC3E}">
        <p14:creationId xmlns:p14="http://schemas.microsoft.com/office/powerpoint/2010/main" val="178253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D5EC-E510-435E-9A73-78FF6D5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E234F-6A83-4A1E-9FCF-312BB40FD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1" y="1841175"/>
            <a:ext cx="6149873" cy="3840813"/>
          </a:xfrm>
        </p:spPr>
      </p:pic>
    </p:spTree>
    <p:extLst>
      <p:ext uri="{BB962C8B-B14F-4D97-AF65-F5344CB8AC3E}">
        <p14:creationId xmlns:p14="http://schemas.microsoft.com/office/powerpoint/2010/main" val="13324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EA33-1E32-4875-9B52-98E8127A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AA3E0-28A1-4EB9-B03F-43E6A0F1E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64" y="1736826"/>
            <a:ext cx="6742823" cy="4272087"/>
          </a:xfrm>
        </p:spPr>
      </p:pic>
    </p:spTree>
    <p:extLst>
      <p:ext uri="{BB962C8B-B14F-4D97-AF65-F5344CB8AC3E}">
        <p14:creationId xmlns:p14="http://schemas.microsoft.com/office/powerpoint/2010/main" val="117623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B36-0106-4E65-9B95-1430D0F7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02522-E1BA-4095-8DBF-97844CB9C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3" y="1670179"/>
            <a:ext cx="8123397" cy="4907903"/>
          </a:xfrm>
        </p:spPr>
      </p:pic>
    </p:spTree>
    <p:extLst>
      <p:ext uri="{BB962C8B-B14F-4D97-AF65-F5344CB8AC3E}">
        <p14:creationId xmlns:p14="http://schemas.microsoft.com/office/powerpoint/2010/main" val="3594494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352</TotalTime>
  <Words>181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Calisto MT</vt:lpstr>
      <vt:lpstr>Times New Roman</vt:lpstr>
      <vt:lpstr>Wingdings 2</vt:lpstr>
      <vt:lpstr>Slate</vt:lpstr>
      <vt:lpstr>E commerce</vt:lpstr>
      <vt:lpstr>Abstract</vt:lpstr>
      <vt:lpstr>Goals</vt:lpstr>
      <vt:lpstr>Technology used</vt:lpstr>
      <vt:lpstr>Customer flow diagram</vt:lpstr>
      <vt:lpstr>Vendor flow diagram</vt:lpstr>
      <vt:lpstr>Admin flow diagram</vt:lpstr>
      <vt:lpstr>Index page</vt:lpstr>
      <vt:lpstr>Admin page:</vt:lpstr>
      <vt:lpstr>Vendor page:</vt:lpstr>
      <vt:lpstr>Customer home page</vt:lpstr>
      <vt:lpstr>Product page</vt:lpstr>
      <vt:lpstr>Customer contacting to site: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akshith Krishna</dc:creator>
  <cp:lastModifiedBy>akshith Krishna</cp:lastModifiedBy>
  <cp:revision>17</cp:revision>
  <dcterms:created xsi:type="dcterms:W3CDTF">2020-12-09T16:40:56Z</dcterms:created>
  <dcterms:modified xsi:type="dcterms:W3CDTF">2020-12-21T04:12:11Z</dcterms:modified>
</cp:coreProperties>
</file>