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</p:sldMasterIdLst>
  <p:notesMasterIdLst>
    <p:notesMasterId r:id="rId7"/>
  </p:notesMasterIdLst>
  <p:sldIdLst>
    <p:sldId id="14116852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" id="{A650711B-B89C-4826-8C36-771F58E843EF}">
          <p14:sldIdLst/>
        </p14:section>
        <p14:section name="Customer Service Portal" id="{F111172F-AB49-476E-9EE5-D7BB02774ADD}">
          <p14:sldIdLst>
            <p14:sldId id="141168524"/>
          </p14:sldIdLst>
        </p14:section>
        <p14:section name="iDATA" id="{68F9A80B-8515-4980-AEEA-11E229159622}">
          <p14:sldIdLst/>
        </p14:section>
        <p14:section name="Systems" id="{8CB20DD2-195B-4EFE-BA80-6346B7A35CBA}">
          <p14:sldIdLst/>
        </p14:section>
        <p14:section name="Systems of Innovation" id="{C019B7CC-E718-4AFF-AC08-9AF63D4B4F9B}">
          <p14:sldIdLst/>
        </p14:section>
        <p14:section name="EEM Integration" id="{0D84F351-8C9C-4354-9C9F-304B59E1BB5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73EC-5521-40D9-A32E-E7F8F9E3FB1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889BD-8282-4EA2-9F5C-FE6EDA11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9B662-7CA8-3341-8654-03BB6CDAB4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7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364A-E9BC-3F4A-B511-26793611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7AB0-5472-4745-873D-9A97A0A9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5537-CA8C-C244-BF7A-D0BCDD2D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1E30-5F11-4FB4-8DED-30E9C42E4762}" type="datetime1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65747-B4D4-A445-AFC4-71AA0F92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A9D14-4557-8241-BD13-5A390333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F03D-201A-934F-AF8C-F2B8E4F80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6347-3970-704E-A1CC-493A9D9E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6C38D-3450-DE40-86BA-756A7D5B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8905-F8F0-484B-8484-4C174727C96A}" type="datetime1">
              <a:rPr lang="en-GB" smtClean="0"/>
              <a:t>05/05/2021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1661E-CB4E-5B4F-BD33-469CDA80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AE1D6-BBC1-184E-8DDC-40398DA6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F03D-201A-934F-AF8C-F2B8E4F80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24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4AB44-8F9D-B24A-9624-301AD8BE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149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607DF03D-201A-934F-AF8C-F2B8E4F80CA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70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9DDF-9108-F048-8BA7-31AE0774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00DE-0DA4-104C-A8ED-EEE19828B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0A1E2-0756-C845-87A1-0D409F64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01A6E-4980-E247-86F1-D4D3CE3E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4E90-C439-46F3-9F38-8A07A3460E97}" type="datetime1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CBB89-6B1A-A049-949D-7B0EBE3A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49ADF-39D8-FD4D-BD41-94475921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7FA1-8FE4-5147-B58B-3EBEB2357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17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32E4-658F-47E3-A851-0549107D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47231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4210028" y="2517504"/>
            <a:ext cx="3771942" cy="576062"/>
            <a:chOff x="3712599" y="617435"/>
            <a:chExt cx="1795090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9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7" y="617435"/>
              <a:ext cx="650811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087823" y="5105410"/>
            <a:ext cx="6016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$9.94 BILLION | 150,000+ IDEAPRENEURS | 46 COUNTRIES</a:t>
            </a:r>
          </a:p>
        </p:txBody>
      </p:sp>
      <p:sp>
        <p:nvSpPr>
          <p:cNvPr id="51" name="TextBox 48">
            <a:extLst>
              <a:ext uri="{FF2B5EF4-FFF2-40B4-BE49-F238E27FC236}">
                <a16:creationId xmlns:a16="http://schemas.microsoft.com/office/drawing/2014/main" id="{DB897070-8CAB-4115-99EC-6A8691EBE5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24972" y="3429013"/>
            <a:ext cx="31420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18518607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E54E3-DB74-E847-AE2A-108BDE2C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6FE2F-7E63-3245-A646-2CCEA8F01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DD20-2F55-5048-B2F3-0606170CE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8631-14C1-43DE-820A-0212578E0445}" type="datetime1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E2CC7-70DF-A049-B5F6-C7142243D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A2CC-08FF-BD4E-A802-5F7B0380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DF03D-201A-934F-AF8C-F2B8E4F80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38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cap="none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Calibri" panose="020F0502020204030204" pitchFamily="34" charset="0"/>
        <a:buChar char="−"/>
        <a:defRPr sz="1400">
          <a:solidFill>
            <a:schemeClr val="tx1"/>
          </a:solidFill>
          <a:latin typeface="+mj-lt"/>
        </a:defRPr>
      </a:lvl2pPr>
      <a:lvl3pPr marL="690563" indent="-2333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Calibri" panose="020F0502020204030204" pitchFamily="34" charset="0"/>
        <a:buChar char="▫"/>
        <a:defRPr sz="1400">
          <a:solidFill>
            <a:schemeClr val="tx1"/>
          </a:solidFill>
          <a:latin typeface="+mj-lt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bject 3">
            <a:extLst>
              <a:ext uri="{FF2B5EF4-FFF2-40B4-BE49-F238E27FC236}">
                <a16:creationId xmlns:a16="http://schemas.microsoft.com/office/drawing/2014/main" id="{8E54F58D-8802-1349-B83D-9C25CB269524}"/>
              </a:ext>
            </a:extLst>
          </p:cNvPr>
          <p:cNvSpPr/>
          <p:nvPr/>
        </p:nvSpPr>
        <p:spPr>
          <a:xfrm>
            <a:off x="-13852" y="-3515"/>
            <a:ext cx="39631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0" y="10160000"/>
                </a:moveTo>
                <a:lnTo>
                  <a:pt x="16256000" y="10160000"/>
                </a:lnTo>
                <a:lnTo>
                  <a:pt x="16256000" y="0"/>
                </a:lnTo>
                <a:lnTo>
                  <a:pt x="0" y="0"/>
                </a:lnTo>
                <a:lnTo>
                  <a:pt x="0" y="10160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bject 15">
            <a:extLst>
              <a:ext uri="{FF2B5EF4-FFF2-40B4-BE49-F238E27FC236}">
                <a16:creationId xmlns:a16="http://schemas.microsoft.com/office/drawing/2014/main" id="{ADD25C1E-8852-3844-995D-6003A3527C61}"/>
              </a:ext>
            </a:extLst>
          </p:cNvPr>
          <p:cNvSpPr/>
          <p:nvPr/>
        </p:nvSpPr>
        <p:spPr>
          <a:xfrm>
            <a:off x="6649524" y="2090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9CC76A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object 16">
            <a:extLst>
              <a:ext uri="{FF2B5EF4-FFF2-40B4-BE49-F238E27FC236}">
                <a16:creationId xmlns:a16="http://schemas.microsoft.com/office/drawing/2014/main" id="{0B7E42A6-3B51-2049-AC59-D40F3EBF2AFE}"/>
              </a:ext>
            </a:extLst>
          </p:cNvPr>
          <p:cNvSpPr/>
          <p:nvPr/>
        </p:nvSpPr>
        <p:spPr>
          <a:xfrm>
            <a:off x="6476926" y="2090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9CC76A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22AB592A-D8B3-7B4D-8CFE-FC01A3BFB46D}"/>
              </a:ext>
            </a:extLst>
          </p:cNvPr>
          <p:cNvSpPr txBox="1"/>
          <p:nvPr/>
        </p:nvSpPr>
        <p:spPr>
          <a:xfrm>
            <a:off x="4192255" y="317557"/>
            <a:ext cx="3084846" cy="350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73" marR="8573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905" algn="l"/>
                <a:tab pos="2103692" algn="l"/>
                <a:tab pos="2774918" algn="l"/>
                <a:tab pos="3753898" algn="l"/>
              </a:tabLst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Helvetica Light" charset="0"/>
                <a:cs typeface="Helvetica Light" charset="0"/>
              </a:rPr>
              <a:t>Experience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B886B1-1C6C-F74F-8853-79C0F3904B4E}"/>
              </a:ext>
            </a:extLst>
          </p:cNvPr>
          <p:cNvSpPr/>
          <p:nvPr/>
        </p:nvSpPr>
        <p:spPr>
          <a:xfrm>
            <a:off x="4350406" y="740263"/>
            <a:ext cx="5228547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270" marR="1905" algn="just">
              <a:lnSpc>
                <a:spcPts val="1200"/>
              </a:lnSpc>
              <a:spcAft>
                <a:spcPts val="500"/>
              </a:spcAft>
            </a:pPr>
            <a:endParaRPr lang="en-GB" sz="1000" dirty="0" smtClean="0">
              <a:latin typeface="Helvetica Light" panose="020B0403020202020204"/>
              <a:ea typeface="+mn-lt"/>
              <a:cs typeface="Helvetica" panose="020B0604020202020204" pitchFamily="34" charset="0"/>
            </a:endParaRPr>
          </a:p>
          <a:p>
            <a:pPr marL="172720" marR="1905" indent="-171450" algn="just">
              <a:lnSpc>
                <a:spcPts val="12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/>
                <a:ea typeface="+mn-lt"/>
                <a:cs typeface="Helvetica" panose="020B0604020202020204" pitchFamily="34" charset="0"/>
              </a:rPr>
              <a:t>T</a:t>
            </a:r>
            <a:r>
              <a:rPr lang="en-US" sz="1000" dirty="0" smtClean="0">
                <a:latin typeface="Helvetica Light" panose="020B0403020202020204"/>
                <a:cs typeface="Helvetica" panose="020B0604020202020204" pitchFamily="34" charset="0"/>
              </a:rPr>
              <a:t>rained in </a:t>
            </a:r>
            <a:r>
              <a:rPr lang="en-US" sz="1000" dirty="0">
                <a:latin typeface="Helvetica Light" panose="020B0403020202020204"/>
                <a:cs typeface="Helvetica" panose="020B0604020202020204" pitchFamily="34" charset="0"/>
              </a:rPr>
              <a:t>Developing Applications using </a:t>
            </a:r>
            <a:r>
              <a:rPr lang="en-US" sz="1000" dirty="0" smtClean="0">
                <a:latin typeface="Helvetica Light" panose="020B0403020202020204"/>
                <a:cs typeface="Helvetica" panose="020B0604020202020204" pitchFamily="34" charset="0"/>
              </a:rPr>
              <a:t>JSP and </a:t>
            </a:r>
            <a:r>
              <a:rPr lang="en-US" sz="1000" dirty="0">
                <a:latin typeface="Helvetica Light" panose="020B0403020202020204"/>
                <a:cs typeface="Helvetica" panose="020B0604020202020204" pitchFamily="34" charset="0"/>
              </a:rPr>
              <a:t>JDBC.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  <a:latin typeface="Helvetica Light" panose="020B0403020202020204"/>
              <a:ea typeface="+mn-lt"/>
              <a:cs typeface="Helvetica" panose="020B0604020202020204" pitchFamily="34" charset="0"/>
            </a:endParaRPr>
          </a:p>
          <a:p>
            <a:pPr marL="172720" marR="1905" indent="-171450" algn="just">
              <a:lnSpc>
                <a:spcPts val="12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Helvetica Light" panose="020B0403020202020204"/>
                <a:cs typeface="Helvetica" panose="020B0604020202020204" pitchFamily="34" charset="0"/>
              </a:rPr>
              <a:t>Implementation Knowledge in</a:t>
            </a: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/>
                <a:ea typeface="+mn-lt"/>
                <a:cs typeface="Helvetica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/>
                <a:ea typeface="+mn-lt"/>
                <a:cs typeface="Helvetica" panose="020B0604020202020204" pitchFamily="34" charset="0"/>
              </a:rPr>
              <a:t>(</a:t>
            </a:r>
            <a:r>
              <a:rPr lang="en-US" sz="1000" dirty="0" smtClean="0">
                <a:latin typeface="Helvetica Light" panose="020B0403020202020204"/>
                <a:cs typeface="Helvetica" panose="020B0604020202020204" pitchFamily="34" charset="0"/>
              </a:rPr>
              <a:t>Hibernate </a:t>
            </a:r>
            <a:r>
              <a:rPr lang="en-US" sz="1000" dirty="0">
                <a:latin typeface="Helvetica Light" panose="020B0403020202020204"/>
                <a:cs typeface="Helvetica" panose="020B0604020202020204" pitchFamily="34" charset="0"/>
              </a:rPr>
              <a:t>Framework</a:t>
            </a: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/>
                <a:ea typeface="+mn-lt"/>
                <a:cs typeface="Helvetica" panose="020B0604020202020204" pitchFamily="34" charset="0"/>
              </a:rPr>
              <a:t>,</a:t>
            </a:r>
            <a:r>
              <a:rPr lang="en-US" sz="1000" dirty="0">
                <a:latin typeface="Helvetica Light" panose="020B0403020202020204"/>
                <a:cs typeface="Helvetica" panose="020B0604020202020204" pitchFamily="34" charset="0"/>
              </a:rPr>
              <a:t> </a:t>
            </a:r>
            <a:r>
              <a:rPr lang="en-US" sz="1000" dirty="0" smtClean="0">
                <a:latin typeface="Helvetica Light" panose="020B0403020202020204"/>
                <a:cs typeface="Helvetica" panose="020B0604020202020204" pitchFamily="34" charset="0"/>
              </a:rPr>
              <a:t> Apache </a:t>
            </a:r>
            <a:r>
              <a:rPr lang="en-US" sz="1000" dirty="0">
                <a:latin typeface="Helvetica Light" panose="020B0403020202020204"/>
                <a:cs typeface="Helvetica" panose="020B0604020202020204" pitchFamily="34" charset="0"/>
              </a:rPr>
              <a:t>Tomcat</a:t>
            </a:r>
            <a:r>
              <a:rPr lang="en-US" sz="1000" dirty="0" smtClean="0">
                <a:latin typeface="Helvetica Light" panose="020B0403020202020204"/>
                <a:cs typeface="Helvetica" panose="020B0604020202020204" pitchFamily="34" charset="0"/>
              </a:rPr>
              <a:t>,</a:t>
            </a: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/>
                <a:ea typeface="+mn-lt"/>
                <a:cs typeface="Helvetica" panose="020B0604020202020204" pitchFamily="34" charset="0"/>
              </a:rPr>
              <a:t> </a:t>
            </a:r>
            <a:r>
              <a:rPr lang="en-US" sz="1000" dirty="0" err="1" smtClean="0">
                <a:latin typeface="Helvetica Light" panose="020B0403020202020204"/>
                <a:cs typeface="Helvetica" panose="020B0604020202020204" pitchFamily="34" charset="0"/>
              </a:rPr>
              <a:t>MySql</a:t>
            </a:r>
            <a:r>
              <a:rPr lang="en-US" sz="1000" dirty="0" smtClean="0">
                <a:latin typeface="Helvetica Light" panose="020B0403020202020204"/>
                <a:cs typeface="Helvetica" panose="020B0604020202020204" pitchFamily="34" charset="0"/>
              </a:rPr>
              <a:t>, </a:t>
            </a:r>
            <a:r>
              <a:rPr lang="da-DK" sz="1000" dirty="0" smtClean="0">
                <a:latin typeface="Helvetica Light" panose="020B0403020202020204"/>
                <a:cs typeface="Helvetica" panose="020B0604020202020204" pitchFamily="34" charset="0"/>
              </a:rPr>
              <a:t>Eclipse</a:t>
            </a:r>
            <a:r>
              <a:rPr lang="da-DK" sz="1000" dirty="0">
                <a:latin typeface="Helvetica Light" panose="020B0403020202020204"/>
                <a:cs typeface="Helvetica" panose="020B0604020202020204" pitchFamily="34" charset="0"/>
              </a:rPr>
              <a:t>, </a:t>
            </a:r>
            <a:r>
              <a:rPr lang="da-DK" sz="1000" dirty="0" smtClean="0">
                <a:latin typeface="Helvetica Light" panose="020B0403020202020204"/>
                <a:cs typeface="Helvetica" panose="020B0604020202020204" pitchFamily="34" charset="0"/>
              </a:rPr>
              <a:t>Maven and Sping Tool Suite.</a:t>
            </a:r>
          </a:p>
          <a:p>
            <a:pPr marL="172720" marR="1905" indent="-171450" algn="just">
              <a:lnSpc>
                <a:spcPts val="12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a-DK" sz="1000" dirty="0" smtClean="0">
                <a:latin typeface="Helvetica Light" panose="020B0403020202020204"/>
                <a:cs typeface="Helvetica" panose="020B0604020202020204" pitchFamily="34" charset="0"/>
              </a:rPr>
              <a:t>Implementation Knowledge in DevOps CI/CD Pipeline using different tools like  jenkins, nexus, maven, git, </a:t>
            </a:r>
            <a:r>
              <a:rPr lang="da-DK" sz="1000" smtClean="0">
                <a:latin typeface="Helvetica Light" panose="020B0403020202020204"/>
                <a:cs typeface="Helvetica" panose="020B0604020202020204" pitchFamily="34" charset="0"/>
              </a:rPr>
              <a:t>sonarqube,docker .</a:t>
            </a:r>
            <a:endParaRPr lang="da-DK" sz="1000" dirty="0" smtClean="0">
              <a:latin typeface="Helvetica Light" panose="020B0403020202020204"/>
              <a:cs typeface="Helvetica" panose="020B0604020202020204" pitchFamily="34" charset="0"/>
            </a:endParaRPr>
          </a:p>
          <a:p>
            <a:pPr marL="172720" marR="1905" indent="-171450" algn="just">
              <a:lnSpc>
                <a:spcPts val="12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a-DK" sz="1000" dirty="0" smtClean="0">
                <a:latin typeface="Helvetica Light" panose="020B0403020202020204"/>
                <a:cs typeface="Helvetica" panose="020B0604020202020204" pitchFamily="34" charset="0"/>
              </a:rPr>
              <a:t>Currently undergoing training on powershell, Azure.</a:t>
            </a:r>
            <a:endParaRPr lang="en-US" sz="1000" dirty="0">
              <a:latin typeface="Helvetica Light" panose="020B0403020202020204"/>
              <a:cs typeface="Helvetica" panose="020B0604020202020204" pitchFamily="34" charset="0"/>
            </a:endParaRPr>
          </a:p>
          <a:p>
            <a:pPr marL="1270" marR="1905" algn="just">
              <a:lnSpc>
                <a:spcPts val="1200"/>
              </a:lnSpc>
              <a:spcAft>
                <a:spcPts val="500"/>
              </a:spcAft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elvetica Light" panose="020B0403020202020204"/>
            </a:endParaRPr>
          </a:p>
          <a:p>
            <a:pPr marL="1270" marR="1905" algn="just">
              <a:lnSpc>
                <a:spcPts val="1200"/>
              </a:lnSpc>
              <a:spcAft>
                <a:spcPts val="500"/>
              </a:spcAft>
            </a:pP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  <a:latin typeface="Helvetica Light" panose="020B0403020202020204"/>
            </a:endParaRPr>
          </a:p>
        </p:txBody>
      </p:sp>
      <p:sp>
        <p:nvSpPr>
          <p:cNvPr id="57" name="object 4">
            <a:extLst>
              <a:ext uri="{FF2B5EF4-FFF2-40B4-BE49-F238E27FC236}">
                <a16:creationId xmlns:a16="http://schemas.microsoft.com/office/drawing/2014/main" id="{7FF3A57E-1EAB-2649-93FB-10B7884ABA3E}"/>
              </a:ext>
            </a:extLst>
          </p:cNvPr>
          <p:cNvSpPr txBox="1"/>
          <p:nvPr/>
        </p:nvSpPr>
        <p:spPr>
          <a:xfrm>
            <a:off x="4195793" y="4613044"/>
            <a:ext cx="4201075" cy="2017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73" marR="8573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905" algn="l"/>
                <a:tab pos="2103692" algn="l"/>
                <a:tab pos="2774918" algn="l"/>
                <a:tab pos="3753898" algn="l"/>
              </a:tabLst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Helvetica Light" charset="0"/>
                <a:cs typeface="Helvetica Light" charset="0"/>
              </a:rPr>
              <a:t>Day in his/her life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1A8BF00-BB66-DB4C-949C-18B99D1303DA}"/>
              </a:ext>
            </a:extLst>
          </p:cNvPr>
          <p:cNvCxnSpPr>
            <a:cxnSpLocks/>
          </p:cNvCxnSpPr>
          <p:nvPr/>
        </p:nvCxnSpPr>
        <p:spPr>
          <a:xfrm>
            <a:off x="4227789" y="5418739"/>
            <a:ext cx="5132111" cy="0"/>
          </a:xfrm>
          <a:prstGeom prst="line">
            <a:avLst/>
          </a:prstGeom>
          <a:ln w="6350" cap="flat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bject 7">
            <a:extLst>
              <a:ext uri="{FF2B5EF4-FFF2-40B4-BE49-F238E27FC236}">
                <a16:creationId xmlns:a16="http://schemas.microsoft.com/office/drawing/2014/main" id="{113A49B6-1BF0-F544-A51A-05A8F3D8E32D}"/>
              </a:ext>
            </a:extLst>
          </p:cNvPr>
          <p:cNvSpPr/>
          <p:nvPr/>
        </p:nvSpPr>
        <p:spPr>
          <a:xfrm>
            <a:off x="4192255" y="4983156"/>
            <a:ext cx="887745" cy="887740"/>
          </a:xfrm>
          <a:custGeom>
            <a:avLst/>
            <a:gdLst/>
            <a:ahLst/>
            <a:cxnLst/>
            <a:rect l="l" t="t" r="r" b="b"/>
            <a:pathLst>
              <a:path w="2567279" h="2567266">
                <a:moveTo>
                  <a:pt x="1283639" y="0"/>
                </a:moveTo>
                <a:lnTo>
                  <a:pt x="1178360" y="4255"/>
                </a:lnTo>
                <a:lnTo>
                  <a:pt x="1075425" y="16800"/>
                </a:lnTo>
                <a:lnTo>
                  <a:pt x="975164" y="37304"/>
                </a:lnTo>
                <a:lnTo>
                  <a:pt x="877908" y="65439"/>
                </a:lnTo>
                <a:lnTo>
                  <a:pt x="783987" y="100872"/>
                </a:lnTo>
                <a:lnTo>
                  <a:pt x="693731" y="143274"/>
                </a:lnTo>
                <a:lnTo>
                  <a:pt x="607471" y="192314"/>
                </a:lnTo>
                <a:lnTo>
                  <a:pt x="525536" y="247663"/>
                </a:lnTo>
                <a:lnTo>
                  <a:pt x="448258" y="308989"/>
                </a:lnTo>
                <a:lnTo>
                  <a:pt x="375967" y="375962"/>
                </a:lnTo>
                <a:lnTo>
                  <a:pt x="308993" y="448253"/>
                </a:lnTo>
                <a:lnTo>
                  <a:pt x="247666" y="525531"/>
                </a:lnTo>
                <a:lnTo>
                  <a:pt x="192317" y="607465"/>
                </a:lnTo>
                <a:lnTo>
                  <a:pt x="143276" y="693725"/>
                </a:lnTo>
                <a:lnTo>
                  <a:pt x="100874" y="783981"/>
                </a:lnTo>
                <a:lnTo>
                  <a:pt x="65440" y="877903"/>
                </a:lnTo>
                <a:lnTo>
                  <a:pt x="37305" y="975160"/>
                </a:lnTo>
                <a:lnTo>
                  <a:pt x="16800" y="1075422"/>
                </a:lnTo>
                <a:lnTo>
                  <a:pt x="4255" y="1178359"/>
                </a:lnTo>
                <a:lnTo>
                  <a:pt x="0" y="1283639"/>
                </a:lnTo>
                <a:lnTo>
                  <a:pt x="4255" y="1388917"/>
                </a:lnTo>
                <a:lnTo>
                  <a:pt x="16800" y="1491850"/>
                </a:lnTo>
                <a:lnTo>
                  <a:pt x="37305" y="1592109"/>
                </a:lnTo>
                <a:lnTo>
                  <a:pt x="65440" y="1689364"/>
                </a:lnTo>
                <a:lnTo>
                  <a:pt x="100874" y="1783284"/>
                </a:lnTo>
                <a:lnTo>
                  <a:pt x="143276" y="1873539"/>
                </a:lnTo>
                <a:lnTo>
                  <a:pt x="192317" y="1959799"/>
                </a:lnTo>
                <a:lnTo>
                  <a:pt x="247666" y="2041732"/>
                </a:lnTo>
                <a:lnTo>
                  <a:pt x="308993" y="2119010"/>
                </a:lnTo>
                <a:lnTo>
                  <a:pt x="375967" y="2191300"/>
                </a:lnTo>
                <a:lnTo>
                  <a:pt x="448258" y="2258274"/>
                </a:lnTo>
                <a:lnTo>
                  <a:pt x="525536" y="2319601"/>
                </a:lnTo>
                <a:lnTo>
                  <a:pt x="607471" y="2374949"/>
                </a:lnTo>
                <a:lnTo>
                  <a:pt x="693731" y="2423990"/>
                </a:lnTo>
                <a:lnTo>
                  <a:pt x="783987" y="2466392"/>
                </a:lnTo>
                <a:lnTo>
                  <a:pt x="877908" y="2501826"/>
                </a:lnTo>
                <a:lnTo>
                  <a:pt x="975164" y="2529961"/>
                </a:lnTo>
                <a:lnTo>
                  <a:pt x="1075425" y="2550466"/>
                </a:lnTo>
                <a:lnTo>
                  <a:pt x="1178360" y="2563011"/>
                </a:lnTo>
                <a:lnTo>
                  <a:pt x="1283639" y="2567266"/>
                </a:lnTo>
                <a:lnTo>
                  <a:pt x="1388918" y="2563011"/>
                </a:lnTo>
                <a:lnTo>
                  <a:pt x="1491853" y="2550466"/>
                </a:lnTo>
                <a:lnTo>
                  <a:pt x="1592114" y="2529961"/>
                </a:lnTo>
                <a:lnTo>
                  <a:pt x="1689371" y="2501826"/>
                </a:lnTo>
                <a:lnTo>
                  <a:pt x="1783292" y="2466392"/>
                </a:lnTo>
                <a:lnTo>
                  <a:pt x="1873548" y="2423990"/>
                </a:lnTo>
                <a:lnTo>
                  <a:pt x="1959808" y="2374949"/>
                </a:lnTo>
                <a:lnTo>
                  <a:pt x="2041742" y="2319601"/>
                </a:lnTo>
                <a:lnTo>
                  <a:pt x="2119020" y="2258274"/>
                </a:lnTo>
                <a:lnTo>
                  <a:pt x="2191311" y="2191300"/>
                </a:lnTo>
                <a:lnTo>
                  <a:pt x="2258286" y="2119010"/>
                </a:lnTo>
                <a:lnTo>
                  <a:pt x="2319612" y="2041732"/>
                </a:lnTo>
                <a:lnTo>
                  <a:pt x="2374961" y="1959799"/>
                </a:lnTo>
                <a:lnTo>
                  <a:pt x="2424002" y="1873539"/>
                </a:lnTo>
                <a:lnTo>
                  <a:pt x="2466405" y="1783284"/>
                </a:lnTo>
                <a:lnTo>
                  <a:pt x="2501839" y="1689364"/>
                </a:lnTo>
                <a:lnTo>
                  <a:pt x="2529973" y="1592109"/>
                </a:lnTo>
                <a:lnTo>
                  <a:pt x="2550479" y="1491850"/>
                </a:lnTo>
                <a:lnTo>
                  <a:pt x="2563024" y="1388917"/>
                </a:lnTo>
                <a:lnTo>
                  <a:pt x="2567279" y="1283639"/>
                </a:lnTo>
                <a:lnTo>
                  <a:pt x="2563024" y="1178359"/>
                </a:lnTo>
                <a:lnTo>
                  <a:pt x="2550479" y="1075422"/>
                </a:lnTo>
                <a:lnTo>
                  <a:pt x="2529973" y="975160"/>
                </a:lnTo>
                <a:lnTo>
                  <a:pt x="2501839" y="877903"/>
                </a:lnTo>
                <a:lnTo>
                  <a:pt x="2466405" y="783981"/>
                </a:lnTo>
                <a:lnTo>
                  <a:pt x="2424002" y="693725"/>
                </a:lnTo>
                <a:lnTo>
                  <a:pt x="2374961" y="607465"/>
                </a:lnTo>
                <a:lnTo>
                  <a:pt x="2319612" y="525531"/>
                </a:lnTo>
                <a:lnTo>
                  <a:pt x="2258286" y="448253"/>
                </a:lnTo>
                <a:lnTo>
                  <a:pt x="2191311" y="375962"/>
                </a:lnTo>
                <a:lnTo>
                  <a:pt x="2119020" y="308989"/>
                </a:lnTo>
                <a:lnTo>
                  <a:pt x="2041742" y="247663"/>
                </a:lnTo>
                <a:lnTo>
                  <a:pt x="1959808" y="192314"/>
                </a:lnTo>
                <a:lnTo>
                  <a:pt x="1873548" y="143274"/>
                </a:lnTo>
                <a:lnTo>
                  <a:pt x="1783292" y="100872"/>
                </a:lnTo>
                <a:lnTo>
                  <a:pt x="1689371" y="65439"/>
                </a:lnTo>
                <a:lnTo>
                  <a:pt x="1592114" y="37304"/>
                </a:lnTo>
                <a:lnTo>
                  <a:pt x="1491853" y="16800"/>
                </a:lnTo>
                <a:lnTo>
                  <a:pt x="1388918" y="4255"/>
                </a:lnTo>
                <a:lnTo>
                  <a:pt x="128363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spc="-41" dirty="0">
                <a:solidFill>
                  <a:prstClr val="white"/>
                </a:solidFill>
                <a:latin typeface="Helvetica" pitchFamily="2" charset="0"/>
                <a:ea typeface="Helvetica Light" charset="0"/>
                <a:cs typeface="Helvetica Light" charset="0"/>
              </a:rPr>
              <a:t>3</a:t>
            </a:r>
            <a:r>
              <a:rPr lang="en-GB" sz="1400" spc="-41" dirty="0" smtClean="0">
                <a:solidFill>
                  <a:prstClr val="white"/>
                </a:solidFill>
                <a:latin typeface="Helvetica" pitchFamily="2" charset="0"/>
                <a:ea typeface="Helvetica Light" charset="0"/>
                <a:cs typeface="Helvetica Light" charset="0"/>
              </a:rPr>
              <a:t>0</a:t>
            </a:r>
            <a:r>
              <a:rPr kumimoji="0" lang="en-GB" sz="1400" b="0" i="0" u="none" strike="noStrike" kern="1200" cap="none" spc="-41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Helvetica Light" charset="0"/>
                <a:cs typeface="Helvetica Light" charset="0"/>
              </a:rPr>
              <a:t>%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Helvetica" charset="0"/>
              <a:cs typeface="Helvetica" charset="0"/>
            </a:endParaRPr>
          </a:p>
        </p:txBody>
      </p:sp>
      <p:sp>
        <p:nvSpPr>
          <p:cNvPr id="86" name="object 7">
            <a:extLst>
              <a:ext uri="{FF2B5EF4-FFF2-40B4-BE49-F238E27FC236}">
                <a16:creationId xmlns:a16="http://schemas.microsoft.com/office/drawing/2014/main" id="{4CB1DF08-D23A-804A-A281-955B25BED85E}"/>
              </a:ext>
            </a:extLst>
          </p:cNvPr>
          <p:cNvSpPr/>
          <p:nvPr/>
        </p:nvSpPr>
        <p:spPr>
          <a:xfrm>
            <a:off x="8496955" y="4983156"/>
            <a:ext cx="887745" cy="887740"/>
          </a:xfrm>
          <a:custGeom>
            <a:avLst/>
            <a:gdLst/>
            <a:ahLst/>
            <a:cxnLst/>
            <a:rect l="l" t="t" r="r" b="b"/>
            <a:pathLst>
              <a:path w="2567279" h="2567266">
                <a:moveTo>
                  <a:pt x="1283639" y="0"/>
                </a:moveTo>
                <a:lnTo>
                  <a:pt x="1178360" y="4255"/>
                </a:lnTo>
                <a:lnTo>
                  <a:pt x="1075425" y="16800"/>
                </a:lnTo>
                <a:lnTo>
                  <a:pt x="975164" y="37304"/>
                </a:lnTo>
                <a:lnTo>
                  <a:pt x="877908" y="65439"/>
                </a:lnTo>
                <a:lnTo>
                  <a:pt x="783987" y="100872"/>
                </a:lnTo>
                <a:lnTo>
                  <a:pt x="693731" y="143274"/>
                </a:lnTo>
                <a:lnTo>
                  <a:pt x="607471" y="192314"/>
                </a:lnTo>
                <a:lnTo>
                  <a:pt x="525536" y="247663"/>
                </a:lnTo>
                <a:lnTo>
                  <a:pt x="448258" y="308989"/>
                </a:lnTo>
                <a:lnTo>
                  <a:pt x="375967" y="375962"/>
                </a:lnTo>
                <a:lnTo>
                  <a:pt x="308993" y="448253"/>
                </a:lnTo>
                <a:lnTo>
                  <a:pt x="247666" y="525531"/>
                </a:lnTo>
                <a:lnTo>
                  <a:pt x="192317" y="607465"/>
                </a:lnTo>
                <a:lnTo>
                  <a:pt x="143276" y="693725"/>
                </a:lnTo>
                <a:lnTo>
                  <a:pt x="100874" y="783981"/>
                </a:lnTo>
                <a:lnTo>
                  <a:pt x="65440" y="877903"/>
                </a:lnTo>
                <a:lnTo>
                  <a:pt x="37305" y="975160"/>
                </a:lnTo>
                <a:lnTo>
                  <a:pt x="16800" y="1075422"/>
                </a:lnTo>
                <a:lnTo>
                  <a:pt x="4255" y="1178359"/>
                </a:lnTo>
                <a:lnTo>
                  <a:pt x="0" y="1283639"/>
                </a:lnTo>
                <a:lnTo>
                  <a:pt x="4255" y="1388917"/>
                </a:lnTo>
                <a:lnTo>
                  <a:pt x="16800" y="1491850"/>
                </a:lnTo>
                <a:lnTo>
                  <a:pt x="37305" y="1592109"/>
                </a:lnTo>
                <a:lnTo>
                  <a:pt x="65440" y="1689364"/>
                </a:lnTo>
                <a:lnTo>
                  <a:pt x="100874" y="1783284"/>
                </a:lnTo>
                <a:lnTo>
                  <a:pt x="143276" y="1873539"/>
                </a:lnTo>
                <a:lnTo>
                  <a:pt x="192317" y="1959799"/>
                </a:lnTo>
                <a:lnTo>
                  <a:pt x="247666" y="2041732"/>
                </a:lnTo>
                <a:lnTo>
                  <a:pt x="308993" y="2119010"/>
                </a:lnTo>
                <a:lnTo>
                  <a:pt x="375967" y="2191300"/>
                </a:lnTo>
                <a:lnTo>
                  <a:pt x="448258" y="2258274"/>
                </a:lnTo>
                <a:lnTo>
                  <a:pt x="525536" y="2319601"/>
                </a:lnTo>
                <a:lnTo>
                  <a:pt x="607471" y="2374949"/>
                </a:lnTo>
                <a:lnTo>
                  <a:pt x="693731" y="2423990"/>
                </a:lnTo>
                <a:lnTo>
                  <a:pt x="783987" y="2466392"/>
                </a:lnTo>
                <a:lnTo>
                  <a:pt x="877908" y="2501826"/>
                </a:lnTo>
                <a:lnTo>
                  <a:pt x="975164" y="2529961"/>
                </a:lnTo>
                <a:lnTo>
                  <a:pt x="1075425" y="2550466"/>
                </a:lnTo>
                <a:lnTo>
                  <a:pt x="1178360" y="2563011"/>
                </a:lnTo>
                <a:lnTo>
                  <a:pt x="1283639" y="2567266"/>
                </a:lnTo>
                <a:lnTo>
                  <a:pt x="1388918" y="2563011"/>
                </a:lnTo>
                <a:lnTo>
                  <a:pt x="1491853" y="2550466"/>
                </a:lnTo>
                <a:lnTo>
                  <a:pt x="1592114" y="2529961"/>
                </a:lnTo>
                <a:lnTo>
                  <a:pt x="1689371" y="2501826"/>
                </a:lnTo>
                <a:lnTo>
                  <a:pt x="1783292" y="2466392"/>
                </a:lnTo>
                <a:lnTo>
                  <a:pt x="1873548" y="2423990"/>
                </a:lnTo>
                <a:lnTo>
                  <a:pt x="1959808" y="2374949"/>
                </a:lnTo>
                <a:lnTo>
                  <a:pt x="2041742" y="2319601"/>
                </a:lnTo>
                <a:lnTo>
                  <a:pt x="2119020" y="2258274"/>
                </a:lnTo>
                <a:lnTo>
                  <a:pt x="2191311" y="2191300"/>
                </a:lnTo>
                <a:lnTo>
                  <a:pt x="2258286" y="2119010"/>
                </a:lnTo>
                <a:lnTo>
                  <a:pt x="2319612" y="2041732"/>
                </a:lnTo>
                <a:lnTo>
                  <a:pt x="2374961" y="1959799"/>
                </a:lnTo>
                <a:lnTo>
                  <a:pt x="2424002" y="1873539"/>
                </a:lnTo>
                <a:lnTo>
                  <a:pt x="2466405" y="1783284"/>
                </a:lnTo>
                <a:lnTo>
                  <a:pt x="2501839" y="1689364"/>
                </a:lnTo>
                <a:lnTo>
                  <a:pt x="2529973" y="1592109"/>
                </a:lnTo>
                <a:lnTo>
                  <a:pt x="2550479" y="1491850"/>
                </a:lnTo>
                <a:lnTo>
                  <a:pt x="2563024" y="1388917"/>
                </a:lnTo>
                <a:lnTo>
                  <a:pt x="2567279" y="1283639"/>
                </a:lnTo>
                <a:lnTo>
                  <a:pt x="2563024" y="1178359"/>
                </a:lnTo>
                <a:lnTo>
                  <a:pt x="2550479" y="1075422"/>
                </a:lnTo>
                <a:lnTo>
                  <a:pt x="2529973" y="975160"/>
                </a:lnTo>
                <a:lnTo>
                  <a:pt x="2501839" y="877903"/>
                </a:lnTo>
                <a:lnTo>
                  <a:pt x="2466405" y="783981"/>
                </a:lnTo>
                <a:lnTo>
                  <a:pt x="2424002" y="693725"/>
                </a:lnTo>
                <a:lnTo>
                  <a:pt x="2374961" y="607465"/>
                </a:lnTo>
                <a:lnTo>
                  <a:pt x="2319612" y="525531"/>
                </a:lnTo>
                <a:lnTo>
                  <a:pt x="2258286" y="448253"/>
                </a:lnTo>
                <a:lnTo>
                  <a:pt x="2191311" y="375962"/>
                </a:lnTo>
                <a:lnTo>
                  <a:pt x="2119020" y="308989"/>
                </a:lnTo>
                <a:lnTo>
                  <a:pt x="2041742" y="247663"/>
                </a:lnTo>
                <a:lnTo>
                  <a:pt x="1959808" y="192314"/>
                </a:lnTo>
                <a:lnTo>
                  <a:pt x="1873548" y="143274"/>
                </a:lnTo>
                <a:lnTo>
                  <a:pt x="1783292" y="100872"/>
                </a:lnTo>
                <a:lnTo>
                  <a:pt x="1689371" y="65439"/>
                </a:lnTo>
                <a:lnTo>
                  <a:pt x="1592114" y="37304"/>
                </a:lnTo>
                <a:lnTo>
                  <a:pt x="1491853" y="16800"/>
                </a:lnTo>
                <a:lnTo>
                  <a:pt x="1388918" y="4255"/>
                </a:lnTo>
                <a:lnTo>
                  <a:pt x="128363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spc="-41" dirty="0">
                <a:solidFill>
                  <a:prstClr val="white"/>
                </a:solidFill>
                <a:latin typeface="Helvetica" pitchFamily="2" charset="0"/>
                <a:ea typeface="Helvetica Light" charset="0"/>
                <a:cs typeface="Helvetica Light" charset="0"/>
              </a:rPr>
              <a:t>1</a:t>
            </a:r>
            <a:r>
              <a:rPr kumimoji="0" lang="en-GB" sz="1400" b="0" i="0" u="none" strike="noStrike" kern="1200" cap="none" spc="-41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Helvetica Light" charset="0"/>
                <a:cs typeface="Helvetica Light" charset="0"/>
              </a:rPr>
              <a:t>0%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Helvetica" charset="0"/>
              <a:cs typeface="Helvetica" charset="0"/>
            </a:endParaRPr>
          </a:p>
        </p:txBody>
      </p:sp>
      <p:sp>
        <p:nvSpPr>
          <p:cNvPr id="87" name="object 7">
            <a:extLst>
              <a:ext uri="{FF2B5EF4-FFF2-40B4-BE49-F238E27FC236}">
                <a16:creationId xmlns:a16="http://schemas.microsoft.com/office/drawing/2014/main" id="{214FB4C2-A9E3-6F40-8CBA-D18E97173C8C}"/>
              </a:ext>
            </a:extLst>
          </p:cNvPr>
          <p:cNvSpPr/>
          <p:nvPr/>
        </p:nvSpPr>
        <p:spPr>
          <a:xfrm>
            <a:off x="5629977" y="4983156"/>
            <a:ext cx="887745" cy="887740"/>
          </a:xfrm>
          <a:custGeom>
            <a:avLst/>
            <a:gdLst/>
            <a:ahLst/>
            <a:cxnLst/>
            <a:rect l="l" t="t" r="r" b="b"/>
            <a:pathLst>
              <a:path w="2567279" h="2567266">
                <a:moveTo>
                  <a:pt x="1283639" y="0"/>
                </a:moveTo>
                <a:lnTo>
                  <a:pt x="1178360" y="4255"/>
                </a:lnTo>
                <a:lnTo>
                  <a:pt x="1075425" y="16800"/>
                </a:lnTo>
                <a:lnTo>
                  <a:pt x="975164" y="37304"/>
                </a:lnTo>
                <a:lnTo>
                  <a:pt x="877908" y="65439"/>
                </a:lnTo>
                <a:lnTo>
                  <a:pt x="783987" y="100872"/>
                </a:lnTo>
                <a:lnTo>
                  <a:pt x="693731" y="143274"/>
                </a:lnTo>
                <a:lnTo>
                  <a:pt x="607471" y="192314"/>
                </a:lnTo>
                <a:lnTo>
                  <a:pt x="525536" y="247663"/>
                </a:lnTo>
                <a:lnTo>
                  <a:pt x="448258" y="308989"/>
                </a:lnTo>
                <a:lnTo>
                  <a:pt x="375967" y="375962"/>
                </a:lnTo>
                <a:lnTo>
                  <a:pt x="308993" y="448253"/>
                </a:lnTo>
                <a:lnTo>
                  <a:pt x="247666" y="525531"/>
                </a:lnTo>
                <a:lnTo>
                  <a:pt x="192317" y="607465"/>
                </a:lnTo>
                <a:lnTo>
                  <a:pt x="143276" y="693725"/>
                </a:lnTo>
                <a:lnTo>
                  <a:pt x="100874" y="783981"/>
                </a:lnTo>
                <a:lnTo>
                  <a:pt x="65440" y="877903"/>
                </a:lnTo>
                <a:lnTo>
                  <a:pt x="37305" y="975160"/>
                </a:lnTo>
                <a:lnTo>
                  <a:pt x="16800" y="1075422"/>
                </a:lnTo>
                <a:lnTo>
                  <a:pt x="4255" y="1178359"/>
                </a:lnTo>
                <a:lnTo>
                  <a:pt x="0" y="1283639"/>
                </a:lnTo>
                <a:lnTo>
                  <a:pt x="4255" y="1388917"/>
                </a:lnTo>
                <a:lnTo>
                  <a:pt x="16800" y="1491850"/>
                </a:lnTo>
                <a:lnTo>
                  <a:pt x="37305" y="1592109"/>
                </a:lnTo>
                <a:lnTo>
                  <a:pt x="65440" y="1689364"/>
                </a:lnTo>
                <a:lnTo>
                  <a:pt x="100874" y="1783284"/>
                </a:lnTo>
                <a:lnTo>
                  <a:pt x="143276" y="1873539"/>
                </a:lnTo>
                <a:lnTo>
                  <a:pt x="192317" y="1959799"/>
                </a:lnTo>
                <a:lnTo>
                  <a:pt x="247666" y="2041732"/>
                </a:lnTo>
                <a:lnTo>
                  <a:pt x="308993" y="2119010"/>
                </a:lnTo>
                <a:lnTo>
                  <a:pt x="375967" y="2191300"/>
                </a:lnTo>
                <a:lnTo>
                  <a:pt x="448258" y="2258274"/>
                </a:lnTo>
                <a:lnTo>
                  <a:pt x="525536" y="2319601"/>
                </a:lnTo>
                <a:lnTo>
                  <a:pt x="607471" y="2374949"/>
                </a:lnTo>
                <a:lnTo>
                  <a:pt x="693731" y="2423990"/>
                </a:lnTo>
                <a:lnTo>
                  <a:pt x="783987" y="2466392"/>
                </a:lnTo>
                <a:lnTo>
                  <a:pt x="877908" y="2501826"/>
                </a:lnTo>
                <a:lnTo>
                  <a:pt x="975164" y="2529961"/>
                </a:lnTo>
                <a:lnTo>
                  <a:pt x="1075425" y="2550466"/>
                </a:lnTo>
                <a:lnTo>
                  <a:pt x="1178360" y="2563011"/>
                </a:lnTo>
                <a:lnTo>
                  <a:pt x="1283639" y="2567266"/>
                </a:lnTo>
                <a:lnTo>
                  <a:pt x="1388918" y="2563011"/>
                </a:lnTo>
                <a:lnTo>
                  <a:pt x="1491853" y="2550466"/>
                </a:lnTo>
                <a:lnTo>
                  <a:pt x="1592114" y="2529961"/>
                </a:lnTo>
                <a:lnTo>
                  <a:pt x="1689371" y="2501826"/>
                </a:lnTo>
                <a:lnTo>
                  <a:pt x="1783292" y="2466392"/>
                </a:lnTo>
                <a:lnTo>
                  <a:pt x="1873548" y="2423990"/>
                </a:lnTo>
                <a:lnTo>
                  <a:pt x="1959808" y="2374949"/>
                </a:lnTo>
                <a:lnTo>
                  <a:pt x="2041742" y="2319601"/>
                </a:lnTo>
                <a:lnTo>
                  <a:pt x="2119020" y="2258274"/>
                </a:lnTo>
                <a:lnTo>
                  <a:pt x="2191311" y="2191300"/>
                </a:lnTo>
                <a:lnTo>
                  <a:pt x="2258286" y="2119010"/>
                </a:lnTo>
                <a:lnTo>
                  <a:pt x="2319612" y="2041732"/>
                </a:lnTo>
                <a:lnTo>
                  <a:pt x="2374961" y="1959799"/>
                </a:lnTo>
                <a:lnTo>
                  <a:pt x="2424002" y="1873539"/>
                </a:lnTo>
                <a:lnTo>
                  <a:pt x="2466405" y="1783284"/>
                </a:lnTo>
                <a:lnTo>
                  <a:pt x="2501839" y="1689364"/>
                </a:lnTo>
                <a:lnTo>
                  <a:pt x="2529973" y="1592109"/>
                </a:lnTo>
                <a:lnTo>
                  <a:pt x="2550479" y="1491850"/>
                </a:lnTo>
                <a:lnTo>
                  <a:pt x="2563024" y="1388917"/>
                </a:lnTo>
                <a:lnTo>
                  <a:pt x="2567279" y="1283639"/>
                </a:lnTo>
                <a:lnTo>
                  <a:pt x="2563024" y="1178359"/>
                </a:lnTo>
                <a:lnTo>
                  <a:pt x="2550479" y="1075422"/>
                </a:lnTo>
                <a:lnTo>
                  <a:pt x="2529973" y="975160"/>
                </a:lnTo>
                <a:lnTo>
                  <a:pt x="2501839" y="877903"/>
                </a:lnTo>
                <a:lnTo>
                  <a:pt x="2466405" y="783981"/>
                </a:lnTo>
                <a:lnTo>
                  <a:pt x="2424002" y="693725"/>
                </a:lnTo>
                <a:lnTo>
                  <a:pt x="2374961" y="607465"/>
                </a:lnTo>
                <a:lnTo>
                  <a:pt x="2319612" y="525531"/>
                </a:lnTo>
                <a:lnTo>
                  <a:pt x="2258286" y="448253"/>
                </a:lnTo>
                <a:lnTo>
                  <a:pt x="2191311" y="375962"/>
                </a:lnTo>
                <a:lnTo>
                  <a:pt x="2119020" y="308989"/>
                </a:lnTo>
                <a:lnTo>
                  <a:pt x="2041742" y="247663"/>
                </a:lnTo>
                <a:lnTo>
                  <a:pt x="1959808" y="192314"/>
                </a:lnTo>
                <a:lnTo>
                  <a:pt x="1873548" y="143274"/>
                </a:lnTo>
                <a:lnTo>
                  <a:pt x="1783292" y="100872"/>
                </a:lnTo>
                <a:lnTo>
                  <a:pt x="1689371" y="65439"/>
                </a:lnTo>
                <a:lnTo>
                  <a:pt x="1592114" y="37304"/>
                </a:lnTo>
                <a:lnTo>
                  <a:pt x="1491853" y="16800"/>
                </a:lnTo>
                <a:lnTo>
                  <a:pt x="1388918" y="4255"/>
                </a:lnTo>
                <a:lnTo>
                  <a:pt x="128363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spc="-41" dirty="0">
                <a:solidFill>
                  <a:prstClr val="white"/>
                </a:solidFill>
                <a:latin typeface="Helvetica" pitchFamily="2" charset="0"/>
                <a:ea typeface="Helvetica Light" charset="0"/>
                <a:cs typeface="Helvetica Light" charset="0"/>
              </a:rPr>
              <a:t>5</a:t>
            </a:r>
            <a:r>
              <a:rPr kumimoji="0" lang="en-GB" sz="1400" b="0" i="0" u="none" strike="noStrike" kern="1200" cap="none" spc="-4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Helvetica Light" charset="0"/>
                <a:cs typeface="Helvetica Light" charset="0"/>
              </a:rPr>
              <a:t>0%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Helvetica" charset="0"/>
              <a:cs typeface="Helvetica" charset="0"/>
            </a:endParaRPr>
          </a:p>
        </p:txBody>
      </p:sp>
      <p:sp>
        <p:nvSpPr>
          <p:cNvPr id="88" name="object 7">
            <a:extLst>
              <a:ext uri="{FF2B5EF4-FFF2-40B4-BE49-F238E27FC236}">
                <a16:creationId xmlns:a16="http://schemas.microsoft.com/office/drawing/2014/main" id="{8AE3D90D-85D8-3545-88C4-4184847F9D82}"/>
              </a:ext>
            </a:extLst>
          </p:cNvPr>
          <p:cNvSpPr/>
          <p:nvPr/>
        </p:nvSpPr>
        <p:spPr>
          <a:xfrm>
            <a:off x="7067699" y="4983156"/>
            <a:ext cx="887745" cy="887740"/>
          </a:xfrm>
          <a:custGeom>
            <a:avLst/>
            <a:gdLst/>
            <a:ahLst/>
            <a:cxnLst/>
            <a:rect l="l" t="t" r="r" b="b"/>
            <a:pathLst>
              <a:path w="2567279" h="2567266">
                <a:moveTo>
                  <a:pt x="1283639" y="0"/>
                </a:moveTo>
                <a:lnTo>
                  <a:pt x="1178360" y="4255"/>
                </a:lnTo>
                <a:lnTo>
                  <a:pt x="1075425" y="16800"/>
                </a:lnTo>
                <a:lnTo>
                  <a:pt x="975164" y="37304"/>
                </a:lnTo>
                <a:lnTo>
                  <a:pt x="877908" y="65439"/>
                </a:lnTo>
                <a:lnTo>
                  <a:pt x="783987" y="100872"/>
                </a:lnTo>
                <a:lnTo>
                  <a:pt x="693731" y="143274"/>
                </a:lnTo>
                <a:lnTo>
                  <a:pt x="607471" y="192314"/>
                </a:lnTo>
                <a:lnTo>
                  <a:pt x="525536" y="247663"/>
                </a:lnTo>
                <a:lnTo>
                  <a:pt x="448258" y="308989"/>
                </a:lnTo>
                <a:lnTo>
                  <a:pt x="375967" y="375962"/>
                </a:lnTo>
                <a:lnTo>
                  <a:pt x="308993" y="448253"/>
                </a:lnTo>
                <a:lnTo>
                  <a:pt x="247666" y="525531"/>
                </a:lnTo>
                <a:lnTo>
                  <a:pt x="192317" y="607465"/>
                </a:lnTo>
                <a:lnTo>
                  <a:pt x="143276" y="693725"/>
                </a:lnTo>
                <a:lnTo>
                  <a:pt x="100874" y="783981"/>
                </a:lnTo>
                <a:lnTo>
                  <a:pt x="65440" y="877903"/>
                </a:lnTo>
                <a:lnTo>
                  <a:pt x="37305" y="975160"/>
                </a:lnTo>
                <a:lnTo>
                  <a:pt x="16800" y="1075422"/>
                </a:lnTo>
                <a:lnTo>
                  <a:pt x="4255" y="1178359"/>
                </a:lnTo>
                <a:lnTo>
                  <a:pt x="0" y="1283639"/>
                </a:lnTo>
                <a:lnTo>
                  <a:pt x="4255" y="1388917"/>
                </a:lnTo>
                <a:lnTo>
                  <a:pt x="16800" y="1491850"/>
                </a:lnTo>
                <a:lnTo>
                  <a:pt x="37305" y="1592109"/>
                </a:lnTo>
                <a:lnTo>
                  <a:pt x="65440" y="1689364"/>
                </a:lnTo>
                <a:lnTo>
                  <a:pt x="100874" y="1783284"/>
                </a:lnTo>
                <a:lnTo>
                  <a:pt x="143276" y="1873539"/>
                </a:lnTo>
                <a:lnTo>
                  <a:pt x="192317" y="1959799"/>
                </a:lnTo>
                <a:lnTo>
                  <a:pt x="247666" y="2041732"/>
                </a:lnTo>
                <a:lnTo>
                  <a:pt x="308993" y="2119010"/>
                </a:lnTo>
                <a:lnTo>
                  <a:pt x="375967" y="2191300"/>
                </a:lnTo>
                <a:lnTo>
                  <a:pt x="448258" y="2258274"/>
                </a:lnTo>
                <a:lnTo>
                  <a:pt x="525536" y="2319601"/>
                </a:lnTo>
                <a:lnTo>
                  <a:pt x="607471" y="2374949"/>
                </a:lnTo>
                <a:lnTo>
                  <a:pt x="693731" y="2423990"/>
                </a:lnTo>
                <a:lnTo>
                  <a:pt x="783987" y="2466392"/>
                </a:lnTo>
                <a:lnTo>
                  <a:pt x="877908" y="2501826"/>
                </a:lnTo>
                <a:lnTo>
                  <a:pt x="975164" y="2529961"/>
                </a:lnTo>
                <a:lnTo>
                  <a:pt x="1075425" y="2550466"/>
                </a:lnTo>
                <a:lnTo>
                  <a:pt x="1178360" y="2563011"/>
                </a:lnTo>
                <a:lnTo>
                  <a:pt x="1283639" y="2567266"/>
                </a:lnTo>
                <a:lnTo>
                  <a:pt x="1388918" y="2563011"/>
                </a:lnTo>
                <a:lnTo>
                  <a:pt x="1491853" y="2550466"/>
                </a:lnTo>
                <a:lnTo>
                  <a:pt x="1592114" y="2529961"/>
                </a:lnTo>
                <a:lnTo>
                  <a:pt x="1689371" y="2501826"/>
                </a:lnTo>
                <a:lnTo>
                  <a:pt x="1783292" y="2466392"/>
                </a:lnTo>
                <a:lnTo>
                  <a:pt x="1873548" y="2423990"/>
                </a:lnTo>
                <a:lnTo>
                  <a:pt x="1959808" y="2374949"/>
                </a:lnTo>
                <a:lnTo>
                  <a:pt x="2041742" y="2319601"/>
                </a:lnTo>
                <a:lnTo>
                  <a:pt x="2119020" y="2258274"/>
                </a:lnTo>
                <a:lnTo>
                  <a:pt x="2191311" y="2191300"/>
                </a:lnTo>
                <a:lnTo>
                  <a:pt x="2258286" y="2119010"/>
                </a:lnTo>
                <a:lnTo>
                  <a:pt x="2319612" y="2041732"/>
                </a:lnTo>
                <a:lnTo>
                  <a:pt x="2374961" y="1959799"/>
                </a:lnTo>
                <a:lnTo>
                  <a:pt x="2424002" y="1873539"/>
                </a:lnTo>
                <a:lnTo>
                  <a:pt x="2466405" y="1783284"/>
                </a:lnTo>
                <a:lnTo>
                  <a:pt x="2501839" y="1689364"/>
                </a:lnTo>
                <a:lnTo>
                  <a:pt x="2529973" y="1592109"/>
                </a:lnTo>
                <a:lnTo>
                  <a:pt x="2550479" y="1491850"/>
                </a:lnTo>
                <a:lnTo>
                  <a:pt x="2563024" y="1388917"/>
                </a:lnTo>
                <a:lnTo>
                  <a:pt x="2567279" y="1283639"/>
                </a:lnTo>
                <a:lnTo>
                  <a:pt x="2563024" y="1178359"/>
                </a:lnTo>
                <a:lnTo>
                  <a:pt x="2550479" y="1075422"/>
                </a:lnTo>
                <a:lnTo>
                  <a:pt x="2529973" y="975160"/>
                </a:lnTo>
                <a:lnTo>
                  <a:pt x="2501839" y="877903"/>
                </a:lnTo>
                <a:lnTo>
                  <a:pt x="2466405" y="783981"/>
                </a:lnTo>
                <a:lnTo>
                  <a:pt x="2424002" y="693725"/>
                </a:lnTo>
                <a:lnTo>
                  <a:pt x="2374961" y="607465"/>
                </a:lnTo>
                <a:lnTo>
                  <a:pt x="2319612" y="525531"/>
                </a:lnTo>
                <a:lnTo>
                  <a:pt x="2258286" y="448253"/>
                </a:lnTo>
                <a:lnTo>
                  <a:pt x="2191311" y="375962"/>
                </a:lnTo>
                <a:lnTo>
                  <a:pt x="2119020" y="308989"/>
                </a:lnTo>
                <a:lnTo>
                  <a:pt x="2041742" y="247663"/>
                </a:lnTo>
                <a:lnTo>
                  <a:pt x="1959808" y="192314"/>
                </a:lnTo>
                <a:lnTo>
                  <a:pt x="1873548" y="143274"/>
                </a:lnTo>
                <a:lnTo>
                  <a:pt x="1783292" y="100872"/>
                </a:lnTo>
                <a:lnTo>
                  <a:pt x="1689371" y="65439"/>
                </a:lnTo>
                <a:lnTo>
                  <a:pt x="1592114" y="37304"/>
                </a:lnTo>
                <a:lnTo>
                  <a:pt x="1491853" y="16800"/>
                </a:lnTo>
                <a:lnTo>
                  <a:pt x="1388918" y="4255"/>
                </a:lnTo>
                <a:lnTo>
                  <a:pt x="128363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spc="-41" dirty="0" smtClean="0">
                <a:solidFill>
                  <a:prstClr val="white"/>
                </a:solidFill>
                <a:latin typeface="Helvetica" pitchFamily="2" charset="0"/>
                <a:ea typeface="Helvetica Light" charset="0"/>
                <a:cs typeface="Helvetica Light" charset="0"/>
              </a:rPr>
              <a:t>10</a:t>
            </a:r>
            <a:r>
              <a:rPr kumimoji="0" lang="en-GB" sz="1400" b="0" i="0" u="none" strike="noStrike" kern="1200" cap="none" spc="-41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Helvetica Light" charset="0"/>
                <a:cs typeface="Helvetica Light" charset="0"/>
              </a:rPr>
              <a:t>%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Helvetica" charset="0"/>
              <a:cs typeface="Helvetica" charset="0"/>
            </a:endParaRPr>
          </a:p>
        </p:txBody>
      </p:sp>
      <p:sp>
        <p:nvSpPr>
          <p:cNvPr id="89" name="object 4">
            <a:extLst>
              <a:ext uri="{FF2B5EF4-FFF2-40B4-BE49-F238E27FC236}">
                <a16:creationId xmlns:a16="http://schemas.microsoft.com/office/drawing/2014/main" id="{2A6ABB44-F81A-BD44-919B-CEFDAB9F9E7C}"/>
              </a:ext>
            </a:extLst>
          </p:cNvPr>
          <p:cNvSpPr txBox="1"/>
          <p:nvPr/>
        </p:nvSpPr>
        <p:spPr>
          <a:xfrm>
            <a:off x="5348035" y="6030004"/>
            <a:ext cx="1532627" cy="2094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73" marR="8573" lvl="0" algn="ctr">
              <a:tabLst>
                <a:tab pos="381905" algn="l"/>
                <a:tab pos="2103692" algn="l"/>
                <a:tab pos="2774918" algn="l"/>
                <a:tab pos="3753898" algn="l"/>
              </a:tabLst>
              <a:defRPr/>
            </a:pPr>
            <a:r>
              <a:rPr lang="en-GB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 Light" charset="0"/>
                <a:ea typeface="Helvetica Light" charset="0"/>
                <a:cs typeface="Helvetica Light" charset="0"/>
              </a:rPr>
              <a:t>Training</a:t>
            </a:r>
            <a:endParaRPr lang="en-GB" sz="1000" dirty="0">
              <a:solidFill>
                <a:prstClr val="black">
                  <a:lumMod val="75000"/>
                  <a:lumOff val="25000"/>
                </a:prst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90" name="object 4">
            <a:extLst>
              <a:ext uri="{FF2B5EF4-FFF2-40B4-BE49-F238E27FC236}">
                <a16:creationId xmlns:a16="http://schemas.microsoft.com/office/drawing/2014/main" id="{0066CD15-890F-8549-99BF-220E355021E1}"/>
              </a:ext>
            </a:extLst>
          </p:cNvPr>
          <p:cNvSpPr txBox="1"/>
          <p:nvPr/>
        </p:nvSpPr>
        <p:spPr>
          <a:xfrm>
            <a:off x="6923700" y="6005922"/>
            <a:ext cx="1190939" cy="2624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73" marR="8573" algn="ctr">
              <a:tabLst>
                <a:tab pos="381905" algn="l"/>
                <a:tab pos="2103692" algn="l"/>
                <a:tab pos="2774918" algn="l"/>
                <a:tab pos="3753898" algn="l"/>
              </a:tabLst>
              <a:defRPr/>
            </a:pPr>
            <a:r>
              <a:rPr lang="en-GB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 Light" charset="0"/>
                <a:ea typeface="Helvetica Light" charset="0"/>
                <a:cs typeface="Helvetica Light" charset="0"/>
              </a:rPr>
              <a:t>Self-learning</a:t>
            </a:r>
            <a:endParaRPr lang="en-GB" sz="1000" dirty="0">
              <a:solidFill>
                <a:prstClr val="black">
                  <a:lumMod val="75000"/>
                  <a:lumOff val="25000"/>
                </a:prst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91" name="object 4">
            <a:extLst>
              <a:ext uri="{FF2B5EF4-FFF2-40B4-BE49-F238E27FC236}">
                <a16:creationId xmlns:a16="http://schemas.microsoft.com/office/drawing/2014/main" id="{ADF9F7EA-2CE2-7742-98BE-1D75ACB70E8E}"/>
              </a:ext>
            </a:extLst>
          </p:cNvPr>
          <p:cNvSpPr txBox="1"/>
          <p:nvPr/>
        </p:nvSpPr>
        <p:spPr>
          <a:xfrm>
            <a:off x="8378507" y="6005922"/>
            <a:ext cx="1190939" cy="2624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73" marR="8573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905" algn="l"/>
                <a:tab pos="2103692" algn="l"/>
                <a:tab pos="2774918" algn="l"/>
                <a:tab pos="3753898" algn="l"/>
              </a:tabLst>
              <a:defRPr/>
            </a:pPr>
            <a:r>
              <a:rPr kumimoji="0" lang="en-GB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rPr>
              <a:t>Tutorials 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2" name="object 4">
            <a:extLst>
              <a:ext uri="{FF2B5EF4-FFF2-40B4-BE49-F238E27FC236}">
                <a16:creationId xmlns:a16="http://schemas.microsoft.com/office/drawing/2014/main" id="{A7B1ACDA-5CA2-6C44-A728-5497C8B3BA97}"/>
              </a:ext>
            </a:extLst>
          </p:cNvPr>
          <p:cNvSpPr txBox="1"/>
          <p:nvPr/>
        </p:nvSpPr>
        <p:spPr>
          <a:xfrm>
            <a:off x="4040657" y="6005922"/>
            <a:ext cx="1307374" cy="3415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73" marR="8573" algn="ctr">
              <a:tabLst>
                <a:tab pos="381905" algn="l"/>
                <a:tab pos="2103692" algn="l"/>
                <a:tab pos="2774918" algn="l"/>
                <a:tab pos="3753898" algn="l"/>
              </a:tabLst>
              <a:defRPr/>
            </a:pPr>
            <a:r>
              <a:rPr lang="en-GB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 Light" charset="0"/>
                <a:ea typeface="Helvetica Light" charset="0"/>
                <a:cs typeface="Helvetica Light" charset="0"/>
              </a:rPr>
              <a:t>Percipiocourses</a:t>
            </a:r>
            <a:r>
              <a:rPr lang="en-GB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 Light" charset="0"/>
                <a:ea typeface="Helvetica Light" charset="0"/>
                <a:cs typeface="Helvetica Light" charset="0"/>
              </a:rPr>
              <a:t> on DevOps tools</a:t>
            </a:r>
            <a:endParaRPr lang="en-GB" sz="1000" dirty="0">
              <a:solidFill>
                <a:prstClr val="black">
                  <a:lumMod val="75000"/>
                  <a:lumOff val="25000"/>
                </a:prst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97" name="object 43">
            <a:extLst>
              <a:ext uri="{FF2B5EF4-FFF2-40B4-BE49-F238E27FC236}">
                <a16:creationId xmlns:a16="http://schemas.microsoft.com/office/drawing/2014/main" id="{A101E868-A8DC-0843-A2C5-2ADD967AA26E}"/>
              </a:ext>
            </a:extLst>
          </p:cNvPr>
          <p:cNvSpPr/>
          <p:nvPr/>
        </p:nvSpPr>
        <p:spPr>
          <a:xfrm>
            <a:off x="11796440" y="6688741"/>
            <a:ext cx="155000" cy="69749"/>
          </a:xfrm>
          <a:custGeom>
            <a:avLst/>
            <a:gdLst/>
            <a:ahLst/>
            <a:cxnLst/>
            <a:rect l="l" t="t" r="r" b="b"/>
            <a:pathLst>
              <a:path w="215900" h="97154">
                <a:moveTo>
                  <a:pt x="132892" y="0"/>
                </a:moveTo>
                <a:lnTo>
                  <a:pt x="46634" y="0"/>
                </a:lnTo>
                <a:lnTo>
                  <a:pt x="0" y="97155"/>
                </a:lnTo>
                <a:lnTo>
                  <a:pt x="206298" y="97155"/>
                </a:lnTo>
                <a:lnTo>
                  <a:pt x="215900" y="73075"/>
                </a:lnTo>
                <a:lnTo>
                  <a:pt x="96939" y="73075"/>
                </a:lnTo>
                <a:lnTo>
                  <a:pt x="13289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bject 44">
            <a:extLst>
              <a:ext uri="{FF2B5EF4-FFF2-40B4-BE49-F238E27FC236}">
                <a16:creationId xmlns:a16="http://schemas.microsoft.com/office/drawing/2014/main" id="{62832EF3-0288-144C-BC0E-78B0DEA7DB52}"/>
              </a:ext>
            </a:extLst>
          </p:cNvPr>
          <p:cNvSpPr/>
          <p:nvPr/>
        </p:nvSpPr>
        <p:spPr>
          <a:xfrm>
            <a:off x="11603458" y="6684596"/>
            <a:ext cx="191372" cy="79272"/>
          </a:xfrm>
          <a:custGeom>
            <a:avLst/>
            <a:gdLst/>
            <a:ahLst/>
            <a:cxnLst/>
            <a:rect l="l" t="t" r="r" b="b"/>
            <a:pathLst>
              <a:path w="266562" h="110418">
                <a:moveTo>
                  <a:pt x="150898" y="0"/>
                </a:moveTo>
                <a:lnTo>
                  <a:pt x="111999" y="2382"/>
                </a:lnTo>
                <a:lnTo>
                  <a:pt x="63463" y="12775"/>
                </a:lnTo>
                <a:lnTo>
                  <a:pt x="20111" y="33675"/>
                </a:lnTo>
                <a:lnTo>
                  <a:pt x="0" y="69041"/>
                </a:lnTo>
                <a:lnTo>
                  <a:pt x="2793" y="77727"/>
                </a:lnTo>
                <a:lnTo>
                  <a:pt x="40371" y="102874"/>
                </a:lnTo>
                <a:lnTo>
                  <a:pt x="87868" y="109724"/>
                </a:lnTo>
                <a:lnTo>
                  <a:pt x="115173" y="110418"/>
                </a:lnTo>
                <a:lnTo>
                  <a:pt x="129138" y="110105"/>
                </a:lnTo>
                <a:lnTo>
                  <a:pt x="170310" y="106606"/>
                </a:lnTo>
                <a:lnTo>
                  <a:pt x="212337" y="97494"/>
                </a:lnTo>
                <a:lnTo>
                  <a:pt x="238354" y="84906"/>
                </a:lnTo>
                <a:lnTo>
                  <a:pt x="111945" y="84906"/>
                </a:lnTo>
                <a:lnTo>
                  <a:pt x="98113" y="81594"/>
                </a:lnTo>
                <a:lnTo>
                  <a:pt x="89823" y="76143"/>
                </a:lnTo>
                <a:lnTo>
                  <a:pt x="86538" y="68663"/>
                </a:lnTo>
                <a:lnTo>
                  <a:pt x="87718" y="59262"/>
                </a:lnTo>
                <a:lnTo>
                  <a:pt x="122824" y="30275"/>
                </a:lnTo>
                <a:lnTo>
                  <a:pt x="156893" y="26427"/>
                </a:lnTo>
                <a:lnTo>
                  <a:pt x="263892" y="26427"/>
                </a:lnTo>
                <a:lnTo>
                  <a:pt x="260352" y="21490"/>
                </a:lnTo>
                <a:lnTo>
                  <a:pt x="216959" y="4923"/>
                </a:lnTo>
                <a:lnTo>
                  <a:pt x="177359" y="723"/>
                </a:lnTo>
                <a:lnTo>
                  <a:pt x="164105" y="142"/>
                </a:lnTo>
                <a:lnTo>
                  <a:pt x="150898" y="0"/>
                </a:lnTo>
                <a:close/>
              </a:path>
              <a:path w="266562" h="110418">
                <a:moveTo>
                  <a:pt x="252398" y="73351"/>
                </a:moveTo>
                <a:lnTo>
                  <a:pt x="166182" y="76721"/>
                </a:lnTo>
                <a:lnTo>
                  <a:pt x="157735" y="80215"/>
                </a:lnTo>
                <a:lnTo>
                  <a:pt x="146533" y="82735"/>
                </a:lnTo>
                <a:lnTo>
                  <a:pt x="131596" y="84294"/>
                </a:lnTo>
                <a:lnTo>
                  <a:pt x="111945" y="84906"/>
                </a:lnTo>
                <a:lnTo>
                  <a:pt x="238354" y="84906"/>
                </a:lnTo>
                <a:lnTo>
                  <a:pt x="244740" y="80463"/>
                </a:lnTo>
                <a:lnTo>
                  <a:pt x="252398" y="73351"/>
                </a:lnTo>
                <a:close/>
              </a:path>
              <a:path w="266562" h="110418">
                <a:moveTo>
                  <a:pt x="263892" y="26427"/>
                </a:moveTo>
                <a:lnTo>
                  <a:pt x="156893" y="26427"/>
                </a:lnTo>
                <a:lnTo>
                  <a:pt x="171912" y="28232"/>
                </a:lnTo>
                <a:lnTo>
                  <a:pt x="182316" y="32625"/>
                </a:lnTo>
                <a:lnTo>
                  <a:pt x="189139" y="39238"/>
                </a:lnTo>
                <a:lnTo>
                  <a:pt x="266562" y="30151"/>
                </a:lnTo>
                <a:lnTo>
                  <a:pt x="263892" y="2642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bject 45">
            <a:extLst>
              <a:ext uri="{FF2B5EF4-FFF2-40B4-BE49-F238E27FC236}">
                <a16:creationId xmlns:a16="http://schemas.microsoft.com/office/drawing/2014/main" id="{D10F765E-E95F-D941-85C8-B5A4B40E1828}"/>
              </a:ext>
            </a:extLst>
          </p:cNvPr>
          <p:cNvSpPr/>
          <p:nvPr/>
        </p:nvSpPr>
        <p:spPr>
          <a:xfrm>
            <a:off x="11393440" y="6688737"/>
            <a:ext cx="209250" cy="69749"/>
          </a:xfrm>
          <a:custGeom>
            <a:avLst/>
            <a:gdLst/>
            <a:ahLst/>
            <a:cxnLst/>
            <a:rect l="l" t="t" r="r" b="b"/>
            <a:pathLst>
              <a:path w="291465" h="97154">
                <a:moveTo>
                  <a:pt x="126517" y="0"/>
                </a:moveTo>
                <a:lnTo>
                  <a:pt x="44691" y="0"/>
                </a:lnTo>
                <a:lnTo>
                  <a:pt x="0" y="97155"/>
                </a:lnTo>
                <a:lnTo>
                  <a:pt x="81940" y="97155"/>
                </a:lnTo>
                <a:lnTo>
                  <a:pt x="99199" y="58077"/>
                </a:lnTo>
                <a:lnTo>
                  <a:pt x="264172" y="58077"/>
                </a:lnTo>
                <a:lnTo>
                  <a:pt x="275941" y="33032"/>
                </a:lnTo>
                <a:lnTo>
                  <a:pt x="111836" y="33032"/>
                </a:lnTo>
                <a:lnTo>
                  <a:pt x="126517" y="0"/>
                </a:lnTo>
                <a:close/>
              </a:path>
              <a:path w="291465" h="97154">
                <a:moveTo>
                  <a:pt x="264172" y="58077"/>
                </a:moveTo>
                <a:lnTo>
                  <a:pt x="180162" y="58077"/>
                </a:lnTo>
                <a:lnTo>
                  <a:pt x="162788" y="97155"/>
                </a:lnTo>
                <a:lnTo>
                  <a:pt x="245808" y="97155"/>
                </a:lnTo>
                <a:lnTo>
                  <a:pt x="264172" y="58077"/>
                </a:lnTo>
                <a:close/>
              </a:path>
              <a:path w="291465" h="97154">
                <a:moveTo>
                  <a:pt x="291465" y="0"/>
                </a:moveTo>
                <a:lnTo>
                  <a:pt x="207479" y="0"/>
                </a:lnTo>
                <a:lnTo>
                  <a:pt x="192265" y="33032"/>
                </a:lnTo>
                <a:lnTo>
                  <a:pt x="275941" y="33032"/>
                </a:lnTo>
                <a:lnTo>
                  <a:pt x="29146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A00252A-6E4E-E94B-87F7-4A9796C9B9D1}"/>
              </a:ext>
            </a:extLst>
          </p:cNvPr>
          <p:cNvCxnSpPr>
            <a:cxnSpLocks/>
          </p:cNvCxnSpPr>
          <p:nvPr/>
        </p:nvCxnSpPr>
        <p:spPr>
          <a:xfrm>
            <a:off x="9604510" y="631068"/>
            <a:ext cx="0" cy="57980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bject 8">
            <a:extLst>
              <a:ext uri="{FF2B5EF4-FFF2-40B4-BE49-F238E27FC236}">
                <a16:creationId xmlns:a16="http://schemas.microsoft.com/office/drawing/2014/main" id="{CC028BEC-F3ED-A642-BE94-254D86EF5B83}"/>
              </a:ext>
            </a:extLst>
          </p:cNvPr>
          <p:cNvSpPr txBox="1"/>
          <p:nvPr/>
        </p:nvSpPr>
        <p:spPr>
          <a:xfrm>
            <a:off x="362827" y="1812001"/>
            <a:ext cx="3542907" cy="45641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>
              <a:defRPr/>
            </a:pPr>
            <a:r>
              <a:rPr lang="nl-NL" sz="2000" spc="-20" dirty="0" smtClean="0">
                <a:solidFill>
                  <a:schemeClr val="bg1"/>
                </a:solidFill>
                <a:latin typeface="Helvetica Light"/>
                <a:ea typeface="Helvetica" charset="0"/>
                <a:cs typeface="Helvetica"/>
              </a:rPr>
              <a:t>DevOps &amp; JAVA</a:t>
            </a:r>
            <a:endParaRPr lang="nl-NL" sz="2000" b="0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ight" panose="020B0403020202020204" pitchFamily="34" charset="0"/>
              <a:ea typeface="Helvetica" charset="0"/>
              <a:cs typeface="Helvetica" charset="0"/>
            </a:endParaRPr>
          </a:p>
        </p:txBody>
      </p:sp>
      <p:sp>
        <p:nvSpPr>
          <p:cNvPr id="59" name="object 8">
            <a:extLst>
              <a:ext uri="{FF2B5EF4-FFF2-40B4-BE49-F238E27FC236}">
                <a16:creationId xmlns:a16="http://schemas.microsoft.com/office/drawing/2014/main" id="{A564C764-C3C7-E846-86A3-573DF64EC0CE}"/>
              </a:ext>
            </a:extLst>
          </p:cNvPr>
          <p:cNvSpPr txBox="1"/>
          <p:nvPr/>
        </p:nvSpPr>
        <p:spPr>
          <a:xfrm>
            <a:off x="377642" y="2210253"/>
            <a:ext cx="3101219" cy="24999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6126" marR="2451" lvl="0" indent="0" algn="l" defTabSz="914400" rtl="0" eaLnBrk="1" fontAlgn="auto" latinLnBrk="0" hangingPunct="1">
              <a:lnSpc>
                <a:spcPct val="12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63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Cambria"/>
              </a:rPr>
              <a:t>Time Punctual , </a:t>
            </a:r>
            <a:r>
              <a:rPr lang="en-US" sz="1200" spc="-63" dirty="0" smtClean="0">
                <a:solidFill>
                  <a:prstClr val="white"/>
                </a:solidFill>
                <a:latin typeface="Helvetica Light" panose="020B0403020202020204" pitchFamily="34" charset="0"/>
                <a:cs typeface="Cambria"/>
              </a:rPr>
              <a:t>H</a:t>
            </a:r>
            <a:r>
              <a:rPr kumimoji="0" lang="en-US" sz="1200" b="0" i="0" u="none" strike="noStrike" kern="1200" cap="none" spc="-63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Cambria"/>
              </a:rPr>
              <a:t>ardworking</a:t>
            </a:r>
            <a:r>
              <a:rPr kumimoji="0" lang="en-US" sz="1200" b="0" i="0" u="none" strike="noStrike" kern="1200" cap="none" spc="-63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Cambria"/>
              </a:rPr>
              <a:t>,, Self-learner</a:t>
            </a:r>
            <a:endParaRPr kumimoji="0" lang="en-US" sz="1200" b="0" i="0" u="none" strike="noStrike" kern="1200" cap="none" spc="-63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Light" panose="020B0403020202020204" pitchFamily="34" charset="0"/>
              <a:ea typeface="+mn-ea"/>
              <a:cs typeface="Cambri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06F0B2-C8C7-4A93-9D4D-3B5884AD4173}"/>
              </a:ext>
            </a:extLst>
          </p:cNvPr>
          <p:cNvSpPr txBox="1"/>
          <p:nvPr/>
        </p:nvSpPr>
        <p:spPr>
          <a:xfrm>
            <a:off x="277019" y="1235644"/>
            <a:ext cx="311559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2000" b="1" spc="-20" dirty="0" smtClean="0">
                <a:solidFill>
                  <a:schemeClr val="bg1"/>
                </a:solidFill>
                <a:latin typeface="Helvetica Light"/>
                <a:ea typeface="Helvetica" charset="0"/>
                <a:cs typeface="Helvetica"/>
              </a:rPr>
              <a:t>Divya Pothuru</a:t>
            </a:r>
            <a:endParaRPr lang="en-GB" sz="2000" b="1" spc="-20" dirty="0">
              <a:solidFill>
                <a:schemeClr val="bg1"/>
              </a:solidFill>
              <a:latin typeface="Helvetica Light"/>
              <a:ea typeface="Helvetica" charset="0"/>
              <a:cs typeface="Helvetica"/>
            </a:endParaRPr>
          </a:p>
          <a:p>
            <a:pPr>
              <a:defRPr/>
            </a:pPr>
            <a:endParaRPr lang="en-GB" sz="2000" b="1" spc="-20" dirty="0">
              <a:latin typeface="Helvetica Light" panose="020B0403020202020204" pitchFamily="34" charset="0"/>
              <a:ea typeface="Helvetica" charset="0"/>
              <a:cs typeface="Helvetica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30524" y="2996376"/>
            <a:ext cx="1013541" cy="180145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730524" y="3349377"/>
            <a:ext cx="1013541" cy="180145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30524" y="3681912"/>
            <a:ext cx="1013541" cy="180145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730524" y="3987012"/>
            <a:ext cx="1013541" cy="180145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730524" y="4282930"/>
            <a:ext cx="1013541" cy="180145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1501559" y="2967628"/>
            <a:ext cx="2329802" cy="1511728"/>
            <a:chOff x="1036259" y="2080479"/>
            <a:chExt cx="3058720" cy="1984693"/>
          </a:xfrm>
        </p:grpSpPr>
        <p:sp>
          <p:nvSpPr>
            <p:cNvPr id="125" name="Diamond 124">
              <a:extLst>
                <a:ext uri="{FF2B5EF4-FFF2-40B4-BE49-F238E27FC236}">
                  <a16:creationId xmlns:a16="http://schemas.microsoft.com/office/drawing/2014/main" id="{AFC89667-EC0A-A247-B48C-19EDBC232474}"/>
                </a:ext>
              </a:extLst>
            </p:cNvPr>
            <p:cNvSpPr/>
            <p:nvPr/>
          </p:nvSpPr>
          <p:spPr bwMode="auto">
            <a:xfrm>
              <a:off x="1142266" y="2258781"/>
              <a:ext cx="1267693" cy="1775973"/>
            </a:xfrm>
            <a:prstGeom prst="diamond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91392" tIns="45696" rIns="91392" bIns="4569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59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81B81DE-2362-2B4D-AFC8-175006893D1B}"/>
                </a:ext>
              </a:extLst>
            </p:cNvPr>
            <p:cNvCxnSpPr/>
            <p:nvPr/>
          </p:nvCxnSpPr>
          <p:spPr bwMode="auto">
            <a:xfrm>
              <a:off x="1036259" y="4031940"/>
              <a:ext cx="152353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dash"/>
              <a:miter lim="800000"/>
              <a:headEnd type="none" w="sm" len="sm"/>
              <a:tailEnd type="none" w="med" len="med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F47AC98-48D4-F946-9A83-C830CAE18EFB}"/>
                </a:ext>
              </a:extLst>
            </p:cNvPr>
            <p:cNvCxnSpPr/>
            <p:nvPr/>
          </p:nvCxnSpPr>
          <p:spPr bwMode="auto">
            <a:xfrm>
              <a:off x="1036259" y="2236479"/>
              <a:ext cx="152353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dash"/>
              <a:miter lim="800000"/>
              <a:headEnd type="none" w="sm" len="sm"/>
              <a:tailEnd type="none" w="med" len="med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95F9915-AB1E-D94C-935D-D57763FCD199}"/>
                </a:ext>
              </a:extLst>
            </p:cNvPr>
            <p:cNvCxnSpPr/>
            <p:nvPr/>
          </p:nvCxnSpPr>
          <p:spPr bwMode="auto">
            <a:xfrm>
              <a:off x="1036259" y="2705270"/>
              <a:ext cx="152353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dash"/>
              <a:miter lim="800000"/>
              <a:headEnd type="none" w="sm" len="sm"/>
              <a:tailEnd type="none" w="med" len="med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637D352-4054-F84B-BA5B-592A23BCEED3}"/>
                </a:ext>
              </a:extLst>
            </p:cNvPr>
            <p:cNvCxnSpPr/>
            <p:nvPr/>
          </p:nvCxnSpPr>
          <p:spPr bwMode="auto">
            <a:xfrm>
              <a:off x="1036259" y="3134211"/>
              <a:ext cx="152353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dash"/>
              <a:miter lim="800000"/>
              <a:headEnd type="none" w="sm" len="sm"/>
              <a:tailEnd type="none" w="med" len="med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343D1BB-2118-3B4E-95F3-7C4842974346}"/>
                </a:ext>
              </a:extLst>
            </p:cNvPr>
            <p:cNvCxnSpPr/>
            <p:nvPr/>
          </p:nvCxnSpPr>
          <p:spPr bwMode="auto">
            <a:xfrm>
              <a:off x="1036259" y="3563150"/>
              <a:ext cx="152353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dash"/>
              <a:miter lim="800000"/>
              <a:headEnd type="none" w="sm" len="sm"/>
              <a:tailEnd type="none" w="med" len="med"/>
            </a:ln>
            <a:effectLst/>
          </p:spPr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22FC6FF-14E7-E041-8718-EC84D074F97F}"/>
                </a:ext>
              </a:extLst>
            </p:cNvPr>
            <p:cNvSpPr txBox="1"/>
            <p:nvPr/>
          </p:nvSpPr>
          <p:spPr>
            <a:xfrm>
              <a:off x="2636088" y="2080479"/>
              <a:ext cx="1458891" cy="2828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Light" panose="020B0403020202020204" pitchFamily="34" charset="0"/>
                  <a:ea typeface="+mn-ea"/>
                  <a:cs typeface="+mn-cs"/>
                </a:rPr>
                <a:t>Expert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025EAEC-4857-2C46-B11D-BD32C0339E5A}"/>
                </a:ext>
              </a:extLst>
            </p:cNvPr>
            <p:cNvSpPr txBox="1"/>
            <p:nvPr/>
          </p:nvSpPr>
          <p:spPr>
            <a:xfrm>
              <a:off x="2636088" y="2548321"/>
              <a:ext cx="1194810" cy="2828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Light" panose="020B0403020202020204" pitchFamily="34" charset="0"/>
                  <a:ea typeface="+mn-ea"/>
                  <a:cs typeface="+mn-cs"/>
                </a:rPr>
                <a:t>Proficient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A8222EB-D86B-4F4D-9720-063C6C96D4AB}"/>
                </a:ext>
              </a:extLst>
            </p:cNvPr>
            <p:cNvSpPr txBox="1"/>
            <p:nvPr/>
          </p:nvSpPr>
          <p:spPr>
            <a:xfrm>
              <a:off x="2636088" y="2984338"/>
              <a:ext cx="1263763" cy="2828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Light" panose="020B0403020202020204" pitchFamily="34" charset="0"/>
                  <a:ea typeface="+mn-ea"/>
                  <a:cs typeface="+mn-cs"/>
                </a:rPr>
                <a:t>Competent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AD56FE9-75B2-FF4F-BB84-983B61B0EC38}"/>
                </a:ext>
              </a:extLst>
            </p:cNvPr>
            <p:cNvSpPr txBox="1"/>
            <p:nvPr/>
          </p:nvSpPr>
          <p:spPr>
            <a:xfrm>
              <a:off x="2636088" y="3393786"/>
              <a:ext cx="1357922" cy="2828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Light" panose="020B0403020202020204" pitchFamily="34" charset="0"/>
                  <a:ea typeface="+mn-ea"/>
                  <a:cs typeface="+mn-cs"/>
                </a:rPr>
                <a:t>Advance Engineer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021FF95-2493-4B40-9B0B-B08A56AC2E0A}"/>
                </a:ext>
              </a:extLst>
            </p:cNvPr>
            <p:cNvSpPr txBox="1"/>
            <p:nvPr/>
          </p:nvSpPr>
          <p:spPr>
            <a:xfrm>
              <a:off x="2636088" y="3782323"/>
              <a:ext cx="1357922" cy="2828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Light" panose="020B0403020202020204" pitchFamily="34" charset="0"/>
                  <a:ea typeface="+mn-ea"/>
                  <a:cs typeface="+mn-cs"/>
                </a:rPr>
                <a:t>Novice</a:t>
              </a: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1504705" y="3373497"/>
            <a:ext cx="1153139" cy="180145"/>
          </a:xfrm>
          <a:prstGeom prst="rect">
            <a:avLst/>
          </a:prstGeom>
          <a:pattFill prst="wdUp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94833" y="4086828"/>
            <a:ext cx="1013541" cy="379016"/>
          </a:xfrm>
          <a:prstGeom prst="rect">
            <a:avLst/>
          </a:prstGeom>
          <a:solidFill>
            <a:schemeClr val="bg1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94833" y="3676656"/>
            <a:ext cx="1013541" cy="180145"/>
          </a:xfrm>
          <a:prstGeom prst="rect">
            <a:avLst/>
          </a:prstGeom>
          <a:solidFill>
            <a:schemeClr val="bg1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94833" y="3342817"/>
            <a:ext cx="1013541" cy="180145"/>
          </a:xfrm>
          <a:prstGeom prst="rect">
            <a:avLst/>
          </a:prstGeom>
          <a:solidFill>
            <a:schemeClr val="bg1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94833" y="2993482"/>
            <a:ext cx="1013541" cy="180145"/>
          </a:xfrm>
          <a:prstGeom prst="rect">
            <a:avLst/>
          </a:prstGeom>
          <a:solidFill>
            <a:schemeClr val="bg1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25EAEC-4857-2C46-B11D-BD32C0339E5A}"/>
              </a:ext>
            </a:extLst>
          </p:cNvPr>
          <p:cNvSpPr txBox="1"/>
          <p:nvPr/>
        </p:nvSpPr>
        <p:spPr>
          <a:xfrm>
            <a:off x="373630" y="2979098"/>
            <a:ext cx="116612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Principal Engineer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8222EB-D86B-4F4D-9720-063C6C96D4AB}"/>
              </a:ext>
            </a:extLst>
          </p:cNvPr>
          <p:cNvSpPr txBox="1"/>
          <p:nvPr/>
        </p:nvSpPr>
        <p:spPr>
          <a:xfrm>
            <a:off x="373630" y="3335022"/>
            <a:ext cx="1233418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Lead Engineer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AD56FE9-75B2-FF4F-BB84-983B61B0EC38}"/>
              </a:ext>
            </a:extLst>
          </p:cNvPr>
          <p:cNvSpPr txBox="1"/>
          <p:nvPr/>
        </p:nvSpPr>
        <p:spPr>
          <a:xfrm>
            <a:off x="373630" y="3664359"/>
            <a:ext cx="1325315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Senior Engineer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021FF95-2493-4B40-9B0B-B08A56AC2E0A}"/>
              </a:ext>
            </a:extLst>
          </p:cNvPr>
          <p:cNvSpPr txBox="1"/>
          <p:nvPr/>
        </p:nvSpPr>
        <p:spPr>
          <a:xfrm>
            <a:off x="373629" y="4179065"/>
            <a:ext cx="894011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Engineer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395474" y="3346898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Dreyfus mapping</a:t>
            </a:r>
          </a:p>
        </p:txBody>
      </p:sp>
      <p:sp>
        <p:nvSpPr>
          <p:cNvPr id="73" name="object 4">
            <a:extLst>
              <a:ext uri="{FF2B5EF4-FFF2-40B4-BE49-F238E27FC236}">
                <a16:creationId xmlns:a16="http://schemas.microsoft.com/office/drawing/2014/main" id="{4F01A280-2FFD-6646-8FCB-0D6944AE21E2}"/>
              </a:ext>
            </a:extLst>
          </p:cNvPr>
          <p:cNvSpPr txBox="1"/>
          <p:nvPr/>
        </p:nvSpPr>
        <p:spPr>
          <a:xfrm>
            <a:off x="9788218" y="382374"/>
            <a:ext cx="1971591" cy="4361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73" marR="8573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905" algn="l"/>
                <a:tab pos="2103692" algn="l"/>
                <a:tab pos="2774918" algn="l"/>
                <a:tab pos="3753898" algn="l"/>
              </a:tabLst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" pitchFamily="2" charset="0"/>
              <a:ea typeface="Helvetica Light" charset="0"/>
              <a:cs typeface="Helvetica Light" charset="0"/>
            </a:endParaRPr>
          </a:p>
        </p:txBody>
      </p:sp>
      <p:sp>
        <p:nvSpPr>
          <p:cNvPr id="74" name="object 4">
            <a:extLst>
              <a:ext uri="{FF2B5EF4-FFF2-40B4-BE49-F238E27FC236}">
                <a16:creationId xmlns:a16="http://schemas.microsoft.com/office/drawing/2014/main" id="{8425C3C7-DE49-9A46-83B1-6B52A02C499E}"/>
              </a:ext>
            </a:extLst>
          </p:cNvPr>
          <p:cNvSpPr txBox="1"/>
          <p:nvPr/>
        </p:nvSpPr>
        <p:spPr>
          <a:xfrm>
            <a:off x="9788219" y="1775469"/>
            <a:ext cx="1967727" cy="345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73" marR="8573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905" algn="l"/>
                <a:tab pos="2103692" algn="l"/>
                <a:tab pos="2774918" algn="l"/>
                <a:tab pos="3753898" algn="l"/>
              </a:tabLst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Helvetica Light" charset="0"/>
                <a:cs typeface="Helvetica Light" charset="0"/>
              </a:rPr>
              <a:t>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" pitchFamily="2" charset="0"/>
              <a:ea typeface="Helvetica Light" charset="0"/>
              <a:cs typeface="Helvetica Light" charset="0"/>
            </a:endParaRPr>
          </a:p>
        </p:txBody>
      </p:sp>
      <p:sp>
        <p:nvSpPr>
          <p:cNvPr id="75" name="object 4">
            <a:extLst>
              <a:ext uri="{FF2B5EF4-FFF2-40B4-BE49-F238E27FC236}">
                <a16:creationId xmlns:a16="http://schemas.microsoft.com/office/drawing/2014/main" id="{091137B1-16B1-8141-8879-2B60E2A3D6AB}"/>
              </a:ext>
            </a:extLst>
          </p:cNvPr>
          <p:cNvSpPr txBox="1"/>
          <p:nvPr/>
        </p:nvSpPr>
        <p:spPr>
          <a:xfrm>
            <a:off x="9801852" y="2949107"/>
            <a:ext cx="1954093" cy="4361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73" marR="8573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905" algn="l"/>
                <a:tab pos="2103692" algn="l"/>
                <a:tab pos="2774918" algn="l"/>
                <a:tab pos="3753898" algn="l"/>
              </a:tabLst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Helvetica Light" charset="0"/>
                <a:cs typeface="Helvetica Light" charset="0"/>
              </a:rPr>
              <a:t>Tools &amp; Technologies</a:t>
            </a:r>
          </a:p>
        </p:txBody>
      </p:sp>
      <p:sp>
        <p:nvSpPr>
          <p:cNvPr id="76" name="object 5">
            <a:extLst>
              <a:ext uri="{FF2B5EF4-FFF2-40B4-BE49-F238E27FC236}">
                <a16:creationId xmlns:a16="http://schemas.microsoft.com/office/drawing/2014/main" id="{44085B4D-15F0-E643-B915-F15199F3FC1D}"/>
              </a:ext>
            </a:extLst>
          </p:cNvPr>
          <p:cNvSpPr txBox="1"/>
          <p:nvPr/>
        </p:nvSpPr>
        <p:spPr>
          <a:xfrm>
            <a:off x="9788219" y="733654"/>
            <a:ext cx="1967726" cy="8472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0" marR="2451">
              <a:lnSpc>
                <a:spcPts val="1200"/>
              </a:lnSpc>
              <a:spcAft>
                <a:spcPts val="500"/>
              </a:spcAft>
            </a:pPr>
            <a:endParaRPr lang="en-GB" sz="1000" dirty="0">
              <a:solidFill>
                <a:prstClr val="black">
                  <a:lumMod val="65000"/>
                  <a:lumOff val="35000"/>
                </a:prstClr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5628C4B-239F-CC49-8CB0-29C9BB242491}"/>
              </a:ext>
            </a:extLst>
          </p:cNvPr>
          <p:cNvCxnSpPr>
            <a:cxnSpLocks/>
          </p:cNvCxnSpPr>
          <p:nvPr/>
        </p:nvCxnSpPr>
        <p:spPr>
          <a:xfrm>
            <a:off x="386081" y="4792103"/>
            <a:ext cx="3123643" cy="0"/>
          </a:xfrm>
          <a:prstGeom prst="line">
            <a:avLst/>
          </a:prstGeom>
          <a:ln w="6350" cap="flat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bject 8">
            <a:extLst>
              <a:ext uri="{FF2B5EF4-FFF2-40B4-BE49-F238E27FC236}">
                <a16:creationId xmlns:a16="http://schemas.microsoft.com/office/drawing/2014/main" id="{7E07EC6D-8E8B-4D49-BFA3-E14E409207A2}"/>
              </a:ext>
            </a:extLst>
          </p:cNvPr>
          <p:cNvSpPr txBox="1"/>
          <p:nvPr/>
        </p:nvSpPr>
        <p:spPr>
          <a:xfrm>
            <a:off x="377644" y="5340570"/>
            <a:ext cx="3129973" cy="9154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nl-NL" sz="1600" dirty="0">
                <a:solidFill>
                  <a:schemeClr val="bg1"/>
                </a:solidFill>
                <a:latin typeface="Helvetica"/>
                <a:ea typeface="Helvetica" charset="0"/>
                <a:cs typeface="Helvetica"/>
              </a:rPr>
              <a:t>Qualifications </a:t>
            </a:r>
            <a:r>
              <a:rPr lang="nl-NL" sz="1600" dirty="0">
                <a:solidFill>
                  <a:schemeClr val="bg1"/>
                </a:solidFill>
                <a:latin typeface="Helvetica"/>
                <a:ea typeface="Helvetica" charset="0"/>
                <a:cs typeface="Helvetica"/>
              </a:rPr>
              <a:t>:: </a:t>
            </a:r>
            <a:r>
              <a:rPr lang="en-GB" sz="1600" dirty="0">
                <a:solidFill>
                  <a:schemeClr val="bg1"/>
                </a:solidFill>
                <a:latin typeface="Helvetica Light"/>
                <a:ea typeface="Helvetica" charset="0"/>
                <a:cs typeface="Helvetica"/>
              </a:rPr>
              <a:t>Bachelor of Technology Computer Science and  Engineering</a:t>
            </a:r>
            <a:endParaRPr lang="nl-NL" sz="1600">
              <a:solidFill>
                <a:schemeClr val="bg1"/>
              </a:solidFill>
              <a:latin typeface="Helvetica Light"/>
              <a:ea typeface="Helvetica" charset="0"/>
              <a:cs typeface="Helvetica"/>
            </a:endParaRPr>
          </a:p>
          <a:p>
            <a:endParaRPr lang="nl-NL" sz="1600" dirty="0">
              <a:solidFill>
                <a:schemeClr val="bg1"/>
              </a:solidFill>
              <a:latin typeface="Helvetica Light"/>
              <a:ea typeface="Helvetica" charset="0"/>
              <a:cs typeface="Helvetica"/>
            </a:endParaRPr>
          </a:p>
        </p:txBody>
      </p:sp>
      <p:sp>
        <p:nvSpPr>
          <p:cNvPr id="96" name="object 8">
            <a:extLst>
              <a:ext uri="{FF2B5EF4-FFF2-40B4-BE49-F238E27FC236}">
                <a16:creationId xmlns:a16="http://schemas.microsoft.com/office/drawing/2014/main" id="{31C16D88-8956-F549-BE3F-0DBEF6A139D7}"/>
              </a:ext>
            </a:extLst>
          </p:cNvPr>
          <p:cNvSpPr txBox="1"/>
          <p:nvPr/>
        </p:nvSpPr>
        <p:spPr>
          <a:xfrm>
            <a:off x="362827" y="4859775"/>
            <a:ext cx="3427079" cy="39272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Light" panose="020B0403020202020204" pitchFamily="34" charset="0"/>
                <a:ea typeface="Helvetica" charset="0"/>
                <a:cs typeface="Helvetica" charset="0"/>
              </a:rPr>
              <a:t>DEVOPS &amp; JAVA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Light" panose="020B0403020202020204" pitchFamily="34" charset="0"/>
              <a:ea typeface="Helvetica" charset="0"/>
              <a:cs typeface="Helvetica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55B52C7-7AA6-B14E-8112-BF1E89220DC6}"/>
              </a:ext>
            </a:extLst>
          </p:cNvPr>
          <p:cNvCxnSpPr>
            <a:cxnSpLocks/>
          </p:cNvCxnSpPr>
          <p:nvPr/>
        </p:nvCxnSpPr>
        <p:spPr>
          <a:xfrm>
            <a:off x="386081" y="5294575"/>
            <a:ext cx="3123643" cy="0"/>
          </a:xfrm>
          <a:prstGeom prst="line">
            <a:avLst/>
          </a:prstGeom>
          <a:ln w="6350" cap="flat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BD2F1-AC2F-45CD-A60F-7B1D27CA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DF03D-201A-934F-AF8C-F2B8E4F80CA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bject 5">
            <a:extLst>
              <a:ext uri="{FF2B5EF4-FFF2-40B4-BE49-F238E27FC236}">
                <a16:creationId xmlns:a16="http://schemas.microsoft.com/office/drawing/2014/main" id="{CF5B2A41-E1E3-C749-8C30-B4BD9A000AD8}"/>
              </a:ext>
            </a:extLst>
          </p:cNvPr>
          <p:cNvSpPr txBox="1"/>
          <p:nvPr/>
        </p:nvSpPr>
        <p:spPr>
          <a:xfrm>
            <a:off x="9788219" y="2126748"/>
            <a:ext cx="1967726" cy="75347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1270" marR="1905" lvl="1">
              <a:lnSpc>
                <a:spcPts val="1200"/>
              </a:lnSpc>
              <a:spcAft>
                <a:spcPts val="500"/>
              </a:spcAft>
              <a:buClr>
                <a:prstClr val="black"/>
              </a:buClr>
              <a:defRPr/>
            </a:pPr>
            <a:endParaRPr lang="en-US" dirty="0"/>
          </a:p>
        </p:txBody>
      </p:sp>
      <p:sp>
        <p:nvSpPr>
          <p:cNvPr id="72" name="object 5">
            <a:extLst>
              <a:ext uri="{FF2B5EF4-FFF2-40B4-BE49-F238E27FC236}">
                <a16:creationId xmlns:a16="http://schemas.microsoft.com/office/drawing/2014/main" id="{47262B4C-105F-F14E-BE97-AB12FE753764}"/>
              </a:ext>
            </a:extLst>
          </p:cNvPr>
          <p:cNvSpPr txBox="1"/>
          <p:nvPr/>
        </p:nvSpPr>
        <p:spPr>
          <a:xfrm>
            <a:off x="9783983" y="3290515"/>
            <a:ext cx="2173153" cy="271343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1270" marR="1905">
              <a:lnSpc>
                <a:spcPts val="1200"/>
              </a:lnSpc>
              <a:spcAft>
                <a:spcPts val="500"/>
              </a:spcAft>
            </a:pPr>
            <a:endParaRPr lang="en-US" sz="1000" dirty="0" smtClean="0">
              <a:latin typeface="Helvetica Light"/>
            </a:endParaRPr>
          </a:p>
          <a:p>
            <a:pPr marL="172720" marR="1905" indent="-171450">
              <a:lnSpc>
                <a:spcPts val="12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Helvetica Light"/>
              </a:rPr>
              <a:t>MySql</a:t>
            </a:r>
            <a:endParaRPr lang="en-US" sz="1000" dirty="0">
              <a:latin typeface="Helvetica Light" panose="020B0403020202020204" pitchFamily="34" charset="0"/>
            </a:endParaRPr>
          </a:p>
          <a:p>
            <a:pPr marL="172720" marR="1905" indent="-171450">
              <a:lnSpc>
                <a:spcPts val="12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Helvetica Light"/>
              </a:rPr>
              <a:t>Maven</a:t>
            </a:r>
            <a:endParaRPr lang="en-US" sz="1000" dirty="0">
              <a:solidFill>
                <a:srgbClr val="000000"/>
              </a:solidFill>
              <a:latin typeface="Helvetica Light" panose="020B0403020202020204" pitchFamily="34" charset="0"/>
            </a:endParaRPr>
          </a:p>
          <a:p>
            <a:pPr marL="172720" marR="1905" indent="-171450">
              <a:lnSpc>
                <a:spcPts val="12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Helvetica Light"/>
              </a:rPr>
              <a:t>GIT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Helvetica Light" panose="020B0403020202020204" pitchFamily="34" charset="0"/>
            </a:endParaRPr>
          </a:p>
          <a:p>
            <a:pPr marL="172720" marR="1905" indent="-171450">
              <a:lnSpc>
                <a:spcPts val="12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Helvetica Light"/>
              </a:rPr>
              <a:t>Apache Tomcat</a:t>
            </a:r>
            <a:endParaRPr lang="en-US" sz="1000" dirty="0">
              <a:latin typeface="Helvetica Light" panose="020B0403020202020204" pitchFamily="34" charset="0"/>
            </a:endParaRPr>
          </a:p>
          <a:p>
            <a:pPr marL="172720" marR="1905" indent="-171450">
              <a:lnSpc>
                <a:spcPts val="12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latin typeface="Helvetica Light" panose="020B0403020202020204"/>
                <a:cs typeface="Helvetica" panose="020B0604020202020204" pitchFamily="34" charset="0"/>
              </a:rPr>
              <a:t>Jenkins</a:t>
            </a:r>
          </a:p>
          <a:p>
            <a:pPr marL="172720" marR="1905" indent="-171450">
              <a:lnSpc>
                <a:spcPts val="12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000" dirty="0" err="1" smtClean="0">
                <a:solidFill>
                  <a:srgbClr val="000000"/>
                </a:solidFill>
                <a:latin typeface="Helvetica Light" panose="020B0403020202020204"/>
                <a:cs typeface="Helvetica" panose="020B0604020202020204" pitchFamily="34" charset="0"/>
              </a:rPr>
              <a:t>SonarQube</a:t>
            </a:r>
            <a:endParaRPr lang="en-GB" sz="1000" dirty="0" smtClean="0">
              <a:solidFill>
                <a:srgbClr val="000000"/>
              </a:solidFill>
              <a:latin typeface="Helvetica Light" panose="020B0403020202020204"/>
              <a:cs typeface="Helvetica" panose="020B0604020202020204" pitchFamily="34" charset="0"/>
            </a:endParaRPr>
          </a:p>
          <a:p>
            <a:pPr marL="172720" marR="1905" indent="-171450">
              <a:lnSpc>
                <a:spcPts val="12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latin typeface="Helvetica Light" panose="020B0403020202020204"/>
                <a:cs typeface="Helvetica" panose="020B0604020202020204" pitchFamily="34" charset="0"/>
              </a:rPr>
              <a:t>Nexus</a:t>
            </a:r>
          </a:p>
          <a:p>
            <a:pPr marL="172720" marR="1905" indent="-171450">
              <a:lnSpc>
                <a:spcPts val="12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latin typeface="Helvetica Light" panose="020B0403020202020204"/>
                <a:cs typeface="Helvetica" panose="020B0604020202020204" pitchFamily="34" charset="0"/>
              </a:rPr>
              <a:t>Docker</a:t>
            </a:r>
            <a:endParaRPr lang="en-GB" sz="1000" dirty="0">
              <a:solidFill>
                <a:srgbClr val="000000"/>
              </a:solidFill>
              <a:latin typeface="Helvetica Light" panose="020B0403020202020204"/>
              <a:cs typeface="Helvetica" panose="020B0604020202020204" pitchFamily="34" charset="0"/>
            </a:endParaRPr>
          </a:p>
          <a:p>
            <a:pPr marL="172720" marR="1905" indent="-171450">
              <a:lnSpc>
                <a:spcPts val="12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0000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279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HCL Template">
  <a:themeElements>
    <a:clrScheme name="HCLTech">
      <a:dk1>
        <a:srgbClr val="000000"/>
      </a:dk1>
      <a:lt1>
        <a:srgbClr val="FFFFFF"/>
      </a:lt1>
      <a:dk2>
        <a:srgbClr val="5EC1EF"/>
      </a:dk2>
      <a:lt2>
        <a:srgbClr val="0066B3"/>
      </a:lt2>
      <a:accent1>
        <a:srgbClr val="EB1946"/>
      </a:accent1>
      <a:accent2>
        <a:srgbClr val="F58220"/>
      </a:accent2>
      <a:accent3>
        <a:srgbClr val="FAB914"/>
      </a:accent3>
      <a:accent4>
        <a:srgbClr val="BED732"/>
      </a:accent4>
      <a:accent5>
        <a:srgbClr val="00AFBE"/>
      </a:accent5>
      <a:accent6>
        <a:srgbClr val="5A2D91"/>
      </a:accent6>
      <a:hlink>
        <a:srgbClr val="0000FF"/>
      </a:hlink>
      <a:folHlink>
        <a:srgbClr val="29292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DB3A26A2300A48A6C4CE488A88D636" ma:contentTypeVersion="4" ma:contentTypeDescription="Create a new document." ma:contentTypeScope="" ma:versionID="6031033188b5f1875ed3924f92922625">
  <xsd:schema xmlns:xsd="http://www.w3.org/2001/XMLSchema" xmlns:xs="http://www.w3.org/2001/XMLSchema" xmlns:p="http://schemas.microsoft.com/office/2006/metadata/properties" xmlns:ns2="42420962-4592-4699-8209-9e43326abd5d" targetNamespace="http://schemas.microsoft.com/office/2006/metadata/properties" ma:root="true" ma:fieldsID="461f68fbd136a370dfcbb99a8c962bda" ns2:_="">
    <xsd:import namespace="42420962-4592-4699-8209-9e43326abd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20962-4592-4699-8209-9e43326abd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5D5814-9265-4A2B-A297-E513576E5C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B1CC76-C75C-4FC7-94E5-09A94E1DF37F}">
  <ds:schemaRefs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42420962-4592-4699-8209-9e43326abd5d"/>
  </ds:schemaRefs>
</ds:datastoreItem>
</file>

<file path=customXml/itemProps3.xml><?xml version="1.0" encoding="utf-8"?>
<ds:datastoreItem xmlns:ds="http://schemas.openxmlformats.org/officeDocument/2006/customXml" ds:itemID="{3B2008A6-67CB-473C-B870-D3220B8BC573}">
  <ds:schemaRefs>
    <ds:schemaRef ds:uri="42420962-4592-4699-8209-9e43326abd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133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Helvetica</vt:lpstr>
      <vt:lpstr>Helvetica Light</vt:lpstr>
      <vt:lpstr>Novecento Book</vt:lpstr>
      <vt:lpstr>Wingdings</vt:lpstr>
      <vt:lpstr>1_Office Theme</vt:lpstr>
      <vt:lpstr>4_HCL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Singh</dc:creator>
  <cp:lastModifiedBy>Divya Pothuru</cp:lastModifiedBy>
  <cp:revision>239</cp:revision>
  <dcterms:created xsi:type="dcterms:W3CDTF">2020-12-02T22:51:44Z</dcterms:created>
  <dcterms:modified xsi:type="dcterms:W3CDTF">2021-05-05T12:48:13Z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294da5eb-7683-4261-9621-f05c3426ce16</vt:lpwstr>
  </property>
  <property fmtid="{D5CDD505-2E9C-101B-9397-08002B2CF9AE}" pid="3" name="HCLClassification">
    <vt:lpwstr>HCL_Cla5s_1nt3rnal</vt:lpwstr>
  </property>
  <property fmtid="{D5CDD505-2E9C-101B-9397-08002B2CF9AE}" pid="4" name="HCLClassD6">
    <vt:lpwstr>False</vt:lpwstr>
  </property>
</Properties>
</file>