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2" userDrawn="1">
          <p15:clr>
            <a:srgbClr val="A4A3A4"/>
          </p15:clr>
        </p15:guide>
        <p15:guide id="2" pos="4080" userDrawn="1">
          <p15:clr>
            <a:srgbClr val="A4A3A4"/>
          </p15:clr>
        </p15:guide>
        <p15:guide id="3" orient="horz" pos="864" userDrawn="1">
          <p15:clr>
            <a:srgbClr val="A4A3A4"/>
          </p15:clr>
        </p15:guide>
        <p15:guide id="4" orient="horz" pos="944" userDrawn="1">
          <p15:clr>
            <a:srgbClr val="A4A3A4"/>
          </p15:clr>
        </p15:guide>
        <p15:guide id="5" orient="horz" pos="5239" userDrawn="1">
          <p15:clr>
            <a:srgbClr val="A4A3A4"/>
          </p15:clr>
        </p15:guide>
        <p15:guide id="6" orient="horz" pos="51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B2B"/>
    <a:srgbClr val="FFA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7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2352" y="58"/>
      </p:cViewPr>
      <p:guideLst>
        <p:guide pos="232"/>
        <p:guide pos="4080"/>
        <p:guide orient="horz" pos="864"/>
        <p:guide orient="horz" pos="944"/>
        <p:guide orient="horz" pos="5239"/>
        <p:guide orient="horz" pos="51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1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8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87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24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81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56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49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2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17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53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29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7E0B7-D145-4AB4-9E86-E5C2DE573A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4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2" userDrawn="1">
          <p15:clr>
            <a:srgbClr val="F26B43"/>
          </p15:clr>
        </p15:guide>
        <p15:guide id="2" pos="4080" userDrawn="1">
          <p15:clr>
            <a:srgbClr val="F26B43"/>
          </p15:clr>
        </p15:guide>
        <p15:guide id="3" orient="horz" pos="864" userDrawn="1">
          <p15:clr>
            <a:srgbClr val="F26B43"/>
          </p15:clr>
        </p15:guide>
        <p15:guide id="4" orient="horz" pos="944" userDrawn="1">
          <p15:clr>
            <a:srgbClr val="F26B43"/>
          </p15:clr>
        </p15:guide>
        <p15:guide id="5" orient="horz" pos="5240" userDrawn="1">
          <p15:clr>
            <a:srgbClr val="F26B43"/>
          </p15:clr>
        </p15:guide>
        <p15:guide id="6" orient="horz" pos="5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logo for a company&#10;&#10;Description automatically generated">
            <a:extLst>
              <a:ext uri="{FF2B5EF4-FFF2-40B4-BE49-F238E27FC236}">
                <a16:creationId xmlns:a16="http://schemas.microsoft.com/office/drawing/2014/main" id="{6BB2E9B8-1CF5-DF31-96B8-6A2D003003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73"/>
          <a:stretch/>
        </p:blipFill>
        <p:spPr>
          <a:xfrm>
            <a:off x="0" y="76200"/>
            <a:ext cx="6858000" cy="149832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6FB2732-38F2-0A06-9BE2-7106BC40DD99}"/>
              </a:ext>
            </a:extLst>
          </p:cNvPr>
          <p:cNvSpPr/>
          <p:nvPr/>
        </p:nvSpPr>
        <p:spPr>
          <a:xfrm>
            <a:off x="0" y="1498600"/>
            <a:ext cx="6858000" cy="2238164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ECD06-C519-CB1F-335A-43BD026C50A1}"/>
              </a:ext>
            </a:extLst>
          </p:cNvPr>
          <p:cNvSpPr txBox="1"/>
          <p:nvPr/>
        </p:nvSpPr>
        <p:spPr>
          <a:xfrm>
            <a:off x="1590040" y="7594687"/>
            <a:ext cx="3670530" cy="63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0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algn="ctr">
              <a:spcAft>
                <a:spcPts val="400"/>
              </a:spcAft>
            </a:pPr>
            <a:r>
              <a:rPr lang="en-US" altLang="zh-CN" sz="1600" dirty="0">
                <a:latin typeface="Garamond" panose="02020404030301010803" pitchFamily="18" charset="0"/>
              </a:rPr>
              <a:t>Red RoboDragons Team 16796</a:t>
            </a:r>
          </a:p>
          <a:p>
            <a:pPr algn="ctr">
              <a:spcAft>
                <a:spcPts val="400"/>
              </a:spcAft>
            </a:pPr>
            <a:r>
              <a:rPr lang="en-US" altLang="zh-CN" sz="1600" dirty="0">
                <a:latin typeface="Garamond" panose="02020404030301010803" pitchFamily="18" charset="0"/>
              </a:rPr>
              <a:t>September 13, 2023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55E7838-24FA-6B8F-99A6-867F4584B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153" y="7049926"/>
            <a:ext cx="908304" cy="5954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46B08A-2119-254D-56D6-F3CA4C4D74F3}"/>
              </a:ext>
            </a:extLst>
          </p:cNvPr>
          <p:cNvSpPr txBox="1"/>
          <p:nvPr/>
        </p:nvSpPr>
        <p:spPr>
          <a:xfrm>
            <a:off x="368300" y="1801934"/>
            <a:ext cx="611401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5000" b="1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Engineering Notebook</a:t>
            </a:r>
          </a:p>
        </p:txBody>
      </p:sp>
      <p:pic>
        <p:nvPicPr>
          <p:cNvPr id="12" name="Picture 11" descr="A logo of a company&#10;&#10;Description automatically generated with medium confidence">
            <a:extLst>
              <a:ext uri="{FF2B5EF4-FFF2-40B4-BE49-F238E27FC236}">
                <a16:creationId xmlns:a16="http://schemas.microsoft.com/office/drawing/2014/main" id="{3EDA1A56-380F-072B-369B-264ED2AE45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73"/>
          <a:stretch/>
        </p:blipFill>
        <p:spPr>
          <a:xfrm>
            <a:off x="4419599" y="1840088"/>
            <a:ext cx="2250555" cy="161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564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10</Words>
  <Application>Microsoft Office PowerPoint</Application>
  <PresentationFormat>Letter Paper (8.5x11 in)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Inter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Yubo Cao</dc:creator>
  <cp:lastModifiedBy>Anish Goyal</cp:lastModifiedBy>
  <cp:revision>13</cp:revision>
  <dcterms:created xsi:type="dcterms:W3CDTF">2022-12-22T13:23:14Z</dcterms:created>
  <dcterms:modified xsi:type="dcterms:W3CDTF">2023-09-13T19:32:46Z</dcterms:modified>
</cp:coreProperties>
</file>