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6858000" cy="9144000" type="letter"/>
  <p:notesSz cx="6858000" cy="9144000"/>
  <p:custDataLst>
    <p:tags r:id="rId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32" userDrawn="1">
          <p15:clr>
            <a:srgbClr val="A4A3A4"/>
          </p15:clr>
        </p15:guide>
        <p15:guide id="2" pos="4080" userDrawn="1">
          <p15:clr>
            <a:srgbClr val="A4A3A4"/>
          </p15:clr>
        </p15:guide>
        <p15:guide id="3" orient="horz" pos="864" userDrawn="1">
          <p15:clr>
            <a:srgbClr val="A4A3A4"/>
          </p15:clr>
        </p15:guide>
        <p15:guide id="4" orient="horz" pos="944" userDrawn="1">
          <p15:clr>
            <a:srgbClr val="A4A3A4"/>
          </p15:clr>
        </p15:guide>
        <p15:guide id="5" orient="horz" pos="5239" userDrawn="1">
          <p15:clr>
            <a:srgbClr val="A4A3A4"/>
          </p15:clr>
        </p15:guide>
        <p15:guide id="6" orient="horz" pos="51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96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2752" y="200"/>
      </p:cViewPr>
      <p:guideLst>
        <p:guide pos="232"/>
        <p:guide pos="4080"/>
        <p:guide orient="horz" pos="864"/>
        <p:guide orient="horz" pos="944"/>
        <p:guide orient="horz" pos="5239"/>
        <p:guide orient="horz" pos="51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0B7-D145-4AB4-9E86-E5C2DE573AF7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414A-0AA8-4DCC-B7DB-472B6FE41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21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0B7-D145-4AB4-9E86-E5C2DE573AF7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414A-0AA8-4DCC-B7DB-472B6FE41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68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0B7-D145-4AB4-9E86-E5C2DE573AF7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414A-0AA8-4DCC-B7DB-472B6FE41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87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0B7-D145-4AB4-9E86-E5C2DE573AF7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414A-0AA8-4DCC-B7DB-472B6FE41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24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0B7-D145-4AB4-9E86-E5C2DE573AF7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414A-0AA8-4DCC-B7DB-472B6FE41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81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0B7-D145-4AB4-9E86-E5C2DE573AF7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414A-0AA8-4DCC-B7DB-472B6FE41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56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0B7-D145-4AB4-9E86-E5C2DE573AF7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414A-0AA8-4DCC-B7DB-472B6FE41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49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0B7-D145-4AB4-9E86-E5C2DE573AF7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414A-0AA8-4DCC-B7DB-472B6FE41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22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0B7-D145-4AB4-9E86-E5C2DE573AF7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414A-0AA8-4DCC-B7DB-472B6FE41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17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0B7-D145-4AB4-9E86-E5C2DE573AF7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414A-0AA8-4DCC-B7DB-472B6FE41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53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0B7-D145-4AB4-9E86-E5C2DE573AF7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414A-0AA8-4DCC-B7DB-472B6FE41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29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7E0B7-D145-4AB4-9E86-E5C2DE573AF7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5414A-0AA8-4DCC-B7DB-472B6FE41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4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2" userDrawn="1">
          <p15:clr>
            <a:srgbClr val="F26B43"/>
          </p15:clr>
        </p15:guide>
        <p15:guide id="2" pos="4080" userDrawn="1">
          <p15:clr>
            <a:srgbClr val="F26B43"/>
          </p15:clr>
        </p15:guide>
        <p15:guide id="3" orient="horz" pos="864" userDrawn="1">
          <p15:clr>
            <a:srgbClr val="F26B43"/>
          </p15:clr>
        </p15:guide>
        <p15:guide id="4" orient="horz" pos="944" userDrawn="1">
          <p15:clr>
            <a:srgbClr val="F26B43"/>
          </p15:clr>
        </p15:guide>
        <p15:guide id="5" orient="horz" pos="5240" userDrawn="1">
          <p15:clr>
            <a:srgbClr val="F26B43"/>
          </p15:clr>
        </p15:guide>
        <p15:guide id="6" orient="horz" pos="5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6FB2732-38F2-0A06-9BE2-7106BC40DD99}"/>
              </a:ext>
            </a:extLst>
          </p:cNvPr>
          <p:cNvSpPr/>
          <p:nvPr/>
        </p:nvSpPr>
        <p:spPr>
          <a:xfrm>
            <a:off x="0" y="1498600"/>
            <a:ext cx="6858000" cy="22381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4ECD06-C519-CB1F-335A-43BD026C50A1}"/>
              </a:ext>
            </a:extLst>
          </p:cNvPr>
          <p:cNvSpPr txBox="1"/>
          <p:nvPr/>
        </p:nvSpPr>
        <p:spPr>
          <a:xfrm>
            <a:off x="1590040" y="7594687"/>
            <a:ext cx="3670530" cy="93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2000">
                <a:latin typeface="Inter Light" panose="02000503000000020004" pitchFamily="2" charset="0"/>
                <a:ea typeface="Inter Light" panose="02000503000000020004" pitchFamily="2" charset="0"/>
              </a:defRPr>
            </a:lvl1pPr>
          </a:lstStyle>
          <a:p>
            <a:pPr algn="ctr">
              <a:spcAft>
                <a:spcPts val="400"/>
              </a:spcAft>
            </a:pPr>
            <a:r>
              <a:rPr lang="en-US" altLang="zh-CN" sz="1600" dirty="0" err="1">
                <a:latin typeface="Garamond" panose="02020404030301010803" pitchFamily="18" charset="0"/>
              </a:rPr>
              <a:t>Robodragons</a:t>
            </a:r>
            <a:r>
              <a:rPr lang="en-US" altLang="zh-CN" sz="1600" dirty="0">
                <a:latin typeface="Garamond" panose="02020404030301010803" pitchFamily="18" charset="0"/>
              </a:rPr>
              <a:t> Red Team 16796</a:t>
            </a:r>
          </a:p>
          <a:p>
            <a:pPr algn="ctr">
              <a:spcAft>
                <a:spcPts val="400"/>
              </a:spcAft>
            </a:pPr>
            <a:r>
              <a:rPr lang="en-US" altLang="zh-CN" sz="1600" dirty="0">
                <a:latin typeface="Garamond" panose="02020404030301010803" pitchFamily="18" charset="0"/>
              </a:rPr>
              <a:t>December 22, 2022</a:t>
            </a:r>
          </a:p>
          <a:p>
            <a:pPr algn="ctr">
              <a:spcAft>
                <a:spcPts val="400"/>
              </a:spcAft>
            </a:pPr>
            <a:r>
              <a:rPr lang="en-US" altLang="zh-CN" sz="1600" dirty="0">
                <a:latin typeface="Garamond" panose="02020404030301010803" pitchFamily="18" charset="0"/>
              </a:rPr>
              <a:t>NOT FINAL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F55E7838-24FA-6B8F-99A6-867F4584B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153" y="7049926"/>
            <a:ext cx="908304" cy="5954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46B08A-2119-254D-56D6-F3CA4C4D74F3}"/>
              </a:ext>
            </a:extLst>
          </p:cNvPr>
          <p:cNvSpPr txBox="1"/>
          <p:nvPr/>
        </p:nvSpPr>
        <p:spPr>
          <a:xfrm>
            <a:off x="368300" y="1673446"/>
            <a:ext cx="61140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Garamond" panose="02020404030301010803" pitchFamily="18" charset="0"/>
              </a:rPr>
              <a:t>Engineering Notebook</a:t>
            </a:r>
          </a:p>
        </p:txBody>
      </p:sp>
      <p:pic>
        <p:nvPicPr>
          <p:cNvPr id="35" name="Picture 34" descr="Logo, company name&#10;&#10;Description automatically generated">
            <a:extLst>
              <a:ext uri="{FF2B5EF4-FFF2-40B4-BE49-F238E27FC236}">
                <a16:creationId xmlns:a16="http://schemas.microsoft.com/office/drawing/2014/main" id="{4CA7E1E1-B2DE-A3E4-D26F-5A1AA615C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197" y="1673446"/>
            <a:ext cx="1384432" cy="188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5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4ECD06-C519-CB1F-335A-43BD026C50A1}"/>
              </a:ext>
            </a:extLst>
          </p:cNvPr>
          <p:cNvSpPr txBox="1"/>
          <p:nvPr/>
        </p:nvSpPr>
        <p:spPr>
          <a:xfrm>
            <a:off x="1590040" y="7594687"/>
            <a:ext cx="3670530" cy="636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2000">
                <a:latin typeface="Inter Light" panose="02000503000000020004" pitchFamily="2" charset="0"/>
                <a:ea typeface="Inter Light" panose="02000503000000020004" pitchFamily="2" charset="0"/>
              </a:defRPr>
            </a:lvl1pPr>
          </a:lstStyle>
          <a:p>
            <a:pPr algn="ctr">
              <a:spcAft>
                <a:spcPts val="400"/>
              </a:spcAft>
            </a:pPr>
            <a:r>
              <a:rPr lang="en-US" altLang="zh-CN" sz="1600" dirty="0" err="1">
                <a:latin typeface="Garamond" panose="02020404030301010803" pitchFamily="18" charset="0"/>
              </a:rPr>
              <a:t>Robodragons</a:t>
            </a:r>
            <a:r>
              <a:rPr lang="en-US" altLang="zh-CN" sz="1600" dirty="0">
                <a:latin typeface="Garamond" panose="02020404030301010803" pitchFamily="18" charset="0"/>
              </a:rPr>
              <a:t> Red Team 16796</a:t>
            </a:r>
          </a:p>
          <a:p>
            <a:pPr algn="ctr">
              <a:spcAft>
                <a:spcPts val="400"/>
              </a:spcAft>
            </a:pPr>
            <a:r>
              <a:rPr lang="en-US" altLang="zh-CN" sz="1600" dirty="0">
                <a:latin typeface="Garamond" panose="02020404030301010803" pitchFamily="18" charset="0"/>
              </a:rPr>
              <a:t>December 22, 2022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F55E7838-24FA-6B8F-99A6-867F4584B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153" y="7049926"/>
            <a:ext cx="908304" cy="5954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46B08A-2119-254D-56D6-F3CA4C4D74F3}"/>
              </a:ext>
            </a:extLst>
          </p:cNvPr>
          <p:cNvSpPr txBox="1"/>
          <p:nvPr/>
        </p:nvSpPr>
        <p:spPr>
          <a:xfrm>
            <a:off x="368300" y="1498600"/>
            <a:ext cx="6114010" cy="1520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altLang="zh-CN" sz="6000" b="1" dirty="0">
                <a:solidFill>
                  <a:schemeClr val="accent1"/>
                </a:solidFill>
                <a:latin typeface="Garamond" panose="02020404030301010803" pitchFamily="18" charset="0"/>
              </a:rPr>
              <a:t>Engineering Notebook</a:t>
            </a: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CDEF4CD-1E2F-DEB1-8CF0-27A2EE99B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661" y="2927384"/>
            <a:ext cx="1695288" cy="39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7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4ECD06-C519-CB1F-335A-43BD026C50A1}"/>
              </a:ext>
            </a:extLst>
          </p:cNvPr>
          <p:cNvSpPr txBox="1"/>
          <p:nvPr/>
        </p:nvSpPr>
        <p:spPr>
          <a:xfrm>
            <a:off x="2811780" y="7594687"/>
            <a:ext cx="3670530" cy="636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2000">
                <a:latin typeface="Inter Light" panose="02000503000000020004" pitchFamily="2" charset="0"/>
                <a:ea typeface="Inter Light" panose="02000503000000020004" pitchFamily="2" charset="0"/>
              </a:defRPr>
            </a:lvl1pPr>
          </a:lstStyle>
          <a:p>
            <a:pPr>
              <a:spcAft>
                <a:spcPts val="400"/>
              </a:spcAft>
            </a:pPr>
            <a:r>
              <a:rPr lang="en-US" altLang="zh-CN" sz="1600" dirty="0" err="1">
                <a:latin typeface="Garamond" panose="02020404030301010803" pitchFamily="18" charset="0"/>
              </a:rPr>
              <a:t>Robodragons</a:t>
            </a:r>
            <a:r>
              <a:rPr lang="en-US" altLang="zh-CN" sz="1600" dirty="0">
                <a:latin typeface="Garamond" panose="02020404030301010803" pitchFamily="18" charset="0"/>
              </a:rPr>
              <a:t> Red Team 16796</a:t>
            </a:r>
          </a:p>
          <a:p>
            <a:pPr>
              <a:spcAft>
                <a:spcPts val="400"/>
              </a:spcAft>
            </a:pPr>
            <a:r>
              <a:rPr lang="en-US" altLang="zh-CN" sz="1600" dirty="0">
                <a:latin typeface="Garamond" panose="02020404030301010803" pitchFamily="18" charset="0"/>
              </a:rPr>
              <a:t>December 22, 2022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F55E7838-24FA-6B8F-99A6-867F4584B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766" y="7049926"/>
            <a:ext cx="908304" cy="5954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46B08A-2119-254D-56D6-F3CA4C4D74F3}"/>
              </a:ext>
            </a:extLst>
          </p:cNvPr>
          <p:cNvSpPr txBox="1"/>
          <p:nvPr/>
        </p:nvSpPr>
        <p:spPr>
          <a:xfrm>
            <a:off x="368300" y="1498600"/>
            <a:ext cx="61140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b="1" dirty="0">
                <a:solidFill>
                  <a:schemeClr val="accent1"/>
                </a:solidFill>
                <a:latin typeface="Garamond" panose="02020404030301010803" pitchFamily="18" charset="0"/>
              </a:rPr>
              <a:t>Engineering Notebook</a:t>
            </a: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CDEF4CD-1E2F-DEB1-8CF0-27A2EE99B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52" y="3437592"/>
            <a:ext cx="1695288" cy="39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071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GuidesStyle_Normal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32</Words>
  <Application>Microsoft Macintosh PowerPoint</Application>
  <PresentationFormat>Letter Paper (8.5x11 in)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Garamond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Yubo Cao</dc:creator>
  <cp:lastModifiedBy>Antonio Mcclain</cp:lastModifiedBy>
  <cp:revision>11</cp:revision>
  <dcterms:created xsi:type="dcterms:W3CDTF">2022-12-22T13:23:14Z</dcterms:created>
  <dcterms:modified xsi:type="dcterms:W3CDTF">2023-09-14T12:24:21Z</dcterms:modified>
</cp:coreProperties>
</file>