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letter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" userDrawn="1">
          <p15:clr>
            <a:srgbClr val="A4A3A4"/>
          </p15:clr>
        </p15:guide>
        <p15:guide id="2" pos="4080" userDrawn="1">
          <p15:clr>
            <a:srgbClr val="A4A3A4"/>
          </p15:clr>
        </p15:guide>
        <p15:guide id="3" orient="horz" pos="864" userDrawn="1">
          <p15:clr>
            <a:srgbClr val="A4A3A4"/>
          </p15:clr>
        </p15:guide>
        <p15:guide id="4" orient="horz" pos="944" userDrawn="1">
          <p15:clr>
            <a:srgbClr val="A4A3A4"/>
          </p15:clr>
        </p15:guide>
        <p15:guide id="5" orient="horz" pos="5239" userDrawn="1">
          <p15:clr>
            <a:srgbClr val="A4A3A4"/>
          </p15:clr>
        </p15:guide>
        <p15:guide id="6" orient="horz" pos="51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09" y="1536"/>
      </p:cViewPr>
      <p:guideLst>
        <p:guide pos="232"/>
        <p:guide pos="4080"/>
        <p:guide orient="horz" pos="864"/>
        <p:guide orient="horz" pos="944"/>
        <p:guide orient="horz" pos="5239"/>
        <p:guide orient="horz" pos="51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1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8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7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24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1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6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9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7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53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E0B7-D145-4AB4-9E86-E5C2DE573AF7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4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2" userDrawn="1">
          <p15:clr>
            <a:srgbClr val="F26B43"/>
          </p15:clr>
        </p15:guide>
        <p15:guide id="2" pos="4080" userDrawn="1">
          <p15:clr>
            <a:srgbClr val="F26B43"/>
          </p15:clr>
        </p15:guide>
        <p15:guide id="3" orient="horz" pos="864" userDrawn="1">
          <p15:clr>
            <a:srgbClr val="F26B43"/>
          </p15:clr>
        </p15:guide>
        <p15:guide id="4" orient="horz" pos="944" userDrawn="1">
          <p15:clr>
            <a:srgbClr val="F26B43"/>
          </p15:clr>
        </p15:guide>
        <p15:guide id="5" orient="horz" pos="5240" userDrawn="1">
          <p15:clr>
            <a:srgbClr val="F26B43"/>
          </p15:clr>
        </p15:guide>
        <p15:guide id="6" orient="horz" pos="5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6FB2732-38F2-0A06-9BE2-7106BC40DD99}"/>
              </a:ext>
            </a:extLst>
          </p:cNvPr>
          <p:cNvSpPr/>
          <p:nvPr/>
        </p:nvSpPr>
        <p:spPr>
          <a:xfrm>
            <a:off x="0" y="1498600"/>
            <a:ext cx="6858000" cy="22381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ECD06-C519-CB1F-335A-43BD026C50A1}"/>
              </a:ext>
            </a:extLst>
          </p:cNvPr>
          <p:cNvSpPr txBox="1"/>
          <p:nvPr/>
        </p:nvSpPr>
        <p:spPr>
          <a:xfrm>
            <a:off x="1590040" y="7594687"/>
            <a:ext cx="3670530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algn="ctr">
              <a:spcAft>
                <a:spcPts val="400"/>
              </a:spcAft>
            </a:pPr>
            <a:r>
              <a:rPr lang="en-US" altLang="zh-CN" sz="1600" dirty="0" err="1">
                <a:latin typeface="Garamond" panose="02020404030301010803" pitchFamily="18" charset="0"/>
              </a:rPr>
              <a:t>Robodragons</a:t>
            </a:r>
            <a:r>
              <a:rPr lang="en-US" altLang="zh-CN" sz="1600" dirty="0">
                <a:latin typeface="Garamond" panose="02020404030301010803" pitchFamily="18" charset="0"/>
              </a:rPr>
              <a:t> Red Team 16796</a:t>
            </a:r>
          </a:p>
          <a:p>
            <a:pPr algn="ctr">
              <a:spcAft>
                <a:spcPts val="400"/>
              </a:spcAft>
            </a:pPr>
            <a:r>
              <a:rPr lang="en-US" altLang="zh-CN" sz="1600" dirty="0">
                <a:latin typeface="Garamond" panose="02020404030301010803" pitchFamily="18" charset="0"/>
              </a:rPr>
              <a:t>December 22, 2022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55E7838-24FA-6B8F-99A6-867F4584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53" y="7049926"/>
            <a:ext cx="908304" cy="595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46B08A-2119-254D-56D6-F3CA4C4D74F3}"/>
              </a:ext>
            </a:extLst>
          </p:cNvPr>
          <p:cNvSpPr txBox="1"/>
          <p:nvPr/>
        </p:nvSpPr>
        <p:spPr>
          <a:xfrm>
            <a:off x="368300" y="1673446"/>
            <a:ext cx="6114010" cy="188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Engineering Notebook</a:t>
            </a:r>
          </a:p>
        </p:txBody>
      </p:sp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4CA7E1E1-B2DE-A3E4-D26F-5A1AA615C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97" y="1673446"/>
            <a:ext cx="1384432" cy="188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5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4ECD06-C519-CB1F-335A-43BD026C50A1}"/>
              </a:ext>
            </a:extLst>
          </p:cNvPr>
          <p:cNvSpPr txBox="1"/>
          <p:nvPr/>
        </p:nvSpPr>
        <p:spPr>
          <a:xfrm>
            <a:off x="1590040" y="7594687"/>
            <a:ext cx="3670530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algn="ctr">
              <a:spcAft>
                <a:spcPts val="400"/>
              </a:spcAft>
            </a:pPr>
            <a:r>
              <a:rPr lang="en-US" altLang="zh-CN" sz="1600" dirty="0" err="1">
                <a:latin typeface="Garamond" panose="02020404030301010803" pitchFamily="18" charset="0"/>
              </a:rPr>
              <a:t>Robodragons</a:t>
            </a:r>
            <a:r>
              <a:rPr lang="en-US" altLang="zh-CN" sz="1600" dirty="0">
                <a:latin typeface="Garamond" panose="02020404030301010803" pitchFamily="18" charset="0"/>
              </a:rPr>
              <a:t> Red Team 16796</a:t>
            </a:r>
          </a:p>
          <a:p>
            <a:pPr algn="ctr">
              <a:spcAft>
                <a:spcPts val="400"/>
              </a:spcAft>
            </a:pPr>
            <a:r>
              <a:rPr lang="en-US" altLang="zh-CN" sz="1600" dirty="0">
                <a:latin typeface="Garamond" panose="02020404030301010803" pitchFamily="18" charset="0"/>
              </a:rPr>
              <a:t>December 22, 2022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55E7838-24FA-6B8F-99A6-867F4584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53" y="7049926"/>
            <a:ext cx="908304" cy="595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46B08A-2119-254D-56D6-F3CA4C4D74F3}"/>
              </a:ext>
            </a:extLst>
          </p:cNvPr>
          <p:cNvSpPr txBox="1"/>
          <p:nvPr/>
        </p:nvSpPr>
        <p:spPr>
          <a:xfrm>
            <a:off x="368300" y="1498600"/>
            <a:ext cx="6114010" cy="152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6000" b="1" dirty="0">
                <a:solidFill>
                  <a:schemeClr val="accent1"/>
                </a:solidFill>
                <a:latin typeface="Garamond" panose="02020404030301010803" pitchFamily="18" charset="0"/>
              </a:rPr>
              <a:t>Engineering Notebook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CDEF4CD-1E2F-DEB1-8CF0-27A2EE99B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661" y="2927384"/>
            <a:ext cx="1695288" cy="39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7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4ECD06-C519-CB1F-335A-43BD026C50A1}"/>
              </a:ext>
            </a:extLst>
          </p:cNvPr>
          <p:cNvSpPr txBox="1"/>
          <p:nvPr/>
        </p:nvSpPr>
        <p:spPr>
          <a:xfrm>
            <a:off x="2811780" y="7594687"/>
            <a:ext cx="3670530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>
              <a:spcAft>
                <a:spcPts val="400"/>
              </a:spcAft>
            </a:pPr>
            <a:r>
              <a:rPr lang="en-US" altLang="zh-CN" sz="1600" dirty="0" err="1">
                <a:latin typeface="Garamond" panose="02020404030301010803" pitchFamily="18" charset="0"/>
              </a:rPr>
              <a:t>Robodragons</a:t>
            </a:r>
            <a:r>
              <a:rPr lang="en-US" altLang="zh-CN" sz="1600" dirty="0">
                <a:latin typeface="Garamond" panose="02020404030301010803" pitchFamily="18" charset="0"/>
              </a:rPr>
              <a:t> Red Team 16796</a:t>
            </a:r>
          </a:p>
          <a:p>
            <a:pPr>
              <a:spcAft>
                <a:spcPts val="400"/>
              </a:spcAft>
            </a:pPr>
            <a:r>
              <a:rPr lang="en-US" altLang="zh-CN" sz="1600" dirty="0">
                <a:latin typeface="Garamond" panose="02020404030301010803" pitchFamily="18" charset="0"/>
              </a:rPr>
              <a:t>December 22, 2022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55E7838-24FA-6B8F-99A6-867F4584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66" y="7049926"/>
            <a:ext cx="908304" cy="595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46B08A-2119-254D-56D6-F3CA4C4D74F3}"/>
              </a:ext>
            </a:extLst>
          </p:cNvPr>
          <p:cNvSpPr txBox="1"/>
          <p:nvPr/>
        </p:nvSpPr>
        <p:spPr>
          <a:xfrm>
            <a:off x="368300" y="1498600"/>
            <a:ext cx="6114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>
                <a:solidFill>
                  <a:schemeClr val="accent1"/>
                </a:solidFill>
                <a:latin typeface="Garamond" panose="02020404030301010803" pitchFamily="18" charset="0"/>
              </a:rPr>
              <a:t>Engineering Notebook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CDEF4CD-1E2F-DEB1-8CF0-27A2EE99B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52" y="3437592"/>
            <a:ext cx="1695288" cy="39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07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30</Words>
  <Application>Microsoft Office PowerPoint</Application>
  <PresentationFormat>Letter Paper (8.5x11 in)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Yubo Cao</dc:creator>
  <cp:lastModifiedBy>Yubo Cao</cp:lastModifiedBy>
  <cp:revision>10</cp:revision>
  <dcterms:created xsi:type="dcterms:W3CDTF">2022-12-22T13:23:14Z</dcterms:created>
  <dcterms:modified xsi:type="dcterms:W3CDTF">2022-12-22T13:59:49Z</dcterms:modified>
</cp:coreProperties>
</file>