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2" r:id="rId3"/>
    <p:sldId id="256" r:id="rId4"/>
    <p:sldId id="258" r:id="rId5"/>
    <p:sldId id="259" r:id="rId6"/>
    <p:sldId id="260" r:id="rId7"/>
    <p:sldId id="261" r:id="rId8"/>
    <p:sldId id="257" r:id="rId9"/>
    <p:sldId id="263" r:id="rId10"/>
    <p:sldId id="264" r:id="rId11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FCF04-498C-46CE-8588-C5EC3FA485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1B60-B646-4017-BD7D-A545F37C05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FCF04-498C-46CE-8588-C5EC3FA485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1B60-B646-4017-BD7D-A545F37C05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FCF04-498C-46CE-8588-C5EC3FA485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1B60-B646-4017-BD7D-A545F37C05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FCF04-498C-46CE-8588-C5EC3FA485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1B60-B646-4017-BD7D-A545F37C05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FCF04-498C-46CE-8588-C5EC3FA485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1B60-B646-4017-BD7D-A545F37C05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FCF04-498C-46CE-8588-C5EC3FA485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1B60-B646-4017-BD7D-A545F37C05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FCF04-498C-46CE-8588-C5EC3FA485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1B60-B646-4017-BD7D-A545F37C05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FCF04-498C-46CE-8588-C5EC3FA485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1B60-B646-4017-BD7D-A545F37C05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FCF04-498C-46CE-8588-C5EC3FA485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1B60-B646-4017-BD7D-A545F37C05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FCF04-498C-46CE-8588-C5EC3FA485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1B60-B646-4017-BD7D-A545F37C05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FCF04-498C-46CE-8588-C5EC3FA485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C1B60-B646-4017-BD7D-A545F37C05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FCF04-498C-46CE-8588-C5EC3FA4854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C1B60-B646-4017-BD7D-A545F37C057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947955" y="2866388"/>
            <a:ext cx="1208015" cy="687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new Promise()</a:t>
            </a:r>
            <a:endParaRPr lang="zh-CN" altLang="en-US" sz="1400" dirty="0"/>
          </a:p>
        </p:txBody>
      </p:sp>
      <p:sp>
        <p:nvSpPr>
          <p:cNvPr id="5" name="文本框 4"/>
          <p:cNvSpPr txBox="1"/>
          <p:nvPr/>
        </p:nvSpPr>
        <p:spPr>
          <a:xfrm>
            <a:off x="884151" y="3573710"/>
            <a:ext cx="1335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pendding </a:t>
            </a:r>
            <a:r>
              <a:rPr lang="zh-CN" altLang="en-US" sz="1400" dirty="0"/>
              <a:t>状态</a:t>
            </a:r>
            <a:endParaRPr lang="zh-CN" altLang="en-US" sz="1400" dirty="0"/>
          </a:p>
        </p:txBody>
      </p:sp>
      <p:sp>
        <p:nvSpPr>
          <p:cNvPr id="6" name="流程图: 决策 5"/>
          <p:cNvSpPr/>
          <p:nvPr/>
        </p:nvSpPr>
        <p:spPr>
          <a:xfrm>
            <a:off x="2835479" y="2753136"/>
            <a:ext cx="1335622" cy="9144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执行异步操作</a:t>
            </a:r>
            <a:endParaRPr lang="zh-CN" altLang="en-US" sz="1400" dirty="0"/>
          </a:p>
        </p:txBody>
      </p:sp>
      <p:sp>
        <p:nvSpPr>
          <p:cNvPr id="7" name="矩形: 圆角 6"/>
          <p:cNvSpPr/>
          <p:nvPr/>
        </p:nvSpPr>
        <p:spPr>
          <a:xfrm>
            <a:off x="4786807" y="2237213"/>
            <a:ext cx="1208015" cy="687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调用 </a:t>
            </a:r>
            <a:r>
              <a:rPr lang="en-US" altLang="zh-CN" sz="1400" dirty="0"/>
              <a:t>resolve( )</a:t>
            </a:r>
            <a:endParaRPr lang="zh-CN" altLang="en-US" sz="1400" dirty="0"/>
          </a:p>
        </p:txBody>
      </p:sp>
      <p:sp>
        <p:nvSpPr>
          <p:cNvPr id="8" name="矩形: 圆角 7"/>
          <p:cNvSpPr/>
          <p:nvPr/>
        </p:nvSpPr>
        <p:spPr>
          <a:xfrm>
            <a:off x="4786806" y="3495562"/>
            <a:ext cx="1208015" cy="687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调用</a:t>
            </a:r>
            <a:br>
              <a:rPr lang="en-US" altLang="zh-CN" sz="1400" dirty="0"/>
            </a:br>
            <a:r>
              <a:rPr lang="en-US" altLang="zh-CN" sz="1400" dirty="0"/>
              <a:t>reject( )</a:t>
            </a:r>
            <a:endParaRPr lang="zh-CN" altLang="en-US" sz="1400" dirty="0"/>
          </a:p>
        </p:txBody>
      </p:sp>
      <p:sp>
        <p:nvSpPr>
          <p:cNvPr id="9" name="矩形: 圆角 8"/>
          <p:cNvSpPr/>
          <p:nvPr/>
        </p:nvSpPr>
        <p:spPr>
          <a:xfrm>
            <a:off x="7015991" y="2237213"/>
            <a:ext cx="1208015" cy="687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回调 </a:t>
            </a:r>
            <a:r>
              <a:rPr lang="en-US" altLang="zh-CN" sz="1400" dirty="0"/>
              <a:t>onResolve()</a:t>
            </a:r>
            <a:endParaRPr lang="zh-CN" altLang="en-US" sz="1400" dirty="0"/>
          </a:p>
        </p:txBody>
      </p:sp>
      <p:sp>
        <p:nvSpPr>
          <p:cNvPr id="10" name="矩形: 圆角 9"/>
          <p:cNvSpPr/>
          <p:nvPr/>
        </p:nvSpPr>
        <p:spPr>
          <a:xfrm>
            <a:off x="7078397" y="3495562"/>
            <a:ext cx="1208015" cy="687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回调 </a:t>
            </a:r>
            <a:r>
              <a:rPr lang="en-US" altLang="zh-CN" sz="1400" dirty="0"/>
              <a:t>onReject()</a:t>
            </a:r>
            <a:endParaRPr lang="zh-CN" altLang="en-US" sz="1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4760378" y="1929436"/>
            <a:ext cx="1335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resolved </a:t>
            </a:r>
            <a:r>
              <a:rPr lang="zh-CN" altLang="en-US" sz="1400" dirty="0"/>
              <a:t>状态</a:t>
            </a:r>
            <a:endParaRPr lang="zh-CN" altLang="en-US" sz="1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4786806" y="4183459"/>
            <a:ext cx="1335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rejected </a:t>
            </a:r>
            <a:r>
              <a:rPr lang="zh-CN" altLang="en-US" sz="1400" dirty="0"/>
              <a:t>状态</a:t>
            </a:r>
            <a:endParaRPr lang="zh-CN" altLang="en-US" sz="1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6950790" y="1929436"/>
            <a:ext cx="1335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then()</a:t>
            </a:r>
            <a:endParaRPr lang="zh-CN" altLang="en-US" sz="1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7014593" y="4183459"/>
            <a:ext cx="1335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then() / catch()</a:t>
            </a:r>
            <a:endParaRPr lang="zh-CN" altLang="en-US" sz="1400" dirty="0"/>
          </a:p>
        </p:txBody>
      </p:sp>
      <p:sp>
        <p:nvSpPr>
          <p:cNvPr id="15" name="矩形: 圆角 14"/>
          <p:cNvSpPr/>
          <p:nvPr/>
        </p:nvSpPr>
        <p:spPr>
          <a:xfrm>
            <a:off x="9195728" y="2866388"/>
            <a:ext cx="1208015" cy="6878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新的 </a:t>
            </a:r>
            <a:r>
              <a:rPr lang="en-US" altLang="zh-CN" sz="1400" dirty="0"/>
              <a:t>Promise</a:t>
            </a:r>
            <a:br>
              <a:rPr lang="en-US" altLang="zh-CN" sz="1400" dirty="0"/>
            </a:br>
            <a:r>
              <a:rPr lang="zh-CN" altLang="en-US" sz="1400" dirty="0"/>
              <a:t>对象</a:t>
            </a:r>
            <a:endParaRPr lang="zh-CN" altLang="en-US" sz="1400" dirty="0"/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2155970" y="3210336"/>
            <a:ext cx="679509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6" idx="3"/>
            <a:endCxn id="7" idx="1"/>
          </p:cNvCxnSpPr>
          <p:nvPr/>
        </p:nvCxnSpPr>
        <p:spPr>
          <a:xfrm flipV="1">
            <a:off x="4171101" y="2581162"/>
            <a:ext cx="615706" cy="6291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6" idx="3"/>
            <a:endCxn id="8" idx="1"/>
          </p:cNvCxnSpPr>
          <p:nvPr/>
        </p:nvCxnSpPr>
        <p:spPr>
          <a:xfrm>
            <a:off x="4171101" y="3210336"/>
            <a:ext cx="615705" cy="6291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7" idx="3"/>
            <a:endCxn id="9" idx="1"/>
          </p:cNvCxnSpPr>
          <p:nvPr/>
        </p:nvCxnSpPr>
        <p:spPr>
          <a:xfrm>
            <a:off x="5994822" y="2581162"/>
            <a:ext cx="102116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8" idx="3"/>
            <a:endCxn id="10" idx="1"/>
          </p:cNvCxnSpPr>
          <p:nvPr/>
        </p:nvCxnSpPr>
        <p:spPr>
          <a:xfrm>
            <a:off x="5994821" y="3839511"/>
            <a:ext cx="10835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9" idx="3"/>
            <a:endCxn id="15" idx="1"/>
          </p:cNvCxnSpPr>
          <p:nvPr/>
        </p:nvCxnSpPr>
        <p:spPr>
          <a:xfrm>
            <a:off x="8224006" y="2581162"/>
            <a:ext cx="971722" cy="6291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0" idx="3"/>
            <a:endCxn id="15" idx="1"/>
          </p:cNvCxnSpPr>
          <p:nvPr/>
        </p:nvCxnSpPr>
        <p:spPr>
          <a:xfrm flipV="1">
            <a:off x="8286412" y="3210337"/>
            <a:ext cx="909316" cy="6291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4023479" y="2617333"/>
            <a:ext cx="554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成功</a:t>
            </a:r>
            <a:endParaRPr lang="zh-CN" altLang="en-US" sz="1400" dirty="0"/>
          </a:p>
        </p:txBody>
      </p:sp>
      <p:sp>
        <p:nvSpPr>
          <p:cNvPr id="39" name="文本框 38"/>
          <p:cNvSpPr txBox="1"/>
          <p:nvPr/>
        </p:nvSpPr>
        <p:spPr>
          <a:xfrm>
            <a:off x="3992720" y="3493776"/>
            <a:ext cx="554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失败</a:t>
            </a:r>
            <a:endParaRPr lang="zh-CN" altLang="en-US" sz="1400" dirty="0"/>
          </a:p>
        </p:txBody>
      </p:sp>
      <p:sp>
        <p:nvSpPr>
          <p:cNvPr id="40" name="文本框 39"/>
          <p:cNvSpPr txBox="1"/>
          <p:nvPr/>
        </p:nvSpPr>
        <p:spPr>
          <a:xfrm>
            <a:off x="5951986" y="2599247"/>
            <a:ext cx="1169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Promise</a:t>
            </a:r>
            <a:r>
              <a:rPr lang="zh-CN" altLang="en-US" sz="1400" dirty="0"/>
              <a:t>对象</a:t>
            </a:r>
            <a:endParaRPr lang="zh-CN" altLang="en-US" sz="1400" dirty="0"/>
          </a:p>
        </p:txBody>
      </p:sp>
      <p:sp>
        <p:nvSpPr>
          <p:cNvPr id="41" name="文本框 40"/>
          <p:cNvSpPr txBox="1"/>
          <p:nvPr/>
        </p:nvSpPr>
        <p:spPr>
          <a:xfrm>
            <a:off x="5951987" y="3513647"/>
            <a:ext cx="1169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Promise</a:t>
            </a:r>
            <a:r>
              <a:rPr lang="zh-CN" altLang="en-US" sz="1400" dirty="0"/>
              <a:t>对象</a:t>
            </a:r>
            <a:endParaRPr lang="zh-CN" altLang="en-US" sz="1400" dirty="0"/>
          </a:p>
        </p:txBody>
      </p:sp>
      <p:sp>
        <p:nvSpPr>
          <p:cNvPr id="43" name="文本框 42"/>
          <p:cNvSpPr txBox="1"/>
          <p:nvPr/>
        </p:nvSpPr>
        <p:spPr>
          <a:xfrm>
            <a:off x="8463603" y="3045172"/>
            <a:ext cx="554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返回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1408889" y="3701634"/>
            <a:ext cx="1400961" cy="6795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构造函数</a:t>
            </a:r>
            <a:r>
              <a:rPr lang="en-US" altLang="zh-CN" dirty="0"/>
              <a:t>Person</a:t>
            </a:r>
            <a:endParaRPr lang="zh-CN" altLang="en-US" dirty="0"/>
          </a:p>
        </p:txBody>
      </p:sp>
      <p:sp>
        <p:nvSpPr>
          <p:cNvPr id="5" name="矩形: 圆角 4"/>
          <p:cNvSpPr/>
          <p:nvPr/>
        </p:nvSpPr>
        <p:spPr>
          <a:xfrm>
            <a:off x="2912378" y="5152931"/>
            <a:ext cx="1400961" cy="6795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Person</a:t>
            </a:r>
            <a:endParaRPr lang="zh-CN" altLang="en-US" dirty="0"/>
          </a:p>
          <a:p>
            <a:pPr algn="ctr"/>
            <a:r>
              <a:rPr lang="zh-CN" altLang="en-US" dirty="0"/>
              <a:t>实例</a:t>
            </a:r>
            <a:endParaRPr lang="en-US" altLang="zh-CN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2912378" y="3943593"/>
            <a:ext cx="170296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085840" y="3574261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.prototype</a:t>
            </a:r>
            <a:endParaRPr lang="zh-CN" altLang="en-US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3002277" y="4145866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.constructor</a:t>
            </a:r>
            <a:endParaRPr lang="zh-CN" altLang="en-US" b="1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2931557" y="4189556"/>
            <a:ext cx="1702965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4442095" y="4558888"/>
            <a:ext cx="815580" cy="7209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699235" y="4903656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.__proto__</a:t>
            </a:r>
            <a:endParaRPr lang="zh-CN" altLang="en-US" b="1" dirty="0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2202024" y="4515198"/>
            <a:ext cx="607826" cy="637733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1934899" y="4783599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new</a:t>
            </a:r>
            <a:endParaRPr lang="zh-CN" altLang="en-US" b="1" dirty="0"/>
          </a:p>
        </p:txBody>
      </p:sp>
      <p:sp>
        <p:nvSpPr>
          <p:cNvPr id="6" name="矩形: 圆角 5"/>
          <p:cNvSpPr/>
          <p:nvPr/>
        </p:nvSpPr>
        <p:spPr>
          <a:xfrm>
            <a:off x="4699235" y="3758927"/>
            <a:ext cx="1617590" cy="6795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Person</a:t>
            </a:r>
            <a:r>
              <a:rPr lang="zh-CN" altLang="en-US" dirty="0"/>
              <a:t>原型</a:t>
            </a:r>
            <a:r>
              <a:rPr lang="en-US" altLang="zh-CN" dirty="0"/>
              <a:t>(</a:t>
            </a:r>
            <a:r>
              <a:rPr lang="zh-CN" altLang="en-US" dirty="0"/>
              <a:t>对象</a:t>
            </a:r>
            <a:r>
              <a:rPr lang="en-US" altLang="zh-CN" dirty="0"/>
              <a:t>) { }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1408889" y="3701634"/>
            <a:ext cx="1400961" cy="6795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构造函数</a:t>
            </a:r>
            <a:r>
              <a:rPr lang="en-US" altLang="zh-CN" dirty="0"/>
              <a:t>Person</a:t>
            </a:r>
            <a:endParaRPr lang="zh-CN" altLang="en-US" dirty="0"/>
          </a:p>
        </p:txBody>
      </p:sp>
      <p:sp>
        <p:nvSpPr>
          <p:cNvPr id="5" name="矩形: 圆角 4"/>
          <p:cNvSpPr/>
          <p:nvPr/>
        </p:nvSpPr>
        <p:spPr>
          <a:xfrm>
            <a:off x="2912378" y="5152931"/>
            <a:ext cx="1400961" cy="6795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Person</a:t>
            </a:r>
            <a:endParaRPr lang="zh-CN" altLang="en-US" dirty="0"/>
          </a:p>
          <a:p>
            <a:pPr algn="ctr"/>
            <a:r>
              <a:rPr lang="zh-CN" altLang="en-US" dirty="0"/>
              <a:t>实例</a:t>
            </a:r>
            <a:endParaRPr lang="en-US" altLang="zh-CN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2912378" y="3943593"/>
            <a:ext cx="170296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085840" y="3574261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.prototype</a:t>
            </a:r>
            <a:endParaRPr lang="zh-CN" altLang="en-US" b="1" dirty="0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4442095" y="4558888"/>
            <a:ext cx="815580" cy="7209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699235" y="4903656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.__proto__</a:t>
            </a:r>
            <a:endParaRPr lang="zh-CN" altLang="en-US" b="1" dirty="0"/>
          </a:p>
        </p:txBody>
      </p:sp>
      <p:sp>
        <p:nvSpPr>
          <p:cNvPr id="15" name="矩形: 圆角 14"/>
          <p:cNvSpPr/>
          <p:nvPr/>
        </p:nvSpPr>
        <p:spPr>
          <a:xfrm>
            <a:off x="3233561" y="1484922"/>
            <a:ext cx="1400961" cy="6795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构造函数</a:t>
            </a:r>
            <a:r>
              <a:rPr lang="en-US" altLang="zh-CN" dirty="0"/>
              <a:t>Object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6163452" y="2302802"/>
            <a:ext cx="779118" cy="10837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6405423" y="2828698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.__proto__</a:t>
            </a:r>
            <a:endParaRPr lang="zh-CN" altLang="en-US" b="1" dirty="0"/>
          </a:p>
        </p:txBody>
      </p:sp>
      <p:sp>
        <p:nvSpPr>
          <p:cNvPr id="24" name="矩形: 圆角 23"/>
          <p:cNvSpPr/>
          <p:nvPr/>
        </p:nvSpPr>
        <p:spPr>
          <a:xfrm>
            <a:off x="6489315" y="1510857"/>
            <a:ext cx="1617590" cy="6795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Object</a:t>
            </a:r>
            <a:r>
              <a:rPr lang="zh-CN" altLang="en-US" dirty="0"/>
              <a:t>原型</a:t>
            </a:r>
            <a:r>
              <a:rPr lang="en-US" altLang="zh-CN" dirty="0"/>
              <a:t>(</a:t>
            </a:r>
            <a:r>
              <a:rPr lang="zh-CN" altLang="en-US" dirty="0"/>
              <a:t>对象</a:t>
            </a:r>
            <a:r>
              <a:rPr lang="en-US" altLang="zh-CN" dirty="0"/>
              <a:t>) { }</a:t>
            </a:r>
            <a:endParaRPr lang="zh-CN" altLang="en-US" dirty="0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4702458" y="1695523"/>
            <a:ext cx="170296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4875920" y="1326191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.prototype</a:t>
            </a:r>
            <a:endParaRPr lang="zh-CN" altLang="en-US" b="1" dirty="0"/>
          </a:p>
        </p:txBody>
      </p:sp>
      <p:sp>
        <p:nvSpPr>
          <p:cNvPr id="27" name="文本框 26"/>
          <p:cNvSpPr txBox="1"/>
          <p:nvPr/>
        </p:nvSpPr>
        <p:spPr>
          <a:xfrm>
            <a:off x="4857123" y="1889501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.constructor</a:t>
            </a:r>
            <a:endParaRPr lang="zh-CN" altLang="en-US" b="1" dirty="0"/>
          </a:p>
        </p:txBody>
      </p:sp>
      <p:cxnSp>
        <p:nvCxnSpPr>
          <p:cNvPr id="28" name="直接箭头连接符 27"/>
          <p:cNvCxnSpPr/>
          <p:nvPr/>
        </p:nvCxnSpPr>
        <p:spPr>
          <a:xfrm>
            <a:off x="4721637" y="1941486"/>
            <a:ext cx="1702965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2202024" y="4515198"/>
            <a:ext cx="607826" cy="637733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1934899" y="4783599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new</a:t>
            </a:r>
            <a:endParaRPr lang="zh-CN" altLang="en-US" b="1" dirty="0"/>
          </a:p>
        </p:txBody>
      </p:sp>
      <p:cxnSp>
        <p:nvCxnSpPr>
          <p:cNvPr id="36" name="直接箭头连接符 35"/>
          <p:cNvCxnSpPr/>
          <p:nvPr/>
        </p:nvCxnSpPr>
        <p:spPr>
          <a:xfrm>
            <a:off x="4204487" y="2300948"/>
            <a:ext cx="974003" cy="1085601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3895748" y="252389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new</a:t>
            </a:r>
            <a:endParaRPr lang="zh-CN" altLang="en-US" b="1" dirty="0"/>
          </a:p>
        </p:txBody>
      </p:sp>
      <p:sp>
        <p:nvSpPr>
          <p:cNvPr id="6" name="矩形: 圆角 5"/>
          <p:cNvSpPr/>
          <p:nvPr/>
        </p:nvSpPr>
        <p:spPr>
          <a:xfrm>
            <a:off x="4699235" y="3758927"/>
            <a:ext cx="1617590" cy="6795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Person</a:t>
            </a:r>
            <a:r>
              <a:rPr lang="zh-CN" altLang="en-US" dirty="0"/>
              <a:t>原型</a:t>
            </a:r>
            <a:r>
              <a:rPr lang="en-US" altLang="zh-CN" dirty="0"/>
              <a:t>(</a:t>
            </a:r>
            <a:r>
              <a:rPr lang="zh-CN" altLang="en-US" dirty="0"/>
              <a:t>对象</a:t>
            </a:r>
            <a:r>
              <a:rPr lang="en-US" altLang="zh-CN" dirty="0"/>
              <a:t>) { }</a:t>
            </a:r>
            <a:endParaRPr lang="zh-CN" altLang="en-US" dirty="0"/>
          </a:p>
        </p:txBody>
      </p:sp>
      <p:sp>
        <p:nvSpPr>
          <p:cNvPr id="34" name="矩形: 圆角 33"/>
          <p:cNvSpPr/>
          <p:nvPr/>
        </p:nvSpPr>
        <p:spPr>
          <a:xfrm>
            <a:off x="4699234" y="3474429"/>
            <a:ext cx="1617591" cy="316604"/>
          </a:xfrm>
          <a:prstGeom prst="roundRect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Object</a:t>
            </a:r>
            <a:r>
              <a:rPr lang="zh-CN" altLang="en-US" dirty="0"/>
              <a:t> 实例</a:t>
            </a:r>
            <a:endParaRPr lang="en-US" altLang="zh-CN" dirty="0"/>
          </a:p>
        </p:txBody>
      </p:sp>
      <p:sp>
        <p:nvSpPr>
          <p:cNvPr id="20" name="弧形 19"/>
          <p:cNvSpPr/>
          <p:nvPr/>
        </p:nvSpPr>
        <p:spPr>
          <a:xfrm rot="8115771" flipH="1">
            <a:off x="5840330" y="3566485"/>
            <a:ext cx="647797" cy="635815"/>
          </a:xfrm>
          <a:prstGeom prst="arc">
            <a:avLst/>
          </a:prstGeom>
          <a:ln w="381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6404875" y="34794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继承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5218898" y="2450356"/>
            <a:ext cx="1400961" cy="6795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构造函数</a:t>
            </a:r>
            <a:r>
              <a:rPr lang="en-US" altLang="zh-CN" dirty="0"/>
              <a:t>People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6722387" y="2692315"/>
            <a:ext cx="170296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895849" y="2322983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.prototype</a:t>
            </a:r>
            <a:endParaRPr lang="zh-CN" altLang="en-US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6812286" y="2894588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.constructor</a:t>
            </a:r>
            <a:endParaRPr lang="zh-CN" altLang="en-US" b="1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6741566" y="2938278"/>
            <a:ext cx="1702965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8252104" y="3307610"/>
            <a:ext cx="815580" cy="7209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8509244" y="3652378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.__proto__</a:t>
            </a:r>
            <a:endParaRPr lang="zh-CN" altLang="en-US" b="1" dirty="0"/>
          </a:p>
        </p:txBody>
      </p:sp>
      <p:sp>
        <p:nvSpPr>
          <p:cNvPr id="15" name="矩形: 圆角 14"/>
          <p:cNvSpPr/>
          <p:nvPr/>
        </p:nvSpPr>
        <p:spPr>
          <a:xfrm>
            <a:off x="7043570" y="233644"/>
            <a:ext cx="1400961" cy="6795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构造函数</a:t>
            </a:r>
            <a:r>
              <a:rPr lang="en-US" altLang="zh-CN" dirty="0"/>
              <a:t>Object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9973461" y="1051524"/>
            <a:ext cx="779118" cy="10837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0215432" y="1577420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.__proto__</a:t>
            </a:r>
            <a:endParaRPr lang="zh-CN" altLang="en-US" b="1" dirty="0"/>
          </a:p>
        </p:txBody>
      </p:sp>
      <p:sp>
        <p:nvSpPr>
          <p:cNvPr id="24" name="矩形: 圆角 23"/>
          <p:cNvSpPr/>
          <p:nvPr/>
        </p:nvSpPr>
        <p:spPr>
          <a:xfrm>
            <a:off x="10299324" y="259579"/>
            <a:ext cx="1617590" cy="6795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Object</a:t>
            </a:r>
            <a:r>
              <a:rPr lang="zh-CN" altLang="en-US" dirty="0"/>
              <a:t>原型</a:t>
            </a:r>
            <a:r>
              <a:rPr lang="en-US" altLang="zh-CN" dirty="0"/>
              <a:t>(</a:t>
            </a:r>
            <a:r>
              <a:rPr lang="zh-CN" altLang="en-US" dirty="0"/>
              <a:t>对象</a:t>
            </a:r>
            <a:r>
              <a:rPr lang="en-US" altLang="zh-CN" dirty="0"/>
              <a:t>) { }</a:t>
            </a:r>
            <a:endParaRPr lang="zh-CN" altLang="en-US" dirty="0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8512467" y="444245"/>
            <a:ext cx="170296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8685929" y="74913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.prototype</a:t>
            </a:r>
            <a:endParaRPr lang="zh-CN" altLang="en-US" b="1" dirty="0"/>
          </a:p>
        </p:txBody>
      </p:sp>
      <p:sp>
        <p:nvSpPr>
          <p:cNvPr id="27" name="文本框 26"/>
          <p:cNvSpPr txBox="1"/>
          <p:nvPr/>
        </p:nvSpPr>
        <p:spPr>
          <a:xfrm>
            <a:off x="8667132" y="638223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.constructor</a:t>
            </a:r>
            <a:endParaRPr lang="zh-CN" altLang="en-US" b="1" dirty="0"/>
          </a:p>
        </p:txBody>
      </p:sp>
      <p:cxnSp>
        <p:nvCxnSpPr>
          <p:cNvPr id="28" name="直接箭头连接符 27"/>
          <p:cNvCxnSpPr/>
          <p:nvPr/>
        </p:nvCxnSpPr>
        <p:spPr>
          <a:xfrm>
            <a:off x="8531646" y="690208"/>
            <a:ext cx="1702965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6012033" y="3263920"/>
            <a:ext cx="607826" cy="637733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5744908" y="353232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new</a:t>
            </a:r>
            <a:endParaRPr lang="zh-CN" altLang="en-US" b="1" dirty="0"/>
          </a:p>
        </p:txBody>
      </p:sp>
      <p:cxnSp>
        <p:nvCxnSpPr>
          <p:cNvPr id="36" name="直接箭头连接符 35"/>
          <p:cNvCxnSpPr/>
          <p:nvPr/>
        </p:nvCxnSpPr>
        <p:spPr>
          <a:xfrm>
            <a:off x="8014496" y="1049670"/>
            <a:ext cx="974003" cy="1085601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7705757" y="1272613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new</a:t>
            </a:r>
            <a:endParaRPr lang="zh-CN" altLang="en-US" b="1" dirty="0"/>
          </a:p>
        </p:txBody>
      </p:sp>
      <p:sp>
        <p:nvSpPr>
          <p:cNvPr id="6" name="矩形: 圆角 5"/>
          <p:cNvSpPr/>
          <p:nvPr/>
        </p:nvSpPr>
        <p:spPr>
          <a:xfrm>
            <a:off x="8509244" y="2507649"/>
            <a:ext cx="1617590" cy="6795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People</a:t>
            </a:r>
            <a:r>
              <a:rPr lang="zh-CN" altLang="en-US" dirty="0"/>
              <a:t>原型</a:t>
            </a:r>
            <a:endParaRPr lang="en-US" altLang="zh-CN" dirty="0"/>
          </a:p>
          <a:p>
            <a:pPr algn="ctr"/>
            <a:r>
              <a:rPr lang="en-US" altLang="zh-CN" dirty="0"/>
              <a:t>(</a:t>
            </a:r>
            <a:r>
              <a:rPr lang="zh-CN" altLang="en-US" dirty="0"/>
              <a:t>对象</a:t>
            </a:r>
            <a:r>
              <a:rPr lang="en-US" altLang="zh-CN" dirty="0"/>
              <a:t>) { }</a:t>
            </a:r>
            <a:endParaRPr lang="zh-CN" altLang="en-US" dirty="0"/>
          </a:p>
        </p:txBody>
      </p:sp>
      <p:sp>
        <p:nvSpPr>
          <p:cNvPr id="34" name="矩形: 圆角 33"/>
          <p:cNvSpPr/>
          <p:nvPr/>
        </p:nvSpPr>
        <p:spPr>
          <a:xfrm>
            <a:off x="8509243" y="2223151"/>
            <a:ext cx="1617591" cy="316604"/>
          </a:xfrm>
          <a:prstGeom prst="roundRect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Object</a:t>
            </a:r>
            <a:r>
              <a:rPr lang="zh-CN" altLang="en-US" dirty="0"/>
              <a:t> 实例</a:t>
            </a:r>
            <a:endParaRPr lang="en-US" altLang="zh-CN" dirty="0"/>
          </a:p>
        </p:txBody>
      </p:sp>
      <p:sp>
        <p:nvSpPr>
          <p:cNvPr id="20" name="弧形 19"/>
          <p:cNvSpPr/>
          <p:nvPr/>
        </p:nvSpPr>
        <p:spPr>
          <a:xfrm rot="8115771" flipH="1">
            <a:off x="9650339" y="2315207"/>
            <a:ext cx="647797" cy="635815"/>
          </a:xfrm>
          <a:prstGeom prst="arc">
            <a:avLst/>
          </a:prstGeom>
          <a:ln w="381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10214884" y="22281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继承</a:t>
            </a:r>
            <a:endParaRPr lang="zh-CN" altLang="en-US" b="1" dirty="0"/>
          </a:p>
        </p:txBody>
      </p:sp>
      <p:grpSp>
        <p:nvGrpSpPr>
          <p:cNvPr id="2" name="组合 1"/>
          <p:cNvGrpSpPr/>
          <p:nvPr/>
        </p:nvGrpSpPr>
        <p:grpSpPr>
          <a:xfrm>
            <a:off x="3372079" y="4110618"/>
            <a:ext cx="5642317" cy="2358010"/>
            <a:chOff x="1253532" y="4191454"/>
            <a:chExt cx="5642317" cy="2358010"/>
          </a:xfrm>
        </p:grpSpPr>
        <p:sp>
          <p:nvSpPr>
            <p:cNvPr id="39" name="矩形: 圆角 38"/>
            <p:cNvSpPr/>
            <p:nvPr/>
          </p:nvSpPr>
          <p:spPr>
            <a:xfrm>
              <a:off x="1253532" y="4418659"/>
              <a:ext cx="1400961" cy="6795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构造函数</a:t>
              </a:r>
              <a:r>
                <a:rPr lang="en-US" altLang="zh-CN" dirty="0"/>
                <a:t>Student</a:t>
              </a:r>
              <a:endParaRPr lang="zh-CN" altLang="en-US" dirty="0"/>
            </a:p>
          </p:txBody>
        </p:sp>
        <p:sp>
          <p:nvSpPr>
            <p:cNvPr id="40" name="矩形: 圆角 39"/>
            <p:cNvSpPr/>
            <p:nvPr/>
          </p:nvSpPr>
          <p:spPr>
            <a:xfrm>
              <a:off x="2757021" y="5869956"/>
              <a:ext cx="1400961" cy="6795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Student</a:t>
              </a:r>
              <a:endParaRPr lang="zh-CN" altLang="en-US" dirty="0"/>
            </a:p>
            <a:p>
              <a:pPr algn="ctr"/>
              <a:r>
                <a:rPr lang="zh-CN" altLang="en-US" dirty="0"/>
                <a:t>实例</a:t>
              </a:r>
              <a:endParaRPr lang="en-US" altLang="zh-CN" dirty="0"/>
            </a:p>
          </p:txBody>
        </p:sp>
        <p:cxnSp>
          <p:nvCxnSpPr>
            <p:cNvPr id="41" name="直接箭头连接符 40"/>
            <p:cNvCxnSpPr/>
            <p:nvPr/>
          </p:nvCxnSpPr>
          <p:spPr>
            <a:xfrm>
              <a:off x="2757021" y="4660618"/>
              <a:ext cx="170296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/>
            <p:cNvSpPr txBox="1"/>
            <p:nvPr/>
          </p:nvSpPr>
          <p:spPr>
            <a:xfrm>
              <a:off x="2930483" y="4291286"/>
              <a:ext cx="128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.prototype</a:t>
              </a:r>
              <a:endParaRPr lang="zh-CN" altLang="en-US" b="1" dirty="0"/>
            </a:p>
          </p:txBody>
        </p:sp>
        <p:cxnSp>
          <p:nvCxnSpPr>
            <p:cNvPr id="45" name="直接箭头连接符 44"/>
            <p:cNvCxnSpPr/>
            <p:nvPr/>
          </p:nvCxnSpPr>
          <p:spPr>
            <a:xfrm flipV="1">
              <a:off x="4286738" y="5275913"/>
              <a:ext cx="815580" cy="72099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/>
            <p:cNvSpPr txBox="1"/>
            <p:nvPr/>
          </p:nvSpPr>
          <p:spPr>
            <a:xfrm>
              <a:off x="4543878" y="5620681"/>
              <a:ext cx="1208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.__proto__</a:t>
              </a:r>
              <a:endParaRPr lang="zh-CN" altLang="en-US" b="1" dirty="0"/>
            </a:p>
          </p:txBody>
        </p:sp>
        <p:cxnSp>
          <p:nvCxnSpPr>
            <p:cNvPr id="47" name="直接箭头连接符 46"/>
            <p:cNvCxnSpPr/>
            <p:nvPr/>
          </p:nvCxnSpPr>
          <p:spPr>
            <a:xfrm>
              <a:off x="2046667" y="5232223"/>
              <a:ext cx="607826" cy="637733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47"/>
            <p:cNvSpPr txBox="1"/>
            <p:nvPr/>
          </p:nvSpPr>
          <p:spPr>
            <a:xfrm>
              <a:off x="1779542" y="5500624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new</a:t>
              </a:r>
              <a:endParaRPr lang="zh-CN" altLang="en-US" b="1" dirty="0"/>
            </a:p>
          </p:txBody>
        </p:sp>
        <p:sp>
          <p:nvSpPr>
            <p:cNvPr id="49" name="矩形: 圆角 48"/>
            <p:cNvSpPr/>
            <p:nvPr/>
          </p:nvSpPr>
          <p:spPr>
            <a:xfrm>
              <a:off x="4543878" y="4475952"/>
              <a:ext cx="1617590" cy="6795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Student</a:t>
              </a:r>
              <a:r>
                <a:rPr lang="zh-CN" altLang="en-US" dirty="0"/>
                <a:t>原型</a:t>
              </a:r>
              <a:endParaRPr lang="en-US" altLang="zh-CN" dirty="0"/>
            </a:p>
            <a:p>
              <a:pPr algn="ctr"/>
              <a:r>
                <a:rPr lang="en-US" altLang="zh-CN" dirty="0"/>
                <a:t>(</a:t>
              </a:r>
              <a:r>
                <a:rPr lang="zh-CN" altLang="en-US" dirty="0"/>
                <a:t>对象</a:t>
              </a:r>
              <a:r>
                <a:rPr lang="en-US" altLang="zh-CN" dirty="0"/>
                <a:t>) { }</a:t>
              </a:r>
              <a:endParaRPr lang="zh-CN" altLang="en-US" dirty="0"/>
            </a:p>
          </p:txBody>
        </p:sp>
        <p:sp>
          <p:nvSpPr>
            <p:cNvPr id="50" name="矩形: 圆角 49"/>
            <p:cNvSpPr/>
            <p:nvPr/>
          </p:nvSpPr>
          <p:spPr>
            <a:xfrm>
              <a:off x="4543877" y="4191454"/>
              <a:ext cx="1617591" cy="316604"/>
            </a:xfrm>
            <a:prstGeom prst="roundRect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People</a:t>
              </a:r>
              <a:r>
                <a:rPr lang="zh-CN" altLang="en-US" dirty="0"/>
                <a:t> 实例</a:t>
              </a:r>
              <a:endParaRPr lang="en-US" altLang="zh-CN" dirty="0"/>
            </a:p>
          </p:txBody>
        </p:sp>
        <p:sp>
          <p:nvSpPr>
            <p:cNvPr id="51" name="弧形 50"/>
            <p:cNvSpPr/>
            <p:nvPr/>
          </p:nvSpPr>
          <p:spPr>
            <a:xfrm rot="8115771" flipH="1">
              <a:off x="5684973" y="4283510"/>
              <a:ext cx="647797" cy="635815"/>
            </a:xfrm>
            <a:prstGeom prst="arc">
              <a:avLst/>
            </a:prstGeom>
            <a:ln w="38100"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6249518" y="419649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/>
                <a:t>继承</a:t>
              </a:r>
              <a:endParaRPr lang="zh-CN" altLang="en-US" b="1" dirty="0"/>
            </a:p>
          </p:txBody>
        </p:sp>
      </p:grpSp>
      <p:sp>
        <p:nvSpPr>
          <p:cNvPr id="7" name="椭圆 6"/>
          <p:cNvSpPr/>
          <p:nvPr/>
        </p:nvSpPr>
        <p:spPr>
          <a:xfrm>
            <a:off x="3531066" y="2442335"/>
            <a:ext cx="1082985" cy="426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name</a:t>
            </a:r>
            <a:endParaRPr lang="zh-CN" altLang="en-US" dirty="0"/>
          </a:p>
        </p:txBody>
      </p:sp>
      <p:sp>
        <p:nvSpPr>
          <p:cNvPr id="53" name="椭圆 52"/>
          <p:cNvSpPr/>
          <p:nvPr/>
        </p:nvSpPr>
        <p:spPr>
          <a:xfrm>
            <a:off x="1715106" y="4124605"/>
            <a:ext cx="1082985" cy="426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name</a:t>
            </a:r>
            <a:endParaRPr lang="zh-CN" altLang="en-US" dirty="0"/>
          </a:p>
        </p:txBody>
      </p:sp>
      <p:sp>
        <p:nvSpPr>
          <p:cNvPr id="54" name="椭圆 53"/>
          <p:cNvSpPr/>
          <p:nvPr/>
        </p:nvSpPr>
        <p:spPr>
          <a:xfrm>
            <a:off x="1715106" y="4759053"/>
            <a:ext cx="1082985" cy="426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id</a:t>
            </a:r>
            <a:endParaRPr lang="zh-CN" altLang="en-US" dirty="0"/>
          </a:p>
        </p:txBody>
      </p:sp>
      <p:sp>
        <p:nvSpPr>
          <p:cNvPr id="55" name="椭圆 54"/>
          <p:cNvSpPr/>
          <p:nvPr/>
        </p:nvSpPr>
        <p:spPr>
          <a:xfrm>
            <a:off x="10377938" y="2806004"/>
            <a:ext cx="1499253" cy="426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sayHello</a:t>
            </a:r>
            <a:endParaRPr lang="zh-CN" altLang="en-US" dirty="0"/>
          </a:p>
        </p:txBody>
      </p:sp>
      <p:sp>
        <p:nvSpPr>
          <p:cNvPr id="56" name="椭圆 55"/>
          <p:cNvSpPr/>
          <p:nvPr/>
        </p:nvSpPr>
        <p:spPr>
          <a:xfrm>
            <a:off x="8541541" y="4648187"/>
            <a:ext cx="1499253" cy="426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sayHello</a:t>
            </a:r>
            <a:endParaRPr lang="zh-CN" altLang="en-US" dirty="0"/>
          </a:p>
        </p:txBody>
      </p:sp>
      <p:cxnSp>
        <p:nvCxnSpPr>
          <p:cNvPr id="18" name="直接连接符 17"/>
          <p:cNvCxnSpPr>
            <a:stCxn id="53" idx="6"/>
            <a:endCxn id="39" idx="1"/>
          </p:cNvCxnSpPr>
          <p:nvPr/>
        </p:nvCxnSpPr>
        <p:spPr>
          <a:xfrm>
            <a:off x="2798091" y="4337823"/>
            <a:ext cx="573988" cy="33975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54" idx="6"/>
            <a:endCxn id="39" idx="1"/>
          </p:cNvCxnSpPr>
          <p:nvPr/>
        </p:nvCxnSpPr>
        <p:spPr>
          <a:xfrm flipV="1">
            <a:off x="2798091" y="4677577"/>
            <a:ext cx="573988" cy="29469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7" idx="6"/>
            <a:endCxn id="4" idx="1"/>
          </p:cNvCxnSpPr>
          <p:nvPr/>
        </p:nvCxnSpPr>
        <p:spPr>
          <a:xfrm>
            <a:off x="4614051" y="2655553"/>
            <a:ext cx="604847" cy="13455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6" idx="3"/>
            <a:endCxn id="55" idx="2"/>
          </p:cNvCxnSpPr>
          <p:nvPr/>
        </p:nvCxnSpPr>
        <p:spPr>
          <a:xfrm>
            <a:off x="10126834" y="2847402"/>
            <a:ext cx="251104" cy="1718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49" idx="3"/>
            <a:endCxn id="56" idx="2"/>
          </p:cNvCxnSpPr>
          <p:nvPr/>
        </p:nvCxnSpPr>
        <p:spPr>
          <a:xfrm>
            <a:off x="8280015" y="4734869"/>
            <a:ext cx="261526" cy="12653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319797" y="3814782"/>
            <a:ext cx="1400961" cy="6795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构造函数</a:t>
            </a:r>
            <a:r>
              <a:rPr lang="en-US" altLang="zh-CN" dirty="0"/>
              <a:t>People</a:t>
            </a:r>
            <a:endParaRPr lang="zh-CN" altLang="en-US" dirty="0"/>
          </a:p>
        </p:txBody>
      </p:sp>
      <p:sp>
        <p:nvSpPr>
          <p:cNvPr id="5" name="矩形: 圆角 4"/>
          <p:cNvSpPr/>
          <p:nvPr/>
        </p:nvSpPr>
        <p:spPr>
          <a:xfrm>
            <a:off x="1823286" y="5266079"/>
            <a:ext cx="1400961" cy="6795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People</a:t>
            </a:r>
            <a:endParaRPr lang="zh-CN" altLang="en-US" dirty="0"/>
          </a:p>
          <a:p>
            <a:pPr algn="ctr"/>
            <a:r>
              <a:rPr lang="zh-CN" altLang="en-US" dirty="0"/>
              <a:t>实例</a:t>
            </a:r>
            <a:endParaRPr lang="en-US" altLang="zh-CN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1823286" y="4056741"/>
            <a:ext cx="170296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996748" y="3687409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.prototype</a:t>
            </a:r>
            <a:endParaRPr lang="zh-CN" altLang="en-US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1913185" y="4259014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.constructor</a:t>
            </a:r>
            <a:endParaRPr lang="zh-CN" altLang="en-US" b="1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1842465" y="4302704"/>
            <a:ext cx="1702965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3353003" y="4672036"/>
            <a:ext cx="815580" cy="7209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647480" y="4750926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.__proto__</a:t>
            </a:r>
            <a:endParaRPr lang="zh-CN" altLang="en-US" b="1" dirty="0"/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4813110" y="2147790"/>
            <a:ext cx="2709973" cy="13519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7111740" y="2181078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.__proto__</a:t>
            </a:r>
            <a:endParaRPr lang="zh-CN" altLang="en-US" b="1" dirty="0"/>
          </a:p>
        </p:txBody>
      </p:sp>
      <p:grpSp>
        <p:nvGrpSpPr>
          <p:cNvPr id="62" name="组合 61"/>
          <p:cNvGrpSpPr/>
          <p:nvPr/>
        </p:nvGrpSpPr>
        <p:grpSpPr>
          <a:xfrm>
            <a:off x="3659328" y="1121326"/>
            <a:ext cx="4873344" cy="932642"/>
            <a:chOff x="1883219" y="1439339"/>
            <a:chExt cx="4873344" cy="932642"/>
          </a:xfrm>
        </p:grpSpPr>
        <p:sp>
          <p:nvSpPr>
            <p:cNvPr id="15" name="矩形: 圆角 14"/>
            <p:cNvSpPr/>
            <p:nvPr/>
          </p:nvSpPr>
          <p:spPr>
            <a:xfrm>
              <a:off x="1883219" y="1598070"/>
              <a:ext cx="1400961" cy="6795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构造函数</a:t>
              </a:r>
              <a:r>
                <a:rPr lang="en-US" altLang="zh-CN" dirty="0"/>
                <a:t>Object</a:t>
              </a:r>
              <a:endParaRPr lang="zh-CN" altLang="en-US" dirty="0"/>
            </a:p>
          </p:txBody>
        </p:sp>
        <p:sp>
          <p:nvSpPr>
            <p:cNvPr id="24" name="矩形: 圆角 23"/>
            <p:cNvSpPr/>
            <p:nvPr/>
          </p:nvSpPr>
          <p:spPr>
            <a:xfrm>
              <a:off x="5138973" y="1624005"/>
              <a:ext cx="1617590" cy="6795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Object</a:t>
              </a:r>
              <a:r>
                <a:rPr lang="zh-CN" altLang="en-US" dirty="0"/>
                <a:t>原型</a:t>
              </a:r>
              <a:r>
                <a:rPr lang="en-US" altLang="zh-CN" dirty="0"/>
                <a:t>(</a:t>
              </a:r>
              <a:r>
                <a:rPr lang="zh-CN" altLang="en-US" dirty="0"/>
                <a:t>对象</a:t>
              </a:r>
              <a:r>
                <a:rPr lang="en-US" altLang="zh-CN" dirty="0"/>
                <a:t>) { }</a:t>
              </a:r>
              <a:endParaRPr lang="zh-CN" altLang="en-US" dirty="0"/>
            </a:p>
          </p:txBody>
        </p:sp>
        <p:cxnSp>
          <p:nvCxnSpPr>
            <p:cNvPr id="25" name="直接箭头连接符 24"/>
            <p:cNvCxnSpPr/>
            <p:nvPr/>
          </p:nvCxnSpPr>
          <p:spPr>
            <a:xfrm>
              <a:off x="3352116" y="1808671"/>
              <a:ext cx="170296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3525578" y="1439339"/>
              <a:ext cx="128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.prototype</a:t>
              </a:r>
              <a:endParaRPr lang="zh-CN" altLang="en-US" b="1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3506781" y="2002649"/>
              <a:ext cx="14398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.constructor</a:t>
              </a:r>
              <a:endParaRPr lang="zh-CN" altLang="en-US" b="1" dirty="0"/>
            </a:p>
          </p:txBody>
        </p:sp>
        <p:cxnSp>
          <p:nvCxnSpPr>
            <p:cNvPr id="28" name="直接箭头连接符 27"/>
            <p:cNvCxnSpPr/>
            <p:nvPr/>
          </p:nvCxnSpPr>
          <p:spPr>
            <a:xfrm>
              <a:off x="3371295" y="2054634"/>
              <a:ext cx="1702965" cy="0"/>
            </a:xfrm>
            <a:prstGeom prst="straightConnector1">
              <a:avLst/>
            </a:prstGeom>
            <a:ln w="381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直接箭头连接符 31"/>
          <p:cNvCxnSpPr/>
          <p:nvPr/>
        </p:nvCxnSpPr>
        <p:spPr>
          <a:xfrm>
            <a:off x="1112932" y="4628346"/>
            <a:ext cx="607826" cy="637733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1400382" y="466787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new</a:t>
            </a:r>
            <a:endParaRPr lang="zh-CN" altLang="en-US" b="1" dirty="0"/>
          </a:p>
        </p:txBody>
      </p:sp>
      <p:cxnSp>
        <p:nvCxnSpPr>
          <p:cNvPr id="36" name="直接箭头连接符 35"/>
          <p:cNvCxnSpPr/>
          <p:nvPr/>
        </p:nvCxnSpPr>
        <p:spPr>
          <a:xfrm flipH="1">
            <a:off x="4264189" y="2161837"/>
            <a:ext cx="104803" cy="1267163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: 圆角 5"/>
          <p:cNvSpPr/>
          <p:nvPr/>
        </p:nvSpPr>
        <p:spPr>
          <a:xfrm>
            <a:off x="3610143" y="3872075"/>
            <a:ext cx="1617590" cy="6795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People</a:t>
            </a:r>
            <a:r>
              <a:rPr lang="zh-CN" altLang="en-US" dirty="0"/>
              <a:t>原型</a:t>
            </a:r>
            <a:r>
              <a:rPr lang="en-US" altLang="zh-CN" dirty="0"/>
              <a:t>(</a:t>
            </a:r>
            <a:r>
              <a:rPr lang="zh-CN" altLang="en-US" dirty="0"/>
              <a:t>对象</a:t>
            </a:r>
            <a:r>
              <a:rPr lang="en-US" altLang="zh-CN" dirty="0"/>
              <a:t>) { }</a:t>
            </a:r>
            <a:endParaRPr lang="zh-CN" altLang="en-US" dirty="0"/>
          </a:p>
        </p:txBody>
      </p:sp>
      <p:sp>
        <p:nvSpPr>
          <p:cNvPr id="34" name="矩形: 圆角 33"/>
          <p:cNvSpPr/>
          <p:nvPr/>
        </p:nvSpPr>
        <p:spPr>
          <a:xfrm>
            <a:off x="3610142" y="3587577"/>
            <a:ext cx="1617591" cy="316604"/>
          </a:xfrm>
          <a:prstGeom prst="roundRect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Object</a:t>
            </a:r>
            <a:r>
              <a:rPr lang="zh-CN" altLang="en-US" dirty="0"/>
              <a:t> 实例</a:t>
            </a:r>
            <a:endParaRPr lang="en-US" altLang="zh-CN" dirty="0"/>
          </a:p>
        </p:txBody>
      </p:sp>
      <p:sp>
        <p:nvSpPr>
          <p:cNvPr id="20" name="弧形 19"/>
          <p:cNvSpPr/>
          <p:nvPr/>
        </p:nvSpPr>
        <p:spPr>
          <a:xfrm rot="8115771" flipH="1">
            <a:off x="4751238" y="3679633"/>
            <a:ext cx="647797" cy="635815"/>
          </a:xfrm>
          <a:prstGeom prst="arc">
            <a:avLst/>
          </a:prstGeom>
          <a:ln w="381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5315783" y="359262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继承</a:t>
            </a:r>
            <a:endParaRPr lang="zh-CN" altLang="en-US" b="1" dirty="0"/>
          </a:p>
        </p:txBody>
      </p:sp>
      <p:sp>
        <p:nvSpPr>
          <p:cNvPr id="39" name="矩形: 圆角 38"/>
          <p:cNvSpPr/>
          <p:nvPr/>
        </p:nvSpPr>
        <p:spPr>
          <a:xfrm>
            <a:off x="10418429" y="3620623"/>
            <a:ext cx="1400961" cy="6795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构造函数</a:t>
            </a:r>
            <a:r>
              <a:rPr lang="en-US" altLang="zh-CN" dirty="0"/>
              <a:t>Student</a:t>
            </a:r>
            <a:endParaRPr lang="zh-CN" altLang="en-US" dirty="0"/>
          </a:p>
        </p:txBody>
      </p:sp>
      <p:sp>
        <p:nvSpPr>
          <p:cNvPr id="40" name="矩形: 圆角 39"/>
          <p:cNvSpPr/>
          <p:nvPr/>
        </p:nvSpPr>
        <p:spPr>
          <a:xfrm>
            <a:off x="8226799" y="5386136"/>
            <a:ext cx="1400961" cy="6795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Student</a:t>
            </a:r>
            <a:endParaRPr lang="zh-CN" altLang="en-US" dirty="0"/>
          </a:p>
          <a:p>
            <a:pPr algn="ctr"/>
            <a:r>
              <a:rPr lang="zh-CN" altLang="en-US" dirty="0"/>
              <a:t>实例</a:t>
            </a:r>
            <a:endParaRPr lang="en-US" altLang="zh-CN" dirty="0"/>
          </a:p>
        </p:txBody>
      </p:sp>
      <p:grpSp>
        <p:nvGrpSpPr>
          <p:cNvPr id="19" name="组合 18"/>
          <p:cNvGrpSpPr/>
          <p:nvPr/>
        </p:nvGrpSpPr>
        <p:grpSpPr>
          <a:xfrm>
            <a:off x="8581975" y="3480413"/>
            <a:ext cx="1737220" cy="940937"/>
            <a:chOff x="7212862" y="4438026"/>
            <a:chExt cx="1737220" cy="940937"/>
          </a:xfrm>
        </p:grpSpPr>
        <p:cxnSp>
          <p:nvCxnSpPr>
            <p:cNvPr id="41" name="直接箭头连接符 40"/>
            <p:cNvCxnSpPr/>
            <p:nvPr/>
          </p:nvCxnSpPr>
          <p:spPr>
            <a:xfrm>
              <a:off x="7247117" y="5081413"/>
              <a:ext cx="170296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/>
            <p:cNvSpPr txBox="1"/>
            <p:nvPr/>
          </p:nvSpPr>
          <p:spPr>
            <a:xfrm>
              <a:off x="7420579" y="4438026"/>
              <a:ext cx="128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.prototype</a:t>
              </a:r>
              <a:endParaRPr lang="zh-CN" altLang="en-US" b="1" dirty="0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7337016" y="5009631"/>
              <a:ext cx="14398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.constructor</a:t>
              </a:r>
              <a:endParaRPr lang="zh-CN" altLang="en-US" b="1" dirty="0"/>
            </a:p>
          </p:txBody>
        </p:sp>
        <p:cxnSp>
          <p:nvCxnSpPr>
            <p:cNvPr id="44" name="直接箭头连接符 43"/>
            <p:cNvCxnSpPr/>
            <p:nvPr/>
          </p:nvCxnSpPr>
          <p:spPr>
            <a:xfrm>
              <a:off x="7212862" y="4807358"/>
              <a:ext cx="1702965" cy="0"/>
            </a:xfrm>
            <a:prstGeom prst="straightConnector1">
              <a:avLst/>
            </a:prstGeom>
            <a:ln w="381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直接箭头连接符 44"/>
          <p:cNvCxnSpPr/>
          <p:nvPr/>
        </p:nvCxnSpPr>
        <p:spPr>
          <a:xfrm flipH="1" flipV="1">
            <a:off x="7017814" y="4753611"/>
            <a:ext cx="1107955" cy="7332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7621009" y="4827351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.__proto__</a:t>
            </a:r>
            <a:endParaRPr lang="zh-CN" altLang="en-US" b="1" dirty="0"/>
          </a:p>
        </p:txBody>
      </p:sp>
      <p:cxnSp>
        <p:nvCxnSpPr>
          <p:cNvPr id="47" name="直接箭头连接符 46"/>
          <p:cNvCxnSpPr/>
          <p:nvPr/>
        </p:nvCxnSpPr>
        <p:spPr>
          <a:xfrm flipH="1" flipV="1">
            <a:off x="7864288" y="2105954"/>
            <a:ext cx="2701249" cy="14422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H="1">
            <a:off x="9694499" y="4551581"/>
            <a:ext cx="1352940" cy="872232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9837208" y="466735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new</a:t>
            </a:r>
            <a:endParaRPr lang="zh-CN" altLang="en-US" b="1" dirty="0"/>
          </a:p>
        </p:txBody>
      </p:sp>
      <p:cxnSp>
        <p:nvCxnSpPr>
          <p:cNvPr id="51" name="直接箭头连接符 50"/>
          <p:cNvCxnSpPr/>
          <p:nvPr/>
        </p:nvCxnSpPr>
        <p:spPr>
          <a:xfrm>
            <a:off x="4471905" y="2114894"/>
            <a:ext cx="2543593" cy="1328606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4359808" y="2304333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new</a:t>
            </a:r>
            <a:endParaRPr lang="zh-CN" altLang="en-US" b="1" dirty="0"/>
          </a:p>
        </p:txBody>
      </p:sp>
      <p:grpSp>
        <p:nvGrpSpPr>
          <p:cNvPr id="18" name="组合 17"/>
          <p:cNvGrpSpPr/>
          <p:nvPr/>
        </p:nvGrpSpPr>
        <p:grpSpPr>
          <a:xfrm>
            <a:off x="6206703" y="3634278"/>
            <a:ext cx="2351972" cy="964004"/>
            <a:chOff x="9033973" y="4338194"/>
            <a:chExt cx="2351972" cy="964004"/>
          </a:xfrm>
        </p:grpSpPr>
        <p:grpSp>
          <p:nvGrpSpPr>
            <p:cNvPr id="13" name="组合 12"/>
            <p:cNvGrpSpPr/>
            <p:nvPr/>
          </p:nvGrpSpPr>
          <p:grpSpPr>
            <a:xfrm>
              <a:off x="9033973" y="4338194"/>
              <a:ext cx="1617591" cy="964004"/>
              <a:chOff x="9033973" y="4338194"/>
              <a:chExt cx="1617591" cy="964004"/>
            </a:xfrm>
          </p:grpSpPr>
          <p:sp>
            <p:nvSpPr>
              <p:cNvPr id="53" name="矩形: 圆角 52"/>
              <p:cNvSpPr/>
              <p:nvPr/>
            </p:nvSpPr>
            <p:spPr>
              <a:xfrm>
                <a:off x="9033974" y="4622692"/>
                <a:ext cx="1617590" cy="67950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Student</a:t>
                </a:r>
                <a:r>
                  <a:rPr lang="zh-CN" altLang="en-US" dirty="0"/>
                  <a:t>原型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对象</a:t>
                </a:r>
                <a:r>
                  <a:rPr lang="en-US" altLang="zh-CN" dirty="0"/>
                  <a:t>) { }</a:t>
                </a:r>
                <a:endParaRPr lang="zh-CN" altLang="en-US" dirty="0"/>
              </a:p>
            </p:txBody>
          </p:sp>
          <p:sp>
            <p:nvSpPr>
              <p:cNvPr id="54" name="矩形: 圆角 53"/>
              <p:cNvSpPr/>
              <p:nvPr/>
            </p:nvSpPr>
            <p:spPr>
              <a:xfrm>
                <a:off x="9033973" y="4338194"/>
                <a:ext cx="1617591" cy="316604"/>
              </a:xfrm>
              <a:prstGeom prst="roundRect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Object</a:t>
                </a:r>
                <a:r>
                  <a:rPr lang="zh-CN" altLang="en-US" dirty="0"/>
                  <a:t> 实例</a:t>
                </a:r>
                <a:endParaRPr lang="en-US" altLang="zh-CN" dirty="0"/>
              </a:p>
            </p:txBody>
          </p:sp>
        </p:grpSp>
        <p:sp>
          <p:nvSpPr>
            <p:cNvPr id="55" name="弧形 54"/>
            <p:cNvSpPr/>
            <p:nvPr/>
          </p:nvSpPr>
          <p:spPr>
            <a:xfrm rot="8115771" flipH="1">
              <a:off x="10175069" y="4430250"/>
              <a:ext cx="647797" cy="635815"/>
            </a:xfrm>
            <a:prstGeom prst="arc">
              <a:avLst/>
            </a:prstGeom>
            <a:ln w="38100"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10739614" y="434323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/>
                <a:t>继承</a:t>
              </a:r>
              <a:endParaRPr lang="zh-CN" altLang="en-US" b="1" dirty="0"/>
            </a:p>
          </p:txBody>
        </p:sp>
      </p:grpSp>
      <p:sp>
        <p:nvSpPr>
          <p:cNvPr id="69" name="椭圆 68"/>
          <p:cNvSpPr/>
          <p:nvPr/>
        </p:nvSpPr>
        <p:spPr>
          <a:xfrm>
            <a:off x="921791" y="2980729"/>
            <a:ext cx="1082985" cy="426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name</a:t>
            </a:r>
            <a:endParaRPr lang="zh-CN" altLang="en-US" dirty="0"/>
          </a:p>
        </p:txBody>
      </p:sp>
      <p:cxnSp>
        <p:nvCxnSpPr>
          <p:cNvPr id="70" name="直接连接符 69"/>
          <p:cNvCxnSpPr>
            <a:stCxn id="69" idx="4"/>
            <a:endCxn id="4" idx="0"/>
          </p:cNvCxnSpPr>
          <p:nvPr/>
        </p:nvCxnSpPr>
        <p:spPr>
          <a:xfrm flipH="1">
            <a:off x="1020278" y="3407164"/>
            <a:ext cx="443006" cy="40761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/>
          <p:cNvSpPr/>
          <p:nvPr/>
        </p:nvSpPr>
        <p:spPr>
          <a:xfrm>
            <a:off x="4062970" y="5472453"/>
            <a:ext cx="1437642" cy="426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sayHello</a:t>
            </a:r>
            <a:endParaRPr lang="zh-CN" altLang="en-US" dirty="0"/>
          </a:p>
        </p:txBody>
      </p:sp>
      <p:cxnSp>
        <p:nvCxnSpPr>
          <p:cNvPr id="74" name="直接连接符 73"/>
          <p:cNvCxnSpPr>
            <a:stCxn id="73" idx="0"/>
            <a:endCxn id="6" idx="2"/>
          </p:cNvCxnSpPr>
          <p:nvPr/>
        </p:nvCxnSpPr>
        <p:spPr>
          <a:xfrm flipH="1" flipV="1">
            <a:off x="4418938" y="4551581"/>
            <a:ext cx="362853" cy="92087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椭圆 77"/>
          <p:cNvSpPr/>
          <p:nvPr/>
        </p:nvSpPr>
        <p:spPr>
          <a:xfrm>
            <a:off x="10565537" y="2729521"/>
            <a:ext cx="1082985" cy="426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id</a:t>
            </a:r>
            <a:endParaRPr lang="zh-CN" altLang="en-US" dirty="0"/>
          </a:p>
        </p:txBody>
      </p:sp>
      <p:cxnSp>
        <p:nvCxnSpPr>
          <p:cNvPr id="79" name="直接连接符 78"/>
          <p:cNvCxnSpPr>
            <a:stCxn id="78" idx="4"/>
            <a:endCxn id="39" idx="0"/>
          </p:cNvCxnSpPr>
          <p:nvPr/>
        </p:nvCxnSpPr>
        <p:spPr>
          <a:xfrm>
            <a:off x="11107030" y="3155956"/>
            <a:ext cx="11880" cy="46466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椭圆 81"/>
          <p:cNvSpPr/>
          <p:nvPr/>
        </p:nvSpPr>
        <p:spPr>
          <a:xfrm>
            <a:off x="5634820" y="5468642"/>
            <a:ext cx="1437642" cy="426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study</a:t>
            </a:r>
            <a:endParaRPr lang="zh-CN" altLang="en-US" dirty="0"/>
          </a:p>
        </p:txBody>
      </p:sp>
      <p:cxnSp>
        <p:nvCxnSpPr>
          <p:cNvPr id="87" name="直接连接符 86"/>
          <p:cNvCxnSpPr>
            <a:stCxn id="82" idx="0"/>
            <a:endCxn id="53" idx="2"/>
          </p:cNvCxnSpPr>
          <p:nvPr/>
        </p:nvCxnSpPr>
        <p:spPr>
          <a:xfrm flipV="1">
            <a:off x="6353641" y="4598282"/>
            <a:ext cx="661858" cy="87036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10098648" y="3220424"/>
            <a:ext cx="1400961" cy="6795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构造函数</a:t>
            </a:r>
            <a:r>
              <a:rPr lang="en-US" altLang="zh-CN" dirty="0"/>
              <a:t>People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7566508" y="2837223"/>
            <a:ext cx="2445239" cy="4883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 rot="749544">
            <a:off x="8048297" y="320141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.prototype</a:t>
            </a:r>
            <a:endParaRPr lang="zh-CN" altLang="en-US" b="1" dirty="0"/>
          </a:p>
        </p:txBody>
      </p:sp>
      <p:sp>
        <p:nvSpPr>
          <p:cNvPr id="10" name="文本框 9"/>
          <p:cNvSpPr txBox="1"/>
          <p:nvPr/>
        </p:nvSpPr>
        <p:spPr>
          <a:xfrm rot="657948">
            <a:off x="8156732" y="2717520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.constructor</a:t>
            </a:r>
            <a:endParaRPr lang="zh-CN" altLang="en-US" b="1" dirty="0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7566508" y="3003240"/>
            <a:ext cx="2445239" cy="529226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5303633" y="3400916"/>
            <a:ext cx="815580" cy="7209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560773" y="3745684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.__proto__</a:t>
            </a:r>
            <a:endParaRPr lang="zh-CN" altLang="en-US" b="1" dirty="0"/>
          </a:p>
        </p:txBody>
      </p:sp>
      <p:sp>
        <p:nvSpPr>
          <p:cNvPr id="15" name="矩形: 圆角 14"/>
          <p:cNvSpPr/>
          <p:nvPr/>
        </p:nvSpPr>
        <p:spPr>
          <a:xfrm>
            <a:off x="4095099" y="326950"/>
            <a:ext cx="1400961" cy="6795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构造函数</a:t>
            </a:r>
            <a:r>
              <a:rPr lang="en-US" altLang="zh-CN" dirty="0"/>
              <a:t>Object</a:t>
            </a:r>
            <a:endParaRPr lang="zh-CN" altLang="en-US" dirty="0"/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7024990" y="1144830"/>
            <a:ext cx="779118" cy="10837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7266961" y="1670726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.__proto__</a:t>
            </a:r>
            <a:endParaRPr lang="zh-CN" altLang="en-US" b="1" dirty="0"/>
          </a:p>
        </p:txBody>
      </p:sp>
      <p:sp>
        <p:nvSpPr>
          <p:cNvPr id="24" name="矩形: 圆角 23"/>
          <p:cNvSpPr/>
          <p:nvPr/>
        </p:nvSpPr>
        <p:spPr>
          <a:xfrm>
            <a:off x="7350853" y="352885"/>
            <a:ext cx="1617590" cy="6795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Object</a:t>
            </a:r>
            <a:r>
              <a:rPr lang="zh-CN" altLang="en-US" dirty="0"/>
              <a:t>原型</a:t>
            </a:r>
            <a:r>
              <a:rPr lang="en-US" altLang="zh-CN" dirty="0"/>
              <a:t>(</a:t>
            </a:r>
            <a:r>
              <a:rPr lang="zh-CN" altLang="en-US" dirty="0"/>
              <a:t>对象</a:t>
            </a:r>
            <a:r>
              <a:rPr lang="en-US" altLang="zh-CN" dirty="0"/>
              <a:t>) { }</a:t>
            </a:r>
            <a:endParaRPr lang="zh-CN" altLang="en-US" dirty="0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5563996" y="537551"/>
            <a:ext cx="170296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5737458" y="168219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.prototype</a:t>
            </a:r>
            <a:endParaRPr lang="zh-CN" altLang="en-US" b="1" dirty="0"/>
          </a:p>
        </p:txBody>
      </p:sp>
      <p:sp>
        <p:nvSpPr>
          <p:cNvPr id="27" name="文本框 26"/>
          <p:cNvSpPr txBox="1"/>
          <p:nvPr/>
        </p:nvSpPr>
        <p:spPr>
          <a:xfrm>
            <a:off x="5718661" y="731529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.constructor</a:t>
            </a:r>
            <a:endParaRPr lang="zh-CN" altLang="en-US" b="1" dirty="0"/>
          </a:p>
        </p:txBody>
      </p:sp>
      <p:cxnSp>
        <p:nvCxnSpPr>
          <p:cNvPr id="28" name="直接箭头连接符 27"/>
          <p:cNvCxnSpPr/>
          <p:nvPr/>
        </p:nvCxnSpPr>
        <p:spPr>
          <a:xfrm>
            <a:off x="5583175" y="783514"/>
            <a:ext cx="1702965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3063562" y="3357226"/>
            <a:ext cx="607826" cy="637733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2796437" y="362562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new</a:t>
            </a:r>
            <a:endParaRPr lang="zh-CN" altLang="en-US" b="1" dirty="0"/>
          </a:p>
        </p:txBody>
      </p:sp>
      <p:cxnSp>
        <p:nvCxnSpPr>
          <p:cNvPr id="36" name="直接箭头连接符 35"/>
          <p:cNvCxnSpPr/>
          <p:nvPr/>
        </p:nvCxnSpPr>
        <p:spPr>
          <a:xfrm>
            <a:off x="5066025" y="1142976"/>
            <a:ext cx="974003" cy="1085601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4757286" y="1365919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new</a:t>
            </a:r>
            <a:endParaRPr lang="zh-CN" altLang="en-US" b="1" dirty="0"/>
          </a:p>
        </p:txBody>
      </p:sp>
      <p:sp>
        <p:nvSpPr>
          <p:cNvPr id="6" name="矩形: 圆角 5"/>
          <p:cNvSpPr/>
          <p:nvPr/>
        </p:nvSpPr>
        <p:spPr>
          <a:xfrm>
            <a:off x="5560773" y="2600955"/>
            <a:ext cx="1617590" cy="6795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People</a:t>
            </a:r>
            <a:r>
              <a:rPr lang="zh-CN" altLang="en-US" dirty="0"/>
              <a:t>原型</a:t>
            </a:r>
            <a:endParaRPr lang="en-US" altLang="zh-CN" dirty="0"/>
          </a:p>
          <a:p>
            <a:pPr algn="ctr"/>
            <a:r>
              <a:rPr lang="en-US" altLang="zh-CN" dirty="0"/>
              <a:t>(</a:t>
            </a:r>
            <a:r>
              <a:rPr lang="zh-CN" altLang="en-US" dirty="0"/>
              <a:t>对象</a:t>
            </a:r>
            <a:r>
              <a:rPr lang="en-US" altLang="zh-CN" dirty="0"/>
              <a:t>) { }</a:t>
            </a:r>
            <a:endParaRPr lang="zh-CN" altLang="en-US" dirty="0"/>
          </a:p>
        </p:txBody>
      </p:sp>
      <p:sp>
        <p:nvSpPr>
          <p:cNvPr id="34" name="矩形: 圆角 33"/>
          <p:cNvSpPr/>
          <p:nvPr/>
        </p:nvSpPr>
        <p:spPr>
          <a:xfrm>
            <a:off x="5560772" y="2316457"/>
            <a:ext cx="1617591" cy="316604"/>
          </a:xfrm>
          <a:prstGeom prst="roundRect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Object</a:t>
            </a:r>
            <a:r>
              <a:rPr lang="zh-CN" altLang="en-US" dirty="0"/>
              <a:t> 实例</a:t>
            </a:r>
            <a:endParaRPr lang="en-US" altLang="zh-CN" dirty="0"/>
          </a:p>
        </p:txBody>
      </p:sp>
      <p:sp>
        <p:nvSpPr>
          <p:cNvPr id="20" name="弧形 19"/>
          <p:cNvSpPr/>
          <p:nvPr/>
        </p:nvSpPr>
        <p:spPr>
          <a:xfrm rot="8115771" flipH="1">
            <a:off x="6701868" y="2408513"/>
            <a:ext cx="647797" cy="635815"/>
          </a:xfrm>
          <a:prstGeom prst="arc">
            <a:avLst/>
          </a:prstGeom>
          <a:ln w="381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7266413" y="23215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继承</a:t>
            </a:r>
            <a:endParaRPr lang="zh-CN" altLang="en-US" b="1" dirty="0"/>
          </a:p>
        </p:txBody>
      </p:sp>
      <p:grpSp>
        <p:nvGrpSpPr>
          <p:cNvPr id="2" name="组合 1"/>
          <p:cNvGrpSpPr/>
          <p:nvPr/>
        </p:nvGrpSpPr>
        <p:grpSpPr>
          <a:xfrm>
            <a:off x="423608" y="4203924"/>
            <a:ext cx="5642317" cy="2358010"/>
            <a:chOff x="1253532" y="4191454"/>
            <a:chExt cx="5642317" cy="2358010"/>
          </a:xfrm>
        </p:grpSpPr>
        <p:sp>
          <p:nvSpPr>
            <p:cNvPr id="39" name="矩形: 圆角 38"/>
            <p:cNvSpPr/>
            <p:nvPr/>
          </p:nvSpPr>
          <p:spPr>
            <a:xfrm>
              <a:off x="1253532" y="4418659"/>
              <a:ext cx="1400961" cy="6795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构造函数</a:t>
              </a:r>
              <a:r>
                <a:rPr lang="en-US" altLang="zh-CN" dirty="0"/>
                <a:t>Student</a:t>
              </a:r>
              <a:endParaRPr lang="zh-CN" altLang="en-US" dirty="0"/>
            </a:p>
          </p:txBody>
        </p:sp>
        <p:sp>
          <p:nvSpPr>
            <p:cNvPr id="40" name="矩形: 圆角 39"/>
            <p:cNvSpPr/>
            <p:nvPr/>
          </p:nvSpPr>
          <p:spPr>
            <a:xfrm>
              <a:off x="2757021" y="5869956"/>
              <a:ext cx="1400961" cy="6795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Student</a:t>
              </a:r>
              <a:endParaRPr lang="zh-CN" altLang="en-US" dirty="0"/>
            </a:p>
            <a:p>
              <a:pPr algn="ctr"/>
              <a:r>
                <a:rPr lang="zh-CN" altLang="en-US" dirty="0"/>
                <a:t>实例</a:t>
              </a:r>
              <a:endParaRPr lang="en-US" altLang="zh-CN" dirty="0"/>
            </a:p>
          </p:txBody>
        </p:sp>
        <p:cxnSp>
          <p:nvCxnSpPr>
            <p:cNvPr id="41" name="直接箭头连接符 40"/>
            <p:cNvCxnSpPr/>
            <p:nvPr/>
          </p:nvCxnSpPr>
          <p:spPr>
            <a:xfrm>
              <a:off x="2757021" y="4660618"/>
              <a:ext cx="170296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/>
            <p:cNvSpPr txBox="1"/>
            <p:nvPr/>
          </p:nvSpPr>
          <p:spPr>
            <a:xfrm>
              <a:off x="2930483" y="4291286"/>
              <a:ext cx="128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.prototype</a:t>
              </a:r>
              <a:endParaRPr lang="zh-CN" altLang="en-US" b="1" dirty="0"/>
            </a:p>
          </p:txBody>
        </p:sp>
        <p:cxnSp>
          <p:nvCxnSpPr>
            <p:cNvPr id="45" name="直接箭头连接符 44"/>
            <p:cNvCxnSpPr/>
            <p:nvPr/>
          </p:nvCxnSpPr>
          <p:spPr>
            <a:xfrm flipV="1">
              <a:off x="4286738" y="5275913"/>
              <a:ext cx="815580" cy="72099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/>
            <p:cNvSpPr txBox="1"/>
            <p:nvPr/>
          </p:nvSpPr>
          <p:spPr>
            <a:xfrm>
              <a:off x="4543878" y="5620681"/>
              <a:ext cx="1208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.__proto__</a:t>
              </a:r>
              <a:endParaRPr lang="zh-CN" altLang="en-US" b="1" dirty="0"/>
            </a:p>
          </p:txBody>
        </p:sp>
        <p:cxnSp>
          <p:nvCxnSpPr>
            <p:cNvPr id="47" name="直接箭头连接符 46"/>
            <p:cNvCxnSpPr/>
            <p:nvPr/>
          </p:nvCxnSpPr>
          <p:spPr>
            <a:xfrm>
              <a:off x="2046667" y="5232223"/>
              <a:ext cx="607826" cy="637733"/>
            </a:xfrm>
            <a:prstGeom prst="straightConnector1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47"/>
            <p:cNvSpPr txBox="1"/>
            <p:nvPr/>
          </p:nvSpPr>
          <p:spPr>
            <a:xfrm>
              <a:off x="1779542" y="5500624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new</a:t>
              </a:r>
              <a:endParaRPr lang="zh-CN" altLang="en-US" b="1" dirty="0"/>
            </a:p>
          </p:txBody>
        </p:sp>
        <p:sp>
          <p:nvSpPr>
            <p:cNvPr id="49" name="矩形: 圆角 48"/>
            <p:cNvSpPr/>
            <p:nvPr/>
          </p:nvSpPr>
          <p:spPr>
            <a:xfrm>
              <a:off x="4543878" y="4475952"/>
              <a:ext cx="1617590" cy="67950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Student</a:t>
              </a:r>
              <a:r>
                <a:rPr lang="zh-CN" altLang="en-US" dirty="0"/>
                <a:t>原型</a:t>
              </a:r>
              <a:endParaRPr lang="en-US" altLang="zh-CN" dirty="0"/>
            </a:p>
            <a:p>
              <a:pPr algn="ctr"/>
              <a:r>
                <a:rPr lang="en-US" altLang="zh-CN" dirty="0"/>
                <a:t>(</a:t>
              </a:r>
              <a:r>
                <a:rPr lang="zh-CN" altLang="en-US" dirty="0"/>
                <a:t>对象</a:t>
              </a:r>
              <a:r>
                <a:rPr lang="en-US" altLang="zh-CN" dirty="0"/>
                <a:t>) { }</a:t>
              </a:r>
              <a:endParaRPr lang="zh-CN" altLang="en-US" dirty="0"/>
            </a:p>
          </p:txBody>
        </p:sp>
        <p:sp>
          <p:nvSpPr>
            <p:cNvPr id="50" name="矩形: 圆角 49"/>
            <p:cNvSpPr/>
            <p:nvPr/>
          </p:nvSpPr>
          <p:spPr>
            <a:xfrm>
              <a:off x="4543877" y="4191454"/>
              <a:ext cx="1617591" cy="316604"/>
            </a:xfrm>
            <a:prstGeom prst="roundRect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Fn</a:t>
              </a:r>
              <a:r>
                <a:rPr lang="zh-CN" altLang="en-US" dirty="0"/>
                <a:t> 实例</a:t>
              </a:r>
              <a:endParaRPr lang="en-US" altLang="zh-CN" dirty="0"/>
            </a:p>
          </p:txBody>
        </p:sp>
        <p:sp>
          <p:nvSpPr>
            <p:cNvPr id="51" name="弧形 50"/>
            <p:cNvSpPr/>
            <p:nvPr/>
          </p:nvSpPr>
          <p:spPr>
            <a:xfrm rot="8115771" flipH="1">
              <a:off x="5684973" y="4283510"/>
              <a:ext cx="647797" cy="635815"/>
            </a:xfrm>
            <a:prstGeom prst="arc">
              <a:avLst/>
            </a:prstGeom>
            <a:ln w="38100"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6249518" y="419649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/>
                <a:t>继承</a:t>
              </a:r>
              <a:endParaRPr lang="zh-CN" altLang="en-US" b="1" dirty="0"/>
            </a:p>
          </p:txBody>
        </p:sp>
      </p:grpSp>
      <p:sp>
        <p:nvSpPr>
          <p:cNvPr id="7" name="椭圆 6"/>
          <p:cNvSpPr/>
          <p:nvPr/>
        </p:nvSpPr>
        <p:spPr>
          <a:xfrm>
            <a:off x="10256870" y="4381100"/>
            <a:ext cx="1082985" cy="426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name</a:t>
            </a:r>
            <a:endParaRPr lang="zh-CN" altLang="en-US" dirty="0"/>
          </a:p>
        </p:txBody>
      </p:sp>
      <p:sp>
        <p:nvSpPr>
          <p:cNvPr id="54" name="椭圆 53"/>
          <p:cNvSpPr/>
          <p:nvPr/>
        </p:nvSpPr>
        <p:spPr>
          <a:xfrm>
            <a:off x="582595" y="3625007"/>
            <a:ext cx="1082985" cy="426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id</a:t>
            </a:r>
            <a:endParaRPr lang="zh-CN" altLang="en-US" dirty="0"/>
          </a:p>
        </p:txBody>
      </p:sp>
      <p:sp>
        <p:nvSpPr>
          <p:cNvPr id="55" name="椭圆 54"/>
          <p:cNvSpPr/>
          <p:nvPr/>
        </p:nvSpPr>
        <p:spPr>
          <a:xfrm>
            <a:off x="6968038" y="3532466"/>
            <a:ext cx="1499253" cy="426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sayHello</a:t>
            </a:r>
            <a:endParaRPr lang="zh-CN" altLang="en-US" dirty="0"/>
          </a:p>
        </p:txBody>
      </p:sp>
      <p:sp>
        <p:nvSpPr>
          <p:cNvPr id="56" name="椭圆 55"/>
          <p:cNvSpPr/>
          <p:nvPr/>
        </p:nvSpPr>
        <p:spPr>
          <a:xfrm>
            <a:off x="5593070" y="4741493"/>
            <a:ext cx="1499253" cy="426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study</a:t>
            </a:r>
            <a:endParaRPr lang="zh-CN" altLang="en-US" dirty="0"/>
          </a:p>
        </p:txBody>
      </p:sp>
      <p:cxnSp>
        <p:nvCxnSpPr>
          <p:cNvPr id="57" name="直接连接符 56"/>
          <p:cNvCxnSpPr>
            <a:stCxn id="54" idx="4"/>
            <a:endCxn id="39" idx="0"/>
          </p:cNvCxnSpPr>
          <p:nvPr/>
        </p:nvCxnSpPr>
        <p:spPr>
          <a:xfrm>
            <a:off x="1124088" y="4051442"/>
            <a:ext cx="1" cy="37968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7" idx="0"/>
            <a:endCxn id="4" idx="2"/>
          </p:cNvCxnSpPr>
          <p:nvPr/>
        </p:nvCxnSpPr>
        <p:spPr>
          <a:xfrm flipV="1">
            <a:off x="10798363" y="3899932"/>
            <a:ext cx="766" cy="48116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6" idx="2"/>
            <a:endCxn id="55" idx="2"/>
          </p:cNvCxnSpPr>
          <p:nvPr/>
        </p:nvCxnSpPr>
        <p:spPr>
          <a:xfrm>
            <a:off x="6369568" y="3280461"/>
            <a:ext cx="598470" cy="46522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49" idx="3"/>
            <a:endCxn id="56" idx="2"/>
          </p:cNvCxnSpPr>
          <p:nvPr/>
        </p:nvCxnSpPr>
        <p:spPr>
          <a:xfrm>
            <a:off x="5331544" y="4828175"/>
            <a:ext cx="261526" cy="12653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: 圆角 58"/>
          <p:cNvSpPr/>
          <p:nvPr/>
        </p:nvSpPr>
        <p:spPr>
          <a:xfrm>
            <a:off x="2255420" y="2587248"/>
            <a:ext cx="1400961" cy="6795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构造函数</a:t>
            </a:r>
            <a:endParaRPr lang="en-US" altLang="zh-CN" dirty="0"/>
          </a:p>
          <a:p>
            <a:pPr algn="ctr"/>
            <a:r>
              <a:rPr lang="en-US" altLang="zh-CN" dirty="0" err="1"/>
              <a:t>Fn</a:t>
            </a:r>
            <a:endParaRPr lang="zh-CN" altLang="en-US" dirty="0"/>
          </a:p>
        </p:txBody>
      </p:sp>
      <p:cxnSp>
        <p:nvCxnSpPr>
          <p:cNvPr id="61" name="直接箭头连接符 60"/>
          <p:cNvCxnSpPr/>
          <p:nvPr/>
        </p:nvCxnSpPr>
        <p:spPr>
          <a:xfrm>
            <a:off x="3734023" y="3018667"/>
            <a:ext cx="170296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3907485" y="2649335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.prototype</a:t>
            </a:r>
            <a:endParaRPr lang="zh-CN" altLang="en-US" b="1" dirty="0"/>
          </a:p>
        </p:txBody>
      </p:sp>
      <p:sp>
        <p:nvSpPr>
          <p:cNvPr id="86" name="文本框 85"/>
          <p:cNvSpPr txBox="1"/>
          <p:nvPr/>
        </p:nvSpPr>
        <p:spPr>
          <a:xfrm>
            <a:off x="2058842" y="4828175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.constructor</a:t>
            </a:r>
            <a:endParaRPr lang="zh-CN" altLang="en-US" b="1" dirty="0"/>
          </a:p>
        </p:txBody>
      </p:sp>
      <p:cxnSp>
        <p:nvCxnSpPr>
          <p:cNvPr id="87" name="直接箭头连接符 86"/>
          <p:cNvCxnSpPr/>
          <p:nvPr/>
        </p:nvCxnSpPr>
        <p:spPr>
          <a:xfrm>
            <a:off x="1923356" y="4880160"/>
            <a:ext cx="1702965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 flipV="1">
            <a:off x="5632788" y="3899932"/>
            <a:ext cx="4377906" cy="8415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/>
          <p:cNvSpPr txBox="1"/>
          <p:nvPr/>
        </p:nvSpPr>
        <p:spPr>
          <a:xfrm rot="20925163">
            <a:off x="7696220" y="4228873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.parent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: 圆角 44"/>
          <p:cNvSpPr/>
          <p:nvPr/>
        </p:nvSpPr>
        <p:spPr>
          <a:xfrm>
            <a:off x="7552367" y="3824948"/>
            <a:ext cx="1417739" cy="7466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属性</a:t>
            </a:r>
            <a:endParaRPr lang="en-US" altLang="zh-C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altLang="zh-CN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href</a:t>
            </a:r>
            <a:endParaRPr lang="zh-CN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矩形: 圆角 38"/>
          <p:cNvSpPr/>
          <p:nvPr/>
        </p:nvSpPr>
        <p:spPr>
          <a:xfrm>
            <a:off x="4801235" y="1511300"/>
            <a:ext cx="1417955" cy="746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根元素</a:t>
            </a:r>
            <a:endParaRPr lang="en-US" altLang="zh-CN" dirty="0"/>
          </a:p>
          <a:p>
            <a:pPr algn="ctr"/>
            <a:r>
              <a:rPr lang="en-US" altLang="zh-CN" dirty="0"/>
              <a:t>&lt;html&gt;</a:t>
            </a:r>
            <a:endParaRPr lang="zh-CN" altLang="en-US" dirty="0"/>
          </a:p>
        </p:txBody>
      </p:sp>
      <p:cxnSp>
        <p:nvCxnSpPr>
          <p:cNvPr id="47" name="直接连接符 46"/>
          <p:cNvCxnSpPr>
            <a:stCxn id="40" idx="0"/>
            <a:endCxn id="39" idx="2"/>
          </p:cNvCxnSpPr>
          <p:nvPr/>
        </p:nvCxnSpPr>
        <p:spPr>
          <a:xfrm flipH="1" flipV="1">
            <a:off x="5510323" y="2258199"/>
            <a:ext cx="1000760" cy="4241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41" idx="0"/>
            <a:endCxn id="39" idx="2"/>
          </p:cNvCxnSpPr>
          <p:nvPr/>
        </p:nvCxnSpPr>
        <p:spPr>
          <a:xfrm flipV="1">
            <a:off x="4508998" y="2258199"/>
            <a:ext cx="1001395" cy="4241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组合 64"/>
          <p:cNvGrpSpPr/>
          <p:nvPr/>
        </p:nvGrpSpPr>
        <p:grpSpPr>
          <a:xfrm>
            <a:off x="3800128" y="2682379"/>
            <a:ext cx="1417739" cy="3031759"/>
            <a:chOff x="3800128" y="2682379"/>
            <a:chExt cx="1417739" cy="3031759"/>
          </a:xfrm>
        </p:grpSpPr>
        <p:sp>
          <p:nvSpPr>
            <p:cNvPr id="41" name="矩形: 圆角 40"/>
            <p:cNvSpPr/>
            <p:nvPr/>
          </p:nvSpPr>
          <p:spPr>
            <a:xfrm>
              <a:off x="3800128" y="2682379"/>
              <a:ext cx="1417739" cy="74662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元素</a:t>
              </a:r>
              <a:endParaRPr lang="en-US" altLang="zh-CN" dirty="0"/>
            </a:p>
            <a:p>
              <a:pPr algn="ctr"/>
              <a:r>
                <a:rPr lang="en-US" altLang="zh-CN" dirty="0"/>
                <a:t>&lt;head&gt;</a:t>
              </a:r>
              <a:endParaRPr lang="zh-CN" altLang="en-US" dirty="0"/>
            </a:p>
          </p:txBody>
        </p:sp>
        <p:sp>
          <p:nvSpPr>
            <p:cNvPr id="42" name="矩形: 圆角 41"/>
            <p:cNvSpPr/>
            <p:nvPr/>
          </p:nvSpPr>
          <p:spPr>
            <a:xfrm>
              <a:off x="3800128" y="3824948"/>
              <a:ext cx="1417739" cy="74662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元素</a:t>
              </a:r>
              <a:endParaRPr lang="en-US" altLang="zh-CN" dirty="0"/>
            </a:p>
            <a:p>
              <a:pPr algn="ctr"/>
              <a:r>
                <a:rPr lang="en-US" altLang="zh-CN" dirty="0"/>
                <a:t>&lt;title&gt;</a:t>
              </a:r>
              <a:endParaRPr lang="zh-CN" altLang="en-US" dirty="0"/>
            </a:p>
          </p:txBody>
        </p:sp>
        <p:sp>
          <p:nvSpPr>
            <p:cNvPr id="43" name="矩形: 圆角 42"/>
            <p:cNvSpPr/>
            <p:nvPr/>
          </p:nvSpPr>
          <p:spPr>
            <a:xfrm>
              <a:off x="3800128" y="4967517"/>
              <a:ext cx="1417739" cy="74662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文本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‘标题’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9" name="直接连接符 48"/>
            <p:cNvCxnSpPr>
              <a:stCxn id="41" idx="2"/>
              <a:endCxn id="42" idx="0"/>
            </p:cNvCxnSpPr>
            <p:nvPr/>
          </p:nvCxnSpPr>
          <p:spPr>
            <a:xfrm>
              <a:off x="4508998" y="3429000"/>
              <a:ext cx="0" cy="39594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43" idx="0"/>
              <a:endCxn id="42" idx="2"/>
            </p:cNvCxnSpPr>
            <p:nvPr/>
          </p:nvCxnSpPr>
          <p:spPr>
            <a:xfrm flipV="1">
              <a:off x="4508998" y="4571569"/>
              <a:ext cx="0" cy="39594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直接连接符 57"/>
          <p:cNvCxnSpPr>
            <a:stCxn id="44" idx="3"/>
            <a:endCxn id="45" idx="1"/>
          </p:cNvCxnSpPr>
          <p:nvPr/>
        </p:nvCxnSpPr>
        <p:spPr>
          <a:xfrm>
            <a:off x="7219952" y="4198259"/>
            <a:ext cx="33241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组合 65"/>
          <p:cNvGrpSpPr/>
          <p:nvPr/>
        </p:nvGrpSpPr>
        <p:grpSpPr>
          <a:xfrm>
            <a:off x="5802213" y="2682379"/>
            <a:ext cx="1417739" cy="3031759"/>
            <a:chOff x="5839277" y="2682379"/>
            <a:chExt cx="1417739" cy="3031759"/>
          </a:xfrm>
        </p:grpSpPr>
        <p:sp>
          <p:nvSpPr>
            <p:cNvPr id="40" name="矩形: 圆角 39"/>
            <p:cNvSpPr/>
            <p:nvPr/>
          </p:nvSpPr>
          <p:spPr>
            <a:xfrm>
              <a:off x="5839277" y="2682379"/>
              <a:ext cx="1417739" cy="74662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元素</a:t>
              </a:r>
              <a:endParaRPr lang="en-US" altLang="zh-CN" dirty="0"/>
            </a:p>
            <a:p>
              <a:pPr algn="ctr"/>
              <a:r>
                <a:rPr lang="en-US" altLang="zh-CN" dirty="0"/>
                <a:t>&lt;body&gt;</a:t>
              </a:r>
              <a:endParaRPr lang="zh-CN" altLang="en-US" dirty="0"/>
            </a:p>
          </p:txBody>
        </p:sp>
        <p:sp>
          <p:nvSpPr>
            <p:cNvPr id="44" name="矩形: 圆角 43"/>
            <p:cNvSpPr/>
            <p:nvPr/>
          </p:nvSpPr>
          <p:spPr>
            <a:xfrm>
              <a:off x="5839277" y="3824948"/>
              <a:ext cx="1417739" cy="74662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元素</a:t>
              </a:r>
              <a:endParaRPr lang="en-US" altLang="zh-CN" dirty="0"/>
            </a:p>
            <a:p>
              <a:pPr algn="ctr"/>
              <a:r>
                <a:rPr lang="en-US" altLang="zh-CN" dirty="0"/>
                <a:t>&lt;a&gt;</a:t>
              </a:r>
              <a:endParaRPr lang="zh-CN" altLang="en-US" dirty="0"/>
            </a:p>
          </p:txBody>
        </p:sp>
        <p:sp>
          <p:nvSpPr>
            <p:cNvPr id="46" name="矩形: 圆角 45"/>
            <p:cNvSpPr/>
            <p:nvPr/>
          </p:nvSpPr>
          <p:spPr>
            <a:xfrm>
              <a:off x="5839277" y="4967517"/>
              <a:ext cx="1417739" cy="74662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文本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‘点击跳转’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直接连接符 54"/>
            <p:cNvCxnSpPr>
              <a:stCxn id="44" idx="0"/>
              <a:endCxn id="40" idx="2"/>
            </p:cNvCxnSpPr>
            <p:nvPr/>
          </p:nvCxnSpPr>
          <p:spPr>
            <a:xfrm flipV="1">
              <a:off x="6548147" y="3429000"/>
              <a:ext cx="0" cy="39594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>
              <a:stCxn id="44" idx="2"/>
              <a:endCxn id="46" idx="0"/>
            </p:cNvCxnSpPr>
            <p:nvPr/>
          </p:nvCxnSpPr>
          <p:spPr>
            <a:xfrm>
              <a:off x="6548147" y="4571569"/>
              <a:ext cx="0" cy="39594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456264" y="679508"/>
            <a:ext cx="2944536" cy="59813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1610686" y="679508"/>
            <a:ext cx="1845578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1610686" y="6662257"/>
            <a:ext cx="1845578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1761688" y="679508"/>
            <a:ext cx="0" cy="274949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1761688" y="3854849"/>
            <a:ext cx="0" cy="280601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3456264" y="4479722"/>
            <a:ext cx="2944535" cy="124155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parseInt(getComputedStyle(dom).height)</a:t>
            </a:r>
            <a:endParaRPr lang="zh-CN" altLang="en-US" sz="105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 flipH="1">
            <a:off x="6400799" y="4479722"/>
            <a:ext cx="1677799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6400800" y="679508"/>
            <a:ext cx="1677798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979640" y="2550145"/>
            <a:ext cx="1845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dom.scrollTop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7902429" y="2919477"/>
            <a:ext cx="0" cy="156024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7902429" y="679508"/>
            <a:ext cx="0" cy="187063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702579" y="3429000"/>
            <a:ext cx="21182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dom.scrollWidth </a:t>
            </a:r>
            <a:endParaRPr lang="zh-CN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7" name="直接箭头连接符 36"/>
          <p:cNvCxnSpPr>
            <a:stCxn id="17" idx="0"/>
          </p:cNvCxnSpPr>
          <p:nvPr/>
        </p:nvCxnSpPr>
        <p:spPr>
          <a:xfrm>
            <a:off x="4928532" y="4479722"/>
            <a:ext cx="0" cy="46978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7" idx="2"/>
          </p:cNvCxnSpPr>
          <p:nvPr/>
        </p:nvCxnSpPr>
        <p:spPr>
          <a:xfrm flipH="1" flipV="1">
            <a:off x="4928531" y="5257854"/>
            <a:ext cx="1" cy="46341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3456264" y="679508"/>
            <a:ext cx="2944533" cy="38002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1408889" y="3701634"/>
            <a:ext cx="1400961" cy="6795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构造函数</a:t>
            </a:r>
            <a:r>
              <a:rPr lang="en-US" altLang="zh-CN" dirty="0"/>
              <a:t>Person</a:t>
            </a:r>
            <a:endParaRPr lang="zh-CN" altLang="en-US" dirty="0"/>
          </a:p>
        </p:txBody>
      </p:sp>
      <p:sp>
        <p:nvSpPr>
          <p:cNvPr id="5" name="矩形: 圆角 4"/>
          <p:cNvSpPr/>
          <p:nvPr/>
        </p:nvSpPr>
        <p:spPr>
          <a:xfrm>
            <a:off x="2912378" y="5152931"/>
            <a:ext cx="1400961" cy="6795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Person</a:t>
            </a:r>
            <a:endParaRPr lang="zh-CN" altLang="en-US" dirty="0"/>
          </a:p>
          <a:p>
            <a:pPr algn="ctr"/>
            <a:r>
              <a:rPr lang="zh-CN" altLang="en-US" dirty="0"/>
              <a:t>实例</a:t>
            </a:r>
            <a:endParaRPr lang="en-US" altLang="zh-CN" dirty="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2912378" y="3943593"/>
            <a:ext cx="170296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085840" y="3574261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.prototype</a:t>
            </a:r>
            <a:endParaRPr lang="zh-CN" altLang="en-US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3002277" y="4145866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.constructor</a:t>
            </a:r>
            <a:endParaRPr lang="zh-CN" altLang="en-US" b="1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2931557" y="4189556"/>
            <a:ext cx="1702965" cy="0"/>
          </a:xfrm>
          <a:prstGeom prst="straightConnector1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4442095" y="4558888"/>
            <a:ext cx="815580" cy="7209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699235" y="4903656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.__proto__</a:t>
            </a:r>
            <a:endParaRPr lang="zh-CN" altLang="en-US" b="1" dirty="0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2202024" y="4515198"/>
            <a:ext cx="607826" cy="637733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934899" y="4783599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new</a:t>
            </a:r>
            <a:endParaRPr lang="zh-CN" altLang="en-US" b="1" dirty="0"/>
          </a:p>
        </p:txBody>
      </p:sp>
      <p:sp>
        <p:nvSpPr>
          <p:cNvPr id="14" name="矩形: 圆角 13"/>
          <p:cNvSpPr/>
          <p:nvPr/>
        </p:nvSpPr>
        <p:spPr>
          <a:xfrm>
            <a:off x="4699235" y="3758927"/>
            <a:ext cx="1617590" cy="6795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Person</a:t>
            </a:r>
            <a:r>
              <a:rPr lang="zh-CN" altLang="en-US" dirty="0"/>
              <a:t>原型</a:t>
            </a:r>
            <a:r>
              <a:rPr lang="en-US" altLang="zh-CN" dirty="0"/>
              <a:t>(</a:t>
            </a:r>
            <a:r>
              <a:rPr lang="zh-CN" altLang="en-US" dirty="0"/>
              <a:t>对象</a:t>
            </a:r>
            <a:r>
              <a:rPr lang="en-US" altLang="zh-CN" dirty="0"/>
              <a:t>) { }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WI2OGU5ZjBiY2JhNWU5YzYxNmJlYTQ1YzUxYzY1NjI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1283</Words>
  <Application>WPS 演示</Application>
  <PresentationFormat>宽屏</PresentationFormat>
  <Paragraphs>302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等线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 世杰</dc:creator>
  <cp:lastModifiedBy>超人</cp:lastModifiedBy>
  <cp:revision>37</cp:revision>
  <dcterms:created xsi:type="dcterms:W3CDTF">2021-08-18T06:45:00Z</dcterms:created>
  <dcterms:modified xsi:type="dcterms:W3CDTF">2023-08-26T11:41:55Z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5A727B06BC81418EAAACF7CC0C078FDF_12</vt:lpwstr>
  </property>
  <property fmtid="{D5CDD505-2E9C-101B-9397-08002B2CF9AE}" pid="3" name="KSOProductBuildVer">
    <vt:lpwstr>2052-11.1.0.14309</vt:lpwstr>
  </property>
</Properties>
</file>