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2E0D9-37E9-48F3-AB16-4ADDAF4F2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72C118-61AE-4D31-8855-0B8A6B171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C9DC2-4CCB-4B40-93EB-42A90418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8C2C3-9804-424D-8465-5EC093E4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EB522-BF21-47C6-8A9A-93F1DE158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8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93CD-D371-4530-847B-4CFF0412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97A27E-2CCF-41E1-94CB-9D8B9E25F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7010A4-EF08-48F1-BEA9-A63BA028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64CA3-53FC-4496-A5D7-8F12DC1A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5FE80-A77A-4CC8-8065-1CE6E30C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9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3C1F8E-4120-4965-81DA-4632BB468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A9BD1E-FBAB-4FD3-B4E4-A36EA9592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44B2A-980D-42D3-9F55-FA852FE8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EC4D7-8294-4281-8085-DBAAC5B8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5C9C-2975-4335-B2C4-0670798D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0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5ED599-6368-4115-9270-C4CD1AEC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6B8E25-358F-497A-AB4B-BBADE7E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2A16F8-8CC9-4AFC-B335-EC67CB8C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AFB4-EB7A-47CB-B791-6EFFFAF4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F0751E-71C4-4431-9F00-17B024BF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0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A4CEC-F2D9-4D49-A100-B3C14D16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1BC46E-9971-4465-A8C5-5895D101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68B23-142A-4A45-9E8D-7B463448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649F3-5C77-4310-AA0D-DC7086F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012425-4CCB-4055-A79C-AEB06A3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1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A33B2-CC2F-4431-AA9A-22A856BE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442AF2-13FC-4813-90B9-20EB707C2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7F459B-6A73-4A58-8359-9ECF104B1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6D7A61-E6F3-492F-9E40-38B5A418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3E2F5A-AF77-41BE-BAE6-F2F7D5B0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B3E179-AC33-4FD8-858E-8F579754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73A49-0DD1-4600-9D74-DE6CAF85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37DC7-E58F-4A8C-8C26-24246738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B734BE-904F-4739-A283-FD141AAD0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F58834-C5FD-486E-939C-10661160E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222859-9418-4C3E-91C5-BE957B8E5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0E1935-0AB0-4E34-9EB7-43C91D714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9C67D76-4E90-41DB-8F74-08075C12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7E2192-8119-4655-AA19-6E1E5346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1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41B6A-C65E-4021-BED8-F6093E81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8A6F8F-E8FA-44B0-9D8D-D65C1E9D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C6252-9120-47A2-BD29-9428E336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01A080-55F8-4742-A0C1-38B90794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6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A6A4F0-7CFF-4945-80AC-06DCCA9E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8FE0D9-20EB-4B30-935B-4FA345FB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A54690-A694-4A63-9B30-8CCEA892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08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A4755-59B0-49A0-90EA-755F85C7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F161AE-81A3-4387-BBD5-5084491E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EB5524-2F80-48D6-9E65-29835D2C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9F418A-A327-45ED-805B-E05CA71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50344E-2915-4956-A0CD-BAFB9D2D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0D620-0699-41ED-90AE-BFC036D9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65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798C-DB29-464A-9ABB-1DDEC5698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485A4-DF18-4B48-A991-F2C3EC98A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D6597-1101-42B7-BEC4-59ECE3DA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5B1F0-658E-434A-AD0D-03B8937C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8B3A3C-52C6-47CF-B270-2759C4A7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AA1F28-FEAD-49A4-BBD5-4D7D2A0A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8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804F3C-0AC7-4182-B97A-0DAC4154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30A2BB-AA7E-47CB-82FA-C058B9D73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F00ABF-144E-407E-8147-9BC0D1CA9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CF04-498C-46CE-8588-C5EC3FA4854F}" type="datetimeFigureOut">
              <a:rPr lang="zh-CN" altLang="en-US" smtClean="0"/>
              <a:t>2022/7/23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C9155-642C-452A-B36D-264F80053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061936-1611-407F-BD60-9025D02D1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1B60-B646-4017-BD7D-A545F37C0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22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6A965D0-B228-401D-92B2-4D5939E12A16}"/>
              </a:ext>
            </a:extLst>
          </p:cNvPr>
          <p:cNvSpPr/>
          <p:nvPr/>
        </p:nvSpPr>
        <p:spPr>
          <a:xfrm>
            <a:off x="947955" y="2866388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new Promise()</a:t>
            </a:r>
            <a:endParaRPr lang="zh-CN" altLang="en-US" sz="1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5E51EFE-A08D-4E6E-A4A1-9A7512C8F9AA}"/>
              </a:ext>
            </a:extLst>
          </p:cNvPr>
          <p:cNvSpPr txBox="1"/>
          <p:nvPr/>
        </p:nvSpPr>
        <p:spPr>
          <a:xfrm>
            <a:off x="884151" y="3573710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pendding </a:t>
            </a:r>
            <a:r>
              <a:rPr lang="zh-CN" altLang="en-US" sz="1400" dirty="0"/>
              <a:t>状态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A079C42-EBBD-4163-8914-001D98EFEB8D}"/>
              </a:ext>
            </a:extLst>
          </p:cNvPr>
          <p:cNvSpPr/>
          <p:nvPr/>
        </p:nvSpPr>
        <p:spPr>
          <a:xfrm>
            <a:off x="2835479" y="2753136"/>
            <a:ext cx="1335622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执行异步操作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04A408-0E26-4B2E-9882-F2543EA34A8A}"/>
              </a:ext>
            </a:extLst>
          </p:cNvPr>
          <p:cNvSpPr/>
          <p:nvPr/>
        </p:nvSpPr>
        <p:spPr>
          <a:xfrm>
            <a:off x="4786807" y="2237213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调用 </a:t>
            </a:r>
            <a:r>
              <a:rPr lang="en-US" altLang="zh-CN" sz="1400" dirty="0"/>
              <a:t>resolve( )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017027A-5491-4663-B852-D0C3EF755E43}"/>
              </a:ext>
            </a:extLst>
          </p:cNvPr>
          <p:cNvSpPr/>
          <p:nvPr/>
        </p:nvSpPr>
        <p:spPr>
          <a:xfrm>
            <a:off x="4786806" y="3495562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调用</a:t>
            </a:r>
            <a:br>
              <a:rPr lang="en-US" altLang="zh-CN" sz="1400" dirty="0"/>
            </a:br>
            <a:r>
              <a:rPr lang="en-US" altLang="zh-CN" sz="1400" dirty="0"/>
              <a:t>reject( )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080D0F4-9AC7-44D1-8A0F-62F695FACDC0}"/>
              </a:ext>
            </a:extLst>
          </p:cNvPr>
          <p:cNvSpPr/>
          <p:nvPr/>
        </p:nvSpPr>
        <p:spPr>
          <a:xfrm>
            <a:off x="7015991" y="2237213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回调 </a:t>
            </a:r>
            <a:r>
              <a:rPr lang="en-US" altLang="zh-CN" sz="1400" dirty="0"/>
              <a:t>onResolve()</a:t>
            </a:r>
            <a:endParaRPr lang="zh-CN" altLang="en-US" sz="1400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D1B0A35-5937-41DE-B861-AFE267A0C4E8}"/>
              </a:ext>
            </a:extLst>
          </p:cNvPr>
          <p:cNvSpPr/>
          <p:nvPr/>
        </p:nvSpPr>
        <p:spPr>
          <a:xfrm>
            <a:off x="7078397" y="3495562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回调 </a:t>
            </a:r>
            <a:r>
              <a:rPr lang="en-US" altLang="zh-CN" sz="1400" dirty="0"/>
              <a:t>onReject()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0D5B949-5C92-4EEE-8335-C506F0A8D998}"/>
              </a:ext>
            </a:extLst>
          </p:cNvPr>
          <p:cNvSpPr txBox="1"/>
          <p:nvPr/>
        </p:nvSpPr>
        <p:spPr>
          <a:xfrm>
            <a:off x="4760378" y="1929436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resolved </a:t>
            </a:r>
            <a:r>
              <a:rPr lang="zh-CN" altLang="en-US" sz="1400" dirty="0"/>
              <a:t>状态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BFB31D-36E4-4A9C-804D-0B7F958C83FE}"/>
              </a:ext>
            </a:extLst>
          </p:cNvPr>
          <p:cNvSpPr txBox="1"/>
          <p:nvPr/>
        </p:nvSpPr>
        <p:spPr>
          <a:xfrm>
            <a:off x="4786806" y="4183459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rejected </a:t>
            </a:r>
            <a:r>
              <a:rPr lang="zh-CN" altLang="en-US" sz="1400" dirty="0"/>
              <a:t>状态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2B60CD-499D-4953-965D-F25B39908598}"/>
              </a:ext>
            </a:extLst>
          </p:cNvPr>
          <p:cNvSpPr txBox="1"/>
          <p:nvPr/>
        </p:nvSpPr>
        <p:spPr>
          <a:xfrm>
            <a:off x="6950790" y="1929436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then()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609A3C-510D-40A3-B24F-64833A9C4D1C}"/>
              </a:ext>
            </a:extLst>
          </p:cNvPr>
          <p:cNvSpPr txBox="1"/>
          <p:nvPr/>
        </p:nvSpPr>
        <p:spPr>
          <a:xfrm>
            <a:off x="7014593" y="4183459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then() / catch()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B53C55D-7042-4841-AD36-47800F7E8EED}"/>
              </a:ext>
            </a:extLst>
          </p:cNvPr>
          <p:cNvSpPr/>
          <p:nvPr/>
        </p:nvSpPr>
        <p:spPr>
          <a:xfrm>
            <a:off x="9195728" y="2866388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新的 </a:t>
            </a:r>
            <a:r>
              <a:rPr lang="en-US" altLang="zh-CN" sz="1400" dirty="0"/>
              <a:t>Promise</a:t>
            </a:r>
            <a:br>
              <a:rPr lang="en-US" altLang="zh-CN" sz="1400" dirty="0"/>
            </a:br>
            <a:r>
              <a:rPr lang="zh-CN" altLang="en-US" sz="1400" dirty="0"/>
              <a:t>对象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B83997-01B9-4409-92AC-FFA89F8A76F7}"/>
              </a:ext>
            </a:extLst>
          </p:cNvPr>
          <p:cNvCxnSpPr>
            <a:cxnSpLocks/>
          </p:cNvCxnSpPr>
          <p:nvPr/>
        </p:nvCxnSpPr>
        <p:spPr>
          <a:xfrm flipV="1">
            <a:off x="2155970" y="3210336"/>
            <a:ext cx="67950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C6508BE-0E40-409A-95EC-60A571FB9A2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171101" y="2581162"/>
            <a:ext cx="615706" cy="62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663EFA8-D870-4FA3-B487-B41B2F2A9A7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4171101" y="3210336"/>
            <a:ext cx="615705" cy="629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4B61A46-7342-4513-96F4-A4DEE201B94A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994822" y="2581162"/>
            <a:ext cx="1021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7A7EB87-4E94-4231-801C-0EA21531AEEA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994821" y="3839511"/>
            <a:ext cx="1083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6D59B4E-54CD-4213-99CA-D67E97B1E5C5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>
            <a:off x="8224006" y="2581162"/>
            <a:ext cx="971722" cy="629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7C37C7C-B0C7-4F9B-B014-BA30C87A7539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8286412" y="3210337"/>
            <a:ext cx="909316" cy="62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DA5D65F-2621-42CF-9DB8-85CE8E756287}"/>
              </a:ext>
            </a:extLst>
          </p:cNvPr>
          <p:cNvSpPr txBox="1"/>
          <p:nvPr/>
        </p:nvSpPr>
        <p:spPr>
          <a:xfrm>
            <a:off x="4023479" y="2617333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成功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1AF398B-BFDC-4BCC-893E-F5F32BA7E115}"/>
              </a:ext>
            </a:extLst>
          </p:cNvPr>
          <p:cNvSpPr txBox="1"/>
          <p:nvPr/>
        </p:nvSpPr>
        <p:spPr>
          <a:xfrm>
            <a:off x="3992720" y="3493776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失败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81FC1DA-62AB-48DA-871F-E4722BA1C8B2}"/>
              </a:ext>
            </a:extLst>
          </p:cNvPr>
          <p:cNvSpPr txBox="1"/>
          <p:nvPr/>
        </p:nvSpPr>
        <p:spPr>
          <a:xfrm>
            <a:off x="5951986" y="2599247"/>
            <a:ext cx="116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Promise</a:t>
            </a:r>
            <a:r>
              <a:rPr lang="zh-CN" altLang="en-US" sz="1400" dirty="0"/>
              <a:t>对象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BB279EE-B081-4FD6-85C6-DDE9DA96045B}"/>
              </a:ext>
            </a:extLst>
          </p:cNvPr>
          <p:cNvSpPr txBox="1"/>
          <p:nvPr/>
        </p:nvSpPr>
        <p:spPr>
          <a:xfrm>
            <a:off x="5951987" y="3513647"/>
            <a:ext cx="116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Promise</a:t>
            </a:r>
            <a:r>
              <a:rPr lang="zh-CN" altLang="en-US" sz="1400" dirty="0"/>
              <a:t>对象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18BD38E-3939-4860-A705-AAD24264D06A}"/>
              </a:ext>
            </a:extLst>
          </p:cNvPr>
          <p:cNvSpPr txBox="1"/>
          <p:nvPr/>
        </p:nvSpPr>
        <p:spPr>
          <a:xfrm>
            <a:off x="8463603" y="3045172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2863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7B429-86AF-47B6-9883-CA42CAD33FF5}"/>
              </a:ext>
            </a:extLst>
          </p:cNvPr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49EA96-F357-44F6-B9AB-43AEBB788CC0}"/>
              </a:ext>
            </a:extLst>
          </p:cNvPr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2EFD0A-0E46-409E-B412-87FD17FF9A33}"/>
              </a:ext>
            </a:extLst>
          </p:cNvPr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08FFB-99B1-4D21-B8E6-F6E2926FD753}"/>
              </a:ext>
            </a:extLst>
          </p:cNvPr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5615E-A438-41F6-9EB9-A40CFF745165}"/>
              </a:ext>
            </a:extLst>
          </p:cNvPr>
          <p:cNvSpPr txBox="1"/>
          <p:nvPr/>
        </p:nvSpPr>
        <p:spPr>
          <a:xfrm>
            <a:off x="3002277" y="414586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0A7279-8E12-4A05-BDAA-BF8273EE2449}"/>
              </a:ext>
            </a:extLst>
          </p:cNvPr>
          <p:cNvCxnSpPr/>
          <p:nvPr/>
        </p:nvCxnSpPr>
        <p:spPr>
          <a:xfrm>
            <a:off x="2931557" y="418955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108BE1-CA1E-4AE7-877C-39B92AF92852}"/>
              </a:ext>
            </a:extLst>
          </p:cNvPr>
          <p:cNvCxnSpPr>
            <a:cxnSpLocks/>
          </p:cNvCxnSpPr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1F30B4-4B6D-4835-9536-B627DDD49A93}"/>
              </a:ext>
            </a:extLst>
          </p:cNvPr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AB98F9-15BE-4778-A6B0-709D0BE65342}"/>
              </a:ext>
            </a:extLst>
          </p:cNvPr>
          <p:cNvCxnSpPr>
            <a:cxnSpLocks/>
          </p:cNvCxnSpPr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A21600-F41C-4BEB-B86E-FC43ADB7183B}"/>
              </a:ext>
            </a:extLst>
          </p:cNvPr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78BDD2-DEC9-43AE-AB60-B0E077FAC0F9}"/>
              </a:ext>
            </a:extLst>
          </p:cNvPr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37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7B429-86AF-47B6-9883-CA42CAD33FF5}"/>
              </a:ext>
            </a:extLst>
          </p:cNvPr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49EA96-F357-44F6-B9AB-43AEBB788CC0}"/>
              </a:ext>
            </a:extLst>
          </p:cNvPr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2EFD0A-0E46-409E-B412-87FD17FF9A33}"/>
              </a:ext>
            </a:extLst>
          </p:cNvPr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08FFB-99B1-4D21-B8E6-F6E2926FD753}"/>
              </a:ext>
            </a:extLst>
          </p:cNvPr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108BE1-CA1E-4AE7-877C-39B92AF92852}"/>
              </a:ext>
            </a:extLst>
          </p:cNvPr>
          <p:cNvCxnSpPr>
            <a:cxnSpLocks/>
          </p:cNvCxnSpPr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1F30B4-4B6D-4835-9536-B627DDD49A93}"/>
              </a:ext>
            </a:extLst>
          </p:cNvPr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70EC2E-C357-4F6D-B02F-3561AB3C29C1}"/>
              </a:ext>
            </a:extLst>
          </p:cNvPr>
          <p:cNvSpPr/>
          <p:nvPr/>
        </p:nvSpPr>
        <p:spPr>
          <a:xfrm>
            <a:off x="3233561" y="1484922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15C21E-9C49-4C63-BF12-041A7D66C565}"/>
              </a:ext>
            </a:extLst>
          </p:cNvPr>
          <p:cNvCxnSpPr>
            <a:cxnSpLocks/>
          </p:cNvCxnSpPr>
          <p:nvPr/>
        </p:nvCxnSpPr>
        <p:spPr>
          <a:xfrm flipV="1">
            <a:off x="6163452" y="2302802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1C892-F29E-4B71-BEAA-9E40B043B392}"/>
              </a:ext>
            </a:extLst>
          </p:cNvPr>
          <p:cNvSpPr txBox="1"/>
          <p:nvPr/>
        </p:nvSpPr>
        <p:spPr>
          <a:xfrm>
            <a:off x="6405423" y="282869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60FB28D-0483-4656-857B-60C7EBEE55C3}"/>
              </a:ext>
            </a:extLst>
          </p:cNvPr>
          <p:cNvSpPr/>
          <p:nvPr/>
        </p:nvSpPr>
        <p:spPr>
          <a:xfrm>
            <a:off x="6489315" y="151085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11D69C-F5B4-4CE4-BAA8-C3B1E46D7357}"/>
              </a:ext>
            </a:extLst>
          </p:cNvPr>
          <p:cNvCxnSpPr/>
          <p:nvPr/>
        </p:nvCxnSpPr>
        <p:spPr>
          <a:xfrm>
            <a:off x="4702458" y="169552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626CAA-C9AA-4FA9-A1DC-F0DFE9C23DD8}"/>
              </a:ext>
            </a:extLst>
          </p:cNvPr>
          <p:cNvSpPr txBox="1"/>
          <p:nvPr/>
        </p:nvSpPr>
        <p:spPr>
          <a:xfrm>
            <a:off x="4875920" y="132619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1DBD9B-C6A6-4E13-B348-CBC0B554905A}"/>
              </a:ext>
            </a:extLst>
          </p:cNvPr>
          <p:cNvSpPr txBox="1"/>
          <p:nvPr/>
        </p:nvSpPr>
        <p:spPr>
          <a:xfrm>
            <a:off x="4857123" y="188950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FF3AB9-C7D8-4FC8-8BE3-FA14E45DF178}"/>
              </a:ext>
            </a:extLst>
          </p:cNvPr>
          <p:cNvCxnSpPr/>
          <p:nvPr/>
        </p:nvCxnSpPr>
        <p:spPr>
          <a:xfrm>
            <a:off x="4721637" y="194148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AB98F9-15BE-4778-A6B0-709D0BE65342}"/>
              </a:ext>
            </a:extLst>
          </p:cNvPr>
          <p:cNvCxnSpPr>
            <a:cxnSpLocks/>
          </p:cNvCxnSpPr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A21600-F41C-4BEB-B86E-FC43ADB7183B}"/>
              </a:ext>
            </a:extLst>
          </p:cNvPr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09C82F-4DEA-4F33-ACDC-4CB64308E1AE}"/>
              </a:ext>
            </a:extLst>
          </p:cNvPr>
          <p:cNvCxnSpPr>
            <a:cxnSpLocks/>
          </p:cNvCxnSpPr>
          <p:nvPr/>
        </p:nvCxnSpPr>
        <p:spPr>
          <a:xfrm>
            <a:off x="4204487" y="2300948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89100B-2ADC-475E-AF30-95A947D00562}"/>
              </a:ext>
            </a:extLst>
          </p:cNvPr>
          <p:cNvSpPr txBox="1"/>
          <p:nvPr/>
        </p:nvSpPr>
        <p:spPr>
          <a:xfrm>
            <a:off x="3895748" y="25238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78BDD2-DEC9-43AE-AB60-B0E077FAC0F9}"/>
              </a:ext>
            </a:extLst>
          </p:cNvPr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E36909E-CB50-438B-B629-5ED8C225567E}"/>
              </a:ext>
            </a:extLst>
          </p:cNvPr>
          <p:cNvSpPr/>
          <p:nvPr/>
        </p:nvSpPr>
        <p:spPr>
          <a:xfrm>
            <a:off x="4699234" y="3474429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B33E0EC-DCF6-4CA0-8507-4E352AEED231}"/>
              </a:ext>
            </a:extLst>
          </p:cNvPr>
          <p:cNvSpPr/>
          <p:nvPr/>
        </p:nvSpPr>
        <p:spPr>
          <a:xfrm rot="8115771" flipH="1">
            <a:off x="5840330" y="3566485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C71CD06-193A-4883-AE57-6F6D2356E4AC}"/>
              </a:ext>
            </a:extLst>
          </p:cNvPr>
          <p:cNvSpPr txBox="1"/>
          <p:nvPr/>
        </p:nvSpPr>
        <p:spPr>
          <a:xfrm>
            <a:off x="6404875" y="3479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</a:p>
        </p:txBody>
      </p:sp>
    </p:spTree>
    <p:extLst>
      <p:ext uri="{BB962C8B-B14F-4D97-AF65-F5344CB8AC3E}">
        <p14:creationId xmlns:p14="http://schemas.microsoft.com/office/powerpoint/2010/main" val="248117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7B429-86AF-47B6-9883-CA42CAD33FF5}"/>
              </a:ext>
            </a:extLst>
          </p:cNvPr>
          <p:cNvSpPr/>
          <p:nvPr/>
        </p:nvSpPr>
        <p:spPr>
          <a:xfrm>
            <a:off x="5218898" y="2450356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2EFD0A-0E46-409E-B412-87FD17FF9A33}"/>
              </a:ext>
            </a:extLst>
          </p:cNvPr>
          <p:cNvCxnSpPr/>
          <p:nvPr/>
        </p:nvCxnSpPr>
        <p:spPr>
          <a:xfrm>
            <a:off x="6722387" y="2692315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08FFB-99B1-4D21-B8E6-F6E2926FD753}"/>
              </a:ext>
            </a:extLst>
          </p:cNvPr>
          <p:cNvSpPr txBox="1"/>
          <p:nvPr/>
        </p:nvSpPr>
        <p:spPr>
          <a:xfrm>
            <a:off x="6895849" y="23229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5615E-A438-41F6-9EB9-A40CFF745165}"/>
              </a:ext>
            </a:extLst>
          </p:cNvPr>
          <p:cNvSpPr txBox="1"/>
          <p:nvPr/>
        </p:nvSpPr>
        <p:spPr>
          <a:xfrm>
            <a:off x="6812286" y="28945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0A7279-8E12-4A05-BDAA-BF8273EE2449}"/>
              </a:ext>
            </a:extLst>
          </p:cNvPr>
          <p:cNvCxnSpPr/>
          <p:nvPr/>
        </p:nvCxnSpPr>
        <p:spPr>
          <a:xfrm>
            <a:off x="6741566" y="2938278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108BE1-CA1E-4AE7-877C-39B92AF92852}"/>
              </a:ext>
            </a:extLst>
          </p:cNvPr>
          <p:cNvCxnSpPr>
            <a:cxnSpLocks/>
          </p:cNvCxnSpPr>
          <p:nvPr/>
        </p:nvCxnSpPr>
        <p:spPr>
          <a:xfrm flipV="1">
            <a:off x="8252104" y="3307610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1F30B4-4B6D-4835-9536-B627DDD49A93}"/>
              </a:ext>
            </a:extLst>
          </p:cNvPr>
          <p:cNvSpPr txBox="1"/>
          <p:nvPr/>
        </p:nvSpPr>
        <p:spPr>
          <a:xfrm>
            <a:off x="8509244" y="365237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70EC2E-C357-4F6D-B02F-3561AB3C29C1}"/>
              </a:ext>
            </a:extLst>
          </p:cNvPr>
          <p:cNvSpPr/>
          <p:nvPr/>
        </p:nvSpPr>
        <p:spPr>
          <a:xfrm>
            <a:off x="7043570" y="23364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15C21E-9C49-4C63-BF12-041A7D66C565}"/>
              </a:ext>
            </a:extLst>
          </p:cNvPr>
          <p:cNvCxnSpPr>
            <a:cxnSpLocks/>
          </p:cNvCxnSpPr>
          <p:nvPr/>
        </p:nvCxnSpPr>
        <p:spPr>
          <a:xfrm flipV="1">
            <a:off x="9973461" y="1051524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1C892-F29E-4B71-BEAA-9E40B043B392}"/>
              </a:ext>
            </a:extLst>
          </p:cNvPr>
          <p:cNvSpPr txBox="1"/>
          <p:nvPr/>
        </p:nvSpPr>
        <p:spPr>
          <a:xfrm>
            <a:off x="10215432" y="157742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60FB28D-0483-4656-857B-60C7EBEE55C3}"/>
              </a:ext>
            </a:extLst>
          </p:cNvPr>
          <p:cNvSpPr/>
          <p:nvPr/>
        </p:nvSpPr>
        <p:spPr>
          <a:xfrm>
            <a:off x="10299324" y="259579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11D69C-F5B4-4CE4-BAA8-C3B1E46D7357}"/>
              </a:ext>
            </a:extLst>
          </p:cNvPr>
          <p:cNvCxnSpPr/>
          <p:nvPr/>
        </p:nvCxnSpPr>
        <p:spPr>
          <a:xfrm>
            <a:off x="8512467" y="444245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626CAA-C9AA-4FA9-A1DC-F0DFE9C23DD8}"/>
              </a:ext>
            </a:extLst>
          </p:cNvPr>
          <p:cNvSpPr txBox="1"/>
          <p:nvPr/>
        </p:nvSpPr>
        <p:spPr>
          <a:xfrm>
            <a:off x="8685929" y="7491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1DBD9B-C6A6-4E13-B348-CBC0B554905A}"/>
              </a:ext>
            </a:extLst>
          </p:cNvPr>
          <p:cNvSpPr txBox="1"/>
          <p:nvPr/>
        </p:nvSpPr>
        <p:spPr>
          <a:xfrm>
            <a:off x="8667132" y="63822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FF3AB9-C7D8-4FC8-8BE3-FA14E45DF178}"/>
              </a:ext>
            </a:extLst>
          </p:cNvPr>
          <p:cNvCxnSpPr/>
          <p:nvPr/>
        </p:nvCxnSpPr>
        <p:spPr>
          <a:xfrm>
            <a:off x="8531646" y="690208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AB98F9-15BE-4778-A6B0-709D0BE65342}"/>
              </a:ext>
            </a:extLst>
          </p:cNvPr>
          <p:cNvCxnSpPr>
            <a:cxnSpLocks/>
          </p:cNvCxnSpPr>
          <p:nvPr/>
        </p:nvCxnSpPr>
        <p:spPr>
          <a:xfrm>
            <a:off x="6012033" y="3263920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A21600-F41C-4BEB-B86E-FC43ADB7183B}"/>
              </a:ext>
            </a:extLst>
          </p:cNvPr>
          <p:cNvSpPr txBox="1"/>
          <p:nvPr/>
        </p:nvSpPr>
        <p:spPr>
          <a:xfrm>
            <a:off x="5744908" y="35323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09C82F-4DEA-4F33-ACDC-4CB64308E1AE}"/>
              </a:ext>
            </a:extLst>
          </p:cNvPr>
          <p:cNvCxnSpPr>
            <a:cxnSpLocks/>
          </p:cNvCxnSpPr>
          <p:nvPr/>
        </p:nvCxnSpPr>
        <p:spPr>
          <a:xfrm>
            <a:off x="8014496" y="1049670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89100B-2ADC-475E-AF30-95A947D00562}"/>
              </a:ext>
            </a:extLst>
          </p:cNvPr>
          <p:cNvSpPr txBox="1"/>
          <p:nvPr/>
        </p:nvSpPr>
        <p:spPr>
          <a:xfrm>
            <a:off x="7705757" y="12726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78BDD2-DEC9-43AE-AB60-B0E077FAC0F9}"/>
              </a:ext>
            </a:extLst>
          </p:cNvPr>
          <p:cNvSpPr/>
          <p:nvPr/>
        </p:nvSpPr>
        <p:spPr>
          <a:xfrm>
            <a:off x="8509244" y="2507649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E36909E-CB50-438B-B629-5ED8C225567E}"/>
              </a:ext>
            </a:extLst>
          </p:cNvPr>
          <p:cNvSpPr/>
          <p:nvPr/>
        </p:nvSpPr>
        <p:spPr>
          <a:xfrm>
            <a:off x="8509243" y="2223151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B33E0EC-DCF6-4CA0-8507-4E352AEED231}"/>
              </a:ext>
            </a:extLst>
          </p:cNvPr>
          <p:cNvSpPr/>
          <p:nvPr/>
        </p:nvSpPr>
        <p:spPr>
          <a:xfrm rot="8115771" flipH="1">
            <a:off x="9650339" y="2315207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C71CD06-193A-4883-AE57-6F6D2356E4AC}"/>
              </a:ext>
            </a:extLst>
          </p:cNvPr>
          <p:cNvSpPr txBox="1"/>
          <p:nvPr/>
        </p:nvSpPr>
        <p:spPr>
          <a:xfrm>
            <a:off x="10214884" y="2228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7B8FB5-DF54-4DFE-AD0E-9962872EE39F}"/>
              </a:ext>
            </a:extLst>
          </p:cNvPr>
          <p:cNvGrpSpPr/>
          <p:nvPr/>
        </p:nvGrpSpPr>
        <p:grpSpPr>
          <a:xfrm>
            <a:off x="3372079" y="4110618"/>
            <a:ext cx="5642317" cy="2358010"/>
            <a:chOff x="1253532" y="4191454"/>
            <a:chExt cx="5642317" cy="235801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1C3A868-CF1C-4A48-A226-C35AD500153D}"/>
                </a:ext>
              </a:extLst>
            </p:cNvPr>
            <p:cNvSpPr/>
            <p:nvPr/>
          </p:nvSpPr>
          <p:spPr>
            <a:xfrm>
              <a:off x="1253532" y="4418659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5FE90BA-E02C-4ACB-8694-76E2E8E88D90}"/>
                </a:ext>
              </a:extLst>
            </p:cNvPr>
            <p:cNvSpPr/>
            <p:nvPr/>
          </p:nvSpPr>
          <p:spPr>
            <a:xfrm>
              <a:off x="2757021" y="5869956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  <a:p>
              <a:pPr algn="ctr"/>
              <a:r>
                <a:rPr lang="zh-CN" altLang="en-US" dirty="0"/>
                <a:t>实例</a:t>
              </a:r>
              <a:endParaRPr lang="en-US" altLang="zh-CN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AC43C1-9A95-4CF1-AE75-3C16E38A61FD}"/>
                </a:ext>
              </a:extLst>
            </p:cNvPr>
            <p:cNvCxnSpPr/>
            <p:nvPr/>
          </p:nvCxnSpPr>
          <p:spPr>
            <a:xfrm>
              <a:off x="2757021" y="4660618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2BE188-F86D-40BC-93F8-A9EB2EF6582E}"/>
                </a:ext>
              </a:extLst>
            </p:cNvPr>
            <p:cNvSpPr txBox="1"/>
            <p:nvPr/>
          </p:nvSpPr>
          <p:spPr>
            <a:xfrm>
              <a:off x="2930483" y="429128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31803E5-B5FB-480B-9908-4BD463A31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738" y="5275913"/>
              <a:ext cx="815580" cy="72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FA43FB6-AE34-46D8-8DF6-7ACE082879A9}"/>
                </a:ext>
              </a:extLst>
            </p:cNvPr>
            <p:cNvSpPr txBox="1"/>
            <p:nvPr/>
          </p:nvSpPr>
          <p:spPr>
            <a:xfrm>
              <a:off x="4543878" y="562068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.__proto__</a:t>
              </a:r>
              <a:endParaRPr lang="zh-CN" altLang="en-US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EEFB1A1-60A8-4A17-B691-1F05E82BF6F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667" y="5232223"/>
              <a:ext cx="607826" cy="63773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89C828-728A-4713-8615-2DA6E4C702B5}"/>
                </a:ext>
              </a:extLst>
            </p:cNvPr>
            <p:cNvSpPr txBox="1"/>
            <p:nvPr/>
          </p:nvSpPr>
          <p:spPr>
            <a:xfrm>
              <a:off x="1779542" y="55006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new</a:t>
              </a:r>
              <a:endParaRPr lang="zh-CN" altLang="en-US" b="1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C1FA635-3F3A-475C-A2ED-5A8C386A9FFF}"/>
                </a:ext>
              </a:extLst>
            </p:cNvPr>
            <p:cNvSpPr/>
            <p:nvPr/>
          </p:nvSpPr>
          <p:spPr>
            <a:xfrm>
              <a:off x="4543878" y="4475952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r>
                <a:rPr lang="zh-CN" altLang="en-US" dirty="0"/>
                <a:t>原型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117317C-7B01-45C6-8708-13588681598C}"/>
                </a:ext>
              </a:extLst>
            </p:cNvPr>
            <p:cNvSpPr/>
            <p:nvPr/>
          </p:nvSpPr>
          <p:spPr>
            <a:xfrm>
              <a:off x="4543877" y="4191454"/>
              <a:ext cx="1617591" cy="316604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People</a:t>
              </a:r>
              <a:r>
                <a:rPr lang="zh-CN" altLang="en-US" dirty="0"/>
                <a:t> 实例</a:t>
              </a:r>
              <a:endParaRPr lang="en-US" altLang="zh-CN" dirty="0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240E15FD-541A-4ADB-9C58-036CF1102602}"/>
                </a:ext>
              </a:extLst>
            </p:cNvPr>
            <p:cNvSpPr/>
            <p:nvPr/>
          </p:nvSpPr>
          <p:spPr>
            <a:xfrm rot="8115771" flipH="1">
              <a:off x="5684973" y="428351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4C41834-E4E3-470B-848F-EEDF8F863D81}"/>
                </a:ext>
              </a:extLst>
            </p:cNvPr>
            <p:cNvSpPr txBox="1"/>
            <p:nvPr/>
          </p:nvSpPr>
          <p:spPr>
            <a:xfrm>
              <a:off x="6249518" y="4196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E7E5251B-3AC3-499E-813E-8773FC9AF3D5}"/>
              </a:ext>
            </a:extLst>
          </p:cNvPr>
          <p:cNvSpPr/>
          <p:nvPr/>
        </p:nvSpPr>
        <p:spPr>
          <a:xfrm>
            <a:off x="3531066" y="2442335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575B0F3A-5594-43C7-A37C-2417C9F5A4C2}"/>
              </a:ext>
            </a:extLst>
          </p:cNvPr>
          <p:cNvSpPr/>
          <p:nvPr/>
        </p:nvSpPr>
        <p:spPr>
          <a:xfrm>
            <a:off x="1715106" y="4124605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6657FEE-DF3C-4705-AFB9-26F9C7CCF696}"/>
              </a:ext>
            </a:extLst>
          </p:cNvPr>
          <p:cNvSpPr/>
          <p:nvPr/>
        </p:nvSpPr>
        <p:spPr>
          <a:xfrm>
            <a:off x="1715106" y="4759053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8283D6D-C6E6-41A6-B908-01169BD84A5D}"/>
              </a:ext>
            </a:extLst>
          </p:cNvPr>
          <p:cNvSpPr/>
          <p:nvPr/>
        </p:nvSpPr>
        <p:spPr>
          <a:xfrm>
            <a:off x="10377938" y="2806004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A0C8B6C-E312-4161-B3E2-007D0E735F92}"/>
              </a:ext>
            </a:extLst>
          </p:cNvPr>
          <p:cNvSpPr/>
          <p:nvPr/>
        </p:nvSpPr>
        <p:spPr>
          <a:xfrm>
            <a:off x="8541541" y="4648187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EDDC217-42B4-4F29-BAE8-1D50F6A26F9C}"/>
              </a:ext>
            </a:extLst>
          </p:cNvPr>
          <p:cNvCxnSpPr>
            <a:cxnSpLocks/>
            <a:stCxn id="53" idx="6"/>
            <a:endCxn id="39" idx="1"/>
          </p:cNvCxnSpPr>
          <p:nvPr/>
        </p:nvCxnSpPr>
        <p:spPr>
          <a:xfrm>
            <a:off x="2798091" y="4337823"/>
            <a:ext cx="573988" cy="339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00EE38-E60A-440C-8E22-6A051955A33A}"/>
              </a:ext>
            </a:extLst>
          </p:cNvPr>
          <p:cNvCxnSpPr>
            <a:cxnSpLocks/>
            <a:stCxn id="54" idx="6"/>
            <a:endCxn id="39" idx="1"/>
          </p:cNvCxnSpPr>
          <p:nvPr/>
        </p:nvCxnSpPr>
        <p:spPr>
          <a:xfrm flipV="1">
            <a:off x="2798091" y="4677577"/>
            <a:ext cx="573988" cy="294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F181114-78E8-4C63-83CC-E58065393C64}"/>
              </a:ext>
            </a:extLst>
          </p:cNvPr>
          <p:cNvCxnSpPr>
            <a:cxnSpLocks/>
            <a:stCxn id="7" idx="6"/>
            <a:endCxn id="4" idx="1"/>
          </p:cNvCxnSpPr>
          <p:nvPr/>
        </p:nvCxnSpPr>
        <p:spPr>
          <a:xfrm>
            <a:off x="4614051" y="2655553"/>
            <a:ext cx="604847" cy="134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AB188FF-528B-4D52-B92B-E7B8A417073B}"/>
              </a:ext>
            </a:extLst>
          </p:cNvPr>
          <p:cNvCxnSpPr>
            <a:cxnSpLocks/>
            <a:stCxn id="6" idx="3"/>
            <a:endCxn id="55" idx="2"/>
          </p:cNvCxnSpPr>
          <p:nvPr/>
        </p:nvCxnSpPr>
        <p:spPr>
          <a:xfrm>
            <a:off x="10126834" y="2847402"/>
            <a:ext cx="251104" cy="17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05863FB-0F0B-4E19-BE64-C356BE227B0B}"/>
              </a:ext>
            </a:extLst>
          </p:cNvPr>
          <p:cNvCxnSpPr>
            <a:cxnSpLocks/>
            <a:stCxn id="49" idx="3"/>
            <a:endCxn id="56" idx="2"/>
          </p:cNvCxnSpPr>
          <p:nvPr/>
        </p:nvCxnSpPr>
        <p:spPr>
          <a:xfrm>
            <a:off x="8280015" y="4734869"/>
            <a:ext cx="261526" cy="1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4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7B429-86AF-47B6-9883-CA42CAD33FF5}"/>
              </a:ext>
            </a:extLst>
          </p:cNvPr>
          <p:cNvSpPr/>
          <p:nvPr/>
        </p:nvSpPr>
        <p:spPr>
          <a:xfrm>
            <a:off x="319797" y="3814782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49EA96-F357-44F6-B9AB-43AEBB788CC0}"/>
              </a:ext>
            </a:extLst>
          </p:cNvPr>
          <p:cNvSpPr/>
          <p:nvPr/>
        </p:nvSpPr>
        <p:spPr>
          <a:xfrm>
            <a:off x="1823286" y="5266079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2EFD0A-0E46-409E-B412-87FD17FF9A33}"/>
              </a:ext>
            </a:extLst>
          </p:cNvPr>
          <p:cNvCxnSpPr/>
          <p:nvPr/>
        </p:nvCxnSpPr>
        <p:spPr>
          <a:xfrm>
            <a:off x="1823286" y="4056741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08FFB-99B1-4D21-B8E6-F6E2926FD753}"/>
              </a:ext>
            </a:extLst>
          </p:cNvPr>
          <p:cNvSpPr txBox="1"/>
          <p:nvPr/>
        </p:nvSpPr>
        <p:spPr>
          <a:xfrm>
            <a:off x="1996748" y="368740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5615E-A438-41F6-9EB9-A40CFF745165}"/>
              </a:ext>
            </a:extLst>
          </p:cNvPr>
          <p:cNvSpPr txBox="1"/>
          <p:nvPr/>
        </p:nvSpPr>
        <p:spPr>
          <a:xfrm>
            <a:off x="1913185" y="425901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0A7279-8E12-4A05-BDAA-BF8273EE2449}"/>
              </a:ext>
            </a:extLst>
          </p:cNvPr>
          <p:cNvCxnSpPr/>
          <p:nvPr/>
        </p:nvCxnSpPr>
        <p:spPr>
          <a:xfrm>
            <a:off x="1842465" y="4302704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108BE1-CA1E-4AE7-877C-39B92AF92852}"/>
              </a:ext>
            </a:extLst>
          </p:cNvPr>
          <p:cNvCxnSpPr>
            <a:cxnSpLocks/>
          </p:cNvCxnSpPr>
          <p:nvPr/>
        </p:nvCxnSpPr>
        <p:spPr>
          <a:xfrm flipV="1">
            <a:off x="3353003" y="4672036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1F30B4-4B6D-4835-9536-B627DDD49A93}"/>
              </a:ext>
            </a:extLst>
          </p:cNvPr>
          <p:cNvSpPr txBox="1"/>
          <p:nvPr/>
        </p:nvSpPr>
        <p:spPr>
          <a:xfrm>
            <a:off x="2647480" y="475092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15C21E-9C49-4C63-BF12-041A7D66C565}"/>
              </a:ext>
            </a:extLst>
          </p:cNvPr>
          <p:cNvCxnSpPr>
            <a:cxnSpLocks/>
          </p:cNvCxnSpPr>
          <p:nvPr/>
        </p:nvCxnSpPr>
        <p:spPr>
          <a:xfrm flipV="1">
            <a:off x="4813110" y="2147790"/>
            <a:ext cx="2709973" cy="1351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1C892-F29E-4B71-BEAA-9E40B043B392}"/>
              </a:ext>
            </a:extLst>
          </p:cNvPr>
          <p:cNvSpPr txBox="1"/>
          <p:nvPr/>
        </p:nvSpPr>
        <p:spPr>
          <a:xfrm>
            <a:off x="7111740" y="218107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E514B782-7682-44F1-BCC2-C567BB10748B}"/>
              </a:ext>
            </a:extLst>
          </p:cNvPr>
          <p:cNvGrpSpPr/>
          <p:nvPr/>
        </p:nvGrpSpPr>
        <p:grpSpPr>
          <a:xfrm>
            <a:off x="3659328" y="1121326"/>
            <a:ext cx="4873344" cy="932642"/>
            <a:chOff x="1883219" y="1439339"/>
            <a:chExt cx="4873344" cy="932642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E70EC2E-C357-4F6D-B02F-3561AB3C29C1}"/>
                </a:ext>
              </a:extLst>
            </p:cNvPr>
            <p:cNvSpPr/>
            <p:nvPr/>
          </p:nvSpPr>
          <p:spPr>
            <a:xfrm>
              <a:off x="1883219" y="1598070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Object</a:t>
              </a:r>
              <a:endParaRPr lang="zh-CN" altLang="en-US" dirty="0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160FB28D-0483-4656-857B-60C7EBEE55C3}"/>
                </a:ext>
              </a:extLst>
            </p:cNvPr>
            <p:cNvSpPr/>
            <p:nvPr/>
          </p:nvSpPr>
          <p:spPr>
            <a:xfrm>
              <a:off x="5138973" y="1624005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Object</a:t>
              </a:r>
              <a:r>
                <a:rPr lang="zh-CN" altLang="en-US" dirty="0"/>
                <a:t>原型</a:t>
              </a:r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511D69C-F5B4-4CE4-BAA8-C3B1E46D7357}"/>
                </a:ext>
              </a:extLst>
            </p:cNvPr>
            <p:cNvCxnSpPr/>
            <p:nvPr/>
          </p:nvCxnSpPr>
          <p:spPr>
            <a:xfrm>
              <a:off x="3352116" y="1808671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97626CAA-C9AA-4FA9-A1DC-F0DFE9C23DD8}"/>
                </a:ext>
              </a:extLst>
            </p:cNvPr>
            <p:cNvSpPr txBox="1"/>
            <p:nvPr/>
          </p:nvSpPr>
          <p:spPr>
            <a:xfrm>
              <a:off x="3525578" y="143933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51DBD9B-C6A6-4E13-B348-CBC0B554905A}"/>
                </a:ext>
              </a:extLst>
            </p:cNvPr>
            <p:cNvSpPr txBox="1"/>
            <p:nvPr/>
          </p:nvSpPr>
          <p:spPr>
            <a:xfrm>
              <a:off x="3506781" y="2002649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.constructor</a:t>
              </a:r>
              <a:endParaRPr lang="zh-CN" altLang="en-US" b="1" dirty="0"/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57FF3AB9-C7D8-4FC8-8BE3-FA14E45DF178}"/>
                </a:ext>
              </a:extLst>
            </p:cNvPr>
            <p:cNvCxnSpPr/>
            <p:nvPr/>
          </p:nvCxnSpPr>
          <p:spPr>
            <a:xfrm>
              <a:off x="3371295" y="2054634"/>
              <a:ext cx="170296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AB98F9-15BE-4778-A6B0-709D0BE65342}"/>
              </a:ext>
            </a:extLst>
          </p:cNvPr>
          <p:cNvCxnSpPr>
            <a:cxnSpLocks/>
          </p:cNvCxnSpPr>
          <p:nvPr/>
        </p:nvCxnSpPr>
        <p:spPr>
          <a:xfrm>
            <a:off x="1112932" y="4628346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A21600-F41C-4BEB-B86E-FC43ADB7183B}"/>
              </a:ext>
            </a:extLst>
          </p:cNvPr>
          <p:cNvSpPr txBox="1"/>
          <p:nvPr/>
        </p:nvSpPr>
        <p:spPr>
          <a:xfrm>
            <a:off x="1400382" y="46678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09C82F-4DEA-4F33-ACDC-4CB64308E1AE}"/>
              </a:ext>
            </a:extLst>
          </p:cNvPr>
          <p:cNvCxnSpPr>
            <a:cxnSpLocks/>
          </p:cNvCxnSpPr>
          <p:nvPr/>
        </p:nvCxnSpPr>
        <p:spPr>
          <a:xfrm flipH="1">
            <a:off x="4264189" y="2161837"/>
            <a:ext cx="104803" cy="12671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78BDD2-DEC9-43AE-AB60-B0E077FAC0F9}"/>
              </a:ext>
            </a:extLst>
          </p:cNvPr>
          <p:cNvSpPr/>
          <p:nvPr/>
        </p:nvSpPr>
        <p:spPr>
          <a:xfrm>
            <a:off x="3610143" y="387207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E36909E-CB50-438B-B629-5ED8C225567E}"/>
              </a:ext>
            </a:extLst>
          </p:cNvPr>
          <p:cNvSpPr/>
          <p:nvPr/>
        </p:nvSpPr>
        <p:spPr>
          <a:xfrm>
            <a:off x="3610142" y="3587577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B33E0EC-DCF6-4CA0-8507-4E352AEED231}"/>
              </a:ext>
            </a:extLst>
          </p:cNvPr>
          <p:cNvSpPr/>
          <p:nvPr/>
        </p:nvSpPr>
        <p:spPr>
          <a:xfrm rot="8115771" flipH="1">
            <a:off x="4751238" y="3679633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C71CD06-193A-4883-AE57-6F6D2356E4AC}"/>
              </a:ext>
            </a:extLst>
          </p:cNvPr>
          <p:cNvSpPr txBox="1"/>
          <p:nvPr/>
        </p:nvSpPr>
        <p:spPr>
          <a:xfrm>
            <a:off x="5315783" y="3592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9B44627-AEEF-4416-83A6-26270AC52443}"/>
              </a:ext>
            </a:extLst>
          </p:cNvPr>
          <p:cNvSpPr/>
          <p:nvPr/>
        </p:nvSpPr>
        <p:spPr>
          <a:xfrm>
            <a:off x="10418429" y="3620623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E4685894-2736-4169-8982-0DBB954BB2C0}"/>
              </a:ext>
            </a:extLst>
          </p:cNvPr>
          <p:cNvSpPr/>
          <p:nvPr/>
        </p:nvSpPr>
        <p:spPr>
          <a:xfrm>
            <a:off x="8226799" y="5386136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01F78F4-77BB-47DB-A229-D8A1689F35AD}"/>
              </a:ext>
            </a:extLst>
          </p:cNvPr>
          <p:cNvGrpSpPr/>
          <p:nvPr/>
        </p:nvGrpSpPr>
        <p:grpSpPr>
          <a:xfrm>
            <a:off x="8581975" y="3480413"/>
            <a:ext cx="1737220" cy="940937"/>
            <a:chOff x="7212862" y="4438026"/>
            <a:chExt cx="1737220" cy="940937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4C475E05-B49B-447F-B41E-CF7027B895CC}"/>
                </a:ext>
              </a:extLst>
            </p:cNvPr>
            <p:cNvCxnSpPr/>
            <p:nvPr/>
          </p:nvCxnSpPr>
          <p:spPr>
            <a:xfrm>
              <a:off x="7247117" y="5081413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118C19B-1BCC-489A-A472-7D25D4923A47}"/>
                </a:ext>
              </a:extLst>
            </p:cNvPr>
            <p:cNvSpPr txBox="1"/>
            <p:nvPr/>
          </p:nvSpPr>
          <p:spPr>
            <a:xfrm>
              <a:off x="7420579" y="443802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1E14C70-96A9-4691-9B4C-BF41ABD5DB2A}"/>
                </a:ext>
              </a:extLst>
            </p:cNvPr>
            <p:cNvSpPr txBox="1"/>
            <p:nvPr/>
          </p:nvSpPr>
          <p:spPr>
            <a:xfrm>
              <a:off x="7337016" y="5009631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.constructor</a:t>
              </a:r>
              <a:endParaRPr lang="zh-CN" altLang="en-US" b="1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99EF6195-AABC-47A6-9A40-455A918068C2}"/>
                </a:ext>
              </a:extLst>
            </p:cNvPr>
            <p:cNvCxnSpPr/>
            <p:nvPr/>
          </p:nvCxnSpPr>
          <p:spPr>
            <a:xfrm>
              <a:off x="7212862" y="4807358"/>
              <a:ext cx="170296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952153B5-F277-4423-BBD4-3114A5F236D7}"/>
              </a:ext>
            </a:extLst>
          </p:cNvPr>
          <p:cNvCxnSpPr>
            <a:cxnSpLocks/>
          </p:cNvCxnSpPr>
          <p:nvPr/>
        </p:nvCxnSpPr>
        <p:spPr>
          <a:xfrm flipH="1" flipV="1">
            <a:off x="7017814" y="4753611"/>
            <a:ext cx="1107955" cy="733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CF9A68A-E5D3-476F-83F0-3815F56EB4ED}"/>
              </a:ext>
            </a:extLst>
          </p:cNvPr>
          <p:cNvSpPr txBox="1"/>
          <p:nvPr/>
        </p:nvSpPr>
        <p:spPr>
          <a:xfrm>
            <a:off x="7621009" y="482735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8B2F1FE7-4237-4CAD-A548-510F0406ED3F}"/>
              </a:ext>
            </a:extLst>
          </p:cNvPr>
          <p:cNvCxnSpPr>
            <a:cxnSpLocks/>
          </p:cNvCxnSpPr>
          <p:nvPr/>
        </p:nvCxnSpPr>
        <p:spPr>
          <a:xfrm flipH="1" flipV="1">
            <a:off x="7864288" y="2105954"/>
            <a:ext cx="2701249" cy="144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500638B-5E7F-4D61-9EA5-92D7C9713F46}"/>
              </a:ext>
            </a:extLst>
          </p:cNvPr>
          <p:cNvCxnSpPr>
            <a:cxnSpLocks/>
          </p:cNvCxnSpPr>
          <p:nvPr/>
        </p:nvCxnSpPr>
        <p:spPr>
          <a:xfrm flipH="1">
            <a:off x="9694499" y="4551581"/>
            <a:ext cx="1352940" cy="87223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1B417AB-3F54-4E85-8988-005665D94A59}"/>
              </a:ext>
            </a:extLst>
          </p:cNvPr>
          <p:cNvSpPr txBox="1"/>
          <p:nvPr/>
        </p:nvSpPr>
        <p:spPr>
          <a:xfrm>
            <a:off x="9837208" y="46673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445739F5-7997-4DBB-913C-AE47B92E8C28}"/>
              </a:ext>
            </a:extLst>
          </p:cNvPr>
          <p:cNvCxnSpPr>
            <a:cxnSpLocks/>
          </p:cNvCxnSpPr>
          <p:nvPr/>
        </p:nvCxnSpPr>
        <p:spPr>
          <a:xfrm>
            <a:off x="4471905" y="2114894"/>
            <a:ext cx="2543593" cy="132860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3A19FAAF-6ABA-46E4-8C15-59CBB3792CC8}"/>
              </a:ext>
            </a:extLst>
          </p:cNvPr>
          <p:cNvSpPr txBox="1"/>
          <p:nvPr/>
        </p:nvSpPr>
        <p:spPr>
          <a:xfrm>
            <a:off x="4359808" y="23043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13CFD2-3ADF-4180-8CE8-AF4EC31D56F2}"/>
              </a:ext>
            </a:extLst>
          </p:cNvPr>
          <p:cNvGrpSpPr/>
          <p:nvPr/>
        </p:nvGrpSpPr>
        <p:grpSpPr>
          <a:xfrm>
            <a:off x="6206703" y="3634278"/>
            <a:ext cx="2351972" cy="964004"/>
            <a:chOff x="9033973" y="4338194"/>
            <a:chExt cx="2351972" cy="964004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97AE143-6292-42FC-9ECF-2C9E6A7A86A0}"/>
                </a:ext>
              </a:extLst>
            </p:cNvPr>
            <p:cNvGrpSpPr/>
            <p:nvPr/>
          </p:nvGrpSpPr>
          <p:grpSpPr>
            <a:xfrm>
              <a:off x="9033973" y="4338194"/>
              <a:ext cx="1617591" cy="964004"/>
              <a:chOff x="9033973" y="4338194"/>
              <a:chExt cx="1617591" cy="964004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CB259B3C-CAA4-4897-BF46-A4B96390DD81}"/>
                  </a:ext>
                </a:extLst>
              </p:cNvPr>
              <p:cNvSpPr/>
              <p:nvPr/>
            </p:nvSpPr>
            <p:spPr>
              <a:xfrm>
                <a:off x="9033974" y="4622692"/>
                <a:ext cx="1617590" cy="6795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Student</a:t>
                </a:r>
                <a:r>
                  <a:rPr lang="zh-CN" altLang="en-US" dirty="0"/>
                  <a:t>原型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对象</a:t>
                </a:r>
                <a:r>
                  <a:rPr lang="en-US" altLang="zh-CN" dirty="0"/>
                  <a:t>) { }</a:t>
                </a:r>
                <a:endParaRPr lang="zh-CN" altLang="en-US" dirty="0"/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634DFF8D-D690-4F56-A5CE-0C12E1A0AC71}"/>
                  </a:ext>
                </a:extLst>
              </p:cNvPr>
              <p:cNvSpPr/>
              <p:nvPr/>
            </p:nvSpPr>
            <p:spPr>
              <a:xfrm>
                <a:off x="9033973" y="4338194"/>
                <a:ext cx="1617591" cy="316604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Object</a:t>
                </a:r>
                <a:r>
                  <a:rPr lang="zh-CN" altLang="en-US" dirty="0"/>
                  <a:t> 实例</a:t>
                </a:r>
                <a:endParaRPr lang="en-US" altLang="zh-CN" dirty="0"/>
              </a:p>
            </p:txBody>
          </p:sp>
        </p:grpSp>
        <p:sp>
          <p:nvSpPr>
            <p:cNvPr id="55" name="弧形 54">
              <a:extLst>
                <a:ext uri="{FF2B5EF4-FFF2-40B4-BE49-F238E27FC236}">
                  <a16:creationId xmlns:a16="http://schemas.microsoft.com/office/drawing/2014/main" id="{39B3CC23-DCC7-440F-A234-32EED58E5C3B}"/>
                </a:ext>
              </a:extLst>
            </p:cNvPr>
            <p:cNvSpPr/>
            <p:nvPr/>
          </p:nvSpPr>
          <p:spPr>
            <a:xfrm rot="8115771" flipH="1">
              <a:off x="10175069" y="443025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233796F-152B-4114-A912-9B0D4109DDFB}"/>
                </a:ext>
              </a:extLst>
            </p:cNvPr>
            <p:cNvSpPr txBox="1"/>
            <p:nvPr/>
          </p:nvSpPr>
          <p:spPr>
            <a:xfrm>
              <a:off x="10739614" y="43432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</a:p>
          </p:txBody>
        </p:sp>
      </p:grpSp>
      <p:sp>
        <p:nvSpPr>
          <p:cNvPr id="69" name="椭圆 68">
            <a:extLst>
              <a:ext uri="{FF2B5EF4-FFF2-40B4-BE49-F238E27FC236}">
                <a16:creationId xmlns:a16="http://schemas.microsoft.com/office/drawing/2014/main" id="{46AF39BA-E6BF-4641-A88B-92B4F1B2CA5C}"/>
              </a:ext>
            </a:extLst>
          </p:cNvPr>
          <p:cNvSpPr/>
          <p:nvPr/>
        </p:nvSpPr>
        <p:spPr>
          <a:xfrm>
            <a:off x="921791" y="2980729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3616243-FF6A-4C36-9967-D5DFA25CD00C}"/>
              </a:ext>
            </a:extLst>
          </p:cNvPr>
          <p:cNvCxnSpPr>
            <a:cxnSpLocks/>
            <a:stCxn id="69" idx="4"/>
            <a:endCxn id="4" idx="0"/>
          </p:cNvCxnSpPr>
          <p:nvPr/>
        </p:nvCxnSpPr>
        <p:spPr>
          <a:xfrm flipH="1">
            <a:off x="1020278" y="3407164"/>
            <a:ext cx="443006" cy="4076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B4CA68DB-5590-4586-A6A3-2AF5C6B7991E}"/>
              </a:ext>
            </a:extLst>
          </p:cNvPr>
          <p:cNvSpPr/>
          <p:nvPr/>
        </p:nvSpPr>
        <p:spPr>
          <a:xfrm>
            <a:off x="4062970" y="5472453"/>
            <a:ext cx="1437642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D3EB18EB-94CB-4213-BBD8-22B5D0ADE624}"/>
              </a:ext>
            </a:extLst>
          </p:cNvPr>
          <p:cNvCxnSpPr>
            <a:cxnSpLocks/>
            <a:stCxn id="73" idx="0"/>
            <a:endCxn id="6" idx="2"/>
          </p:cNvCxnSpPr>
          <p:nvPr/>
        </p:nvCxnSpPr>
        <p:spPr>
          <a:xfrm flipH="1" flipV="1">
            <a:off x="4418938" y="4551581"/>
            <a:ext cx="362853" cy="920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1270B5D0-8B37-4008-BD37-4384B9004010}"/>
              </a:ext>
            </a:extLst>
          </p:cNvPr>
          <p:cNvSpPr/>
          <p:nvPr/>
        </p:nvSpPr>
        <p:spPr>
          <a:xfrm>
            <a:off x="10565537" y="2729521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D412A04D-CE08-4BDE-8FCA-A4A514823CD2}"/>
              </a:ext>
            </a:extLst>
          </p:cNvPr>
          <p:cNvCxnSpPr>
            <a:cxnSpLocks/>
            <a:stCxn id="78" idx="4"/>
            <a:endCxn id="39" idx="0"/>
          </p:cNvCxnSpPr>
          <p:nvPr/>
        </p:nvCxnSpPr>
        <p:spPr>
          <a:xfrm>
            <a:off x="11107030" y="3155956"/>
            <a:ext cx="11880" cy="4646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1381DC41-C718-4010-918D-9B3368C5294A}"/>
              </a:ext>
            </a:extLst>
          </p:cNvPr>
          <p:cNvSpPr/>
          <p:nvPr/>
        </p:nvSpPr>
        <p:spPr>
          <a:xfrm>
            <a:off x="5634820" y="5468642"/>
            <a:ext cx="1437642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study</a:t>
            </a:r>
            <a:endParaRPr lang="zh-CN" altLang="en-US" dirty="0"/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692485D6-15E2-4F65-ACB9-16D92EE3EDE4}"/>
              </a:ext>
            </a:extLst>
          </p:cNvPr>
          <p:cNvCxnSpPr>
            <a:cxnSpLocks/>
            <a:stCxn id="82" idx="0"/>
            <a:endCxn id="53" idx="2"/>
          </p:cNvCxnSpPr>
          <p:nvPr/>
        </p:nvCxnSpPr>
        <p:spPr>
          <a:xfrm flipV="1">
            <a:off x="6353641" y="4598282"/>
            <a:ext cx="661858" cy="870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C07B429-86AF-47B6-9883-CA42CAD33FF5}"/>
              </a:ext>
            </a:extLst>
          </p:cNvPr>
          <p:cNvSpPr/>
          <p:nvPr/>
        </p:nvSpPr>
        <p:spPr>
          <a:xfrm>
            <a:off x="10098648" y="322042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2EFD0A-0E46-409E-B412-87FD17FF9A33}"/>
              </a:ext>
            </a:extLst>
          </p:cNvPr>
          <p:cNvCxnSpPr>
            <a:cxnSpLocks/>
          </p:cNvCxnSpPr>
          <p:nvPr/>
        </p:nvCxnSpPr>
        <p:spPr>
          <a:xfrm>
            <a:off x="7566508" y="2837223"/>
            <a:ext cx="2445239" cy="48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D808FFB-99B1-4D21-B8E6-F6E2926FD753}"/>
              </a:ext>
            </a:extLst>
          </p:cNvPr>
          <p:cNvSpPr txBox="1"/>
          <p:nvPr/>
        </p:nvSpPr>
        <p:spPr>
          <a:xfrm rot="749544">
            <a:off x="8048297" y="32014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225615E-A438-41F6-9EB9-A40CFF745165}"/>
              </a:ext>
            </a:extLst>
          </p:cNvPr>
          <p:cNvSpPr txBox="1"/>
          <p:nvPr/>
        </p:nvSpPr>
        <p:spPr>
          <a:xfrm rot="657948">
            <a:off x="8156732" y="271752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0A7279-8E12-4A05-BDAA-BF8273EE2449}"/>
              </a:ext>
            </a:extLst>
          </p:cNvPr>
          <p:cNvCxnSpPr>
            <a:cxnSpLocks/>
          </p:cNvCxnSpPr>
          <p:nvPr/>
        </p:nvCxnSpPr>
        <p:spPr>
          <a:xfrm>
            <a:off x="7566508" y="3003240"/>
            <a:ext cx="2445239" cy="52922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108BE1-CA1E-4AE7-877C-39B92AF92852}"/>
              </a:ext>
            </a:extLst>
          </p:cNvPr>
          <p:cNvCxnSpPr>
            <a:cxnSpLocks/>
          </p:cNvCxnSpPr>
          <p:nvPr/>
        </p:nvCxnSpPr>
        <p:spPr>
          <a:xfrm flipV="1">
            <a:off x="5303633" y="3400916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A1F30B4-4B6D-4835-9536-B627DDD49A93}"/>
              </a:ext>
            </a:extLst>
          </p:cNvPr>
          <p:cNvSpPr txBox="1"/>
          <p:nvPr/>
        </p:nvSpPr>
        <p:spPr>
          <a:xfrm>
            <a:off x="5560773" y="37456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E70EC2E-C357-4F6D-B02F-3561AB3C29C1}"/>
              </a:ext>
            </a:extLst>
          </p:cNvPr>
          <p:cNvSpPr/>
          <p:nvPr/>
        </p:nvSpPr>
        <p:spPr>
          <a:xfrm>
            <a:off x="4095099" y="326950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15C21E-9C49-4C63-BF12-041A7D66C565}"/>
              </a:ext>
            </a:extLst>
          </p:cNvPr>
          <p:cNvCxnSpPr>
            <a:cxnSpLocks/>
          </p:cNvCxnSpPr>
          <p:nvPr/>
        </p:nvCxnSpPr>
        <p:spPr>
          <a:xfrm flipV="1">
            <a:off x="7024990" y="1144830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591C892-F29E-4B71-BEAA-9E40B043B392}"/>
              </a:ext>
            </a:extLst>
          </p:cNvPr>
          <p:cNvSpPr txBox="1"/>
          <p:nvPr/>
        </p:nvSpPr>
        <p:spPr>
          <a:xfrm>
            <a:off x="7266961" y="167072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60FB28D-0483-4656-857B-60C7EBEE55C3}"/>
              </a:ext>
            </a:extLst>
          </p:cNvPr>
          <p:cNvSpPr/>
          <p:nvPr/>
        </p:nvSpPr>
        <p:spPr>
          <a:xfrm>
            <a:off x="7350853" y="35288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511D69C-F5B4-4CE4-BAA8-C3B1E46D7357}"/>
              </a:ext>
            </a:extLst>
          </p:cNvPr>
          <p:cNvCxnSpPr/>
          <p:nvPr/>
        </p:nvCxnSpPr>
        <p:spPr>
          <a:xfrm>
            <a:off x="5563996" y="537551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7626CAA-C9AA-4FA9-A1DC-F0DFE9C23DD8}"/>
              </a:ext>
            </a:extLst>
          </p:cNvPr>
          <p:cNvSpPr txBox="1"/>
          <p:nvPr/>
        </p:nvSpPr>
        <p:spPr>
          <a:xfrm>
            <a:off x="5737458" y="1682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51DBD9B-C6A6-4E13-B348-CBC0B554905A}"/>
              </a:ext>
            </a:extLst>
          </p:cNvPr>
          <p:cNvSpPr txBox="1"/>
          <p:nvPr/>
        </p:nvSpPr>
        <p:spPr>
          <a:xfrm>
            <a:off x="5718661" y="7315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7FF3AB9-C7D8-4FC8-8BE3-FA14E45DF178}"/>
              </a:ext>
            </a:extLst>
          </p:cNvPr>
          <p:cNvCxnSpPr/>
          <p:nvPr/>
        </p:nvCxnSpPr>
        <p:spPr>
          <a:xfrm>
            <a:off x="5583175" y="783514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AAB98F9-15BE-4778-A6B0-709D0BE65342}"/>
              </a:ext>
            </a:extLst>
          </p:cNvPr>
          <p:cNvCxnSpPr>
            <a:cxnSpLocks/>
          </p:cNvCxnSpPr>
          <p:nvPr/>
        </p:nvCxnSpPr>
        <p:spPr>
          <a:xfrm>
            <a:off x="3063562" y="3357226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EA21600-F41C-4BEB-B86E-FC43ADB7183B}"/>
              </a:ext>
            </a:extLst>
          </p:cNvPr>
          <p:cNvSpPr txBox="1"/>
          <p:nvPr/>
        </p:nvSpPr>
        <p:spPr>
          <a:xfrm>
            <a:off x="2796437" y="36256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09C82F-4DEA-4F33-ACDC-4CB64308E1AE}"/>
              </a:ext>
            </a:extLst>
          </p:cNvPr>
          <p:cNvCxnSpPr>
            <a:cxnSpLocks/>
          </p:cNvCxnSpPr>
          <p:nvPr/>
        </p:nvCxnSpPr>
        <p:spPr>
          <a:xfrm>
            <a:off x="5066025" y="1142976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589100B-2ADC-475E-AF30-95A947D00562}"/>
              </a:ext>
            </a:extLst>
          </p:cNvPr>
          <p:cNvSpPr txBox="1"/>
          <p:nvPr/>
        </p:nvSpPr>
        <p:spPr>
          <a:xfrm>
            <a:off x="4757286" y="136591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678BDD2-DEC9-43AE-AB60-B0E077FAC0F9}"/>
              </a:ext>
            </a:extLst>
          </p:cNvPr>
          <p:cNvSpPr/>
          <p:nvPr/>
        </p:nvSpPr>
        <p:spPr>
          <a:xfrm>
            <a:off x="5560773" y="260095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E36909E-CB50-438B-B629-5ED8C225567E}"/>
              </a:ext>
            </a:extLst>
          </p:cNvPr>
          <p:cNvSpPr/>
          <p:nvPr/>
        </p:nvSpPr>
        <p:spPr>
          <a:xfrm>
            <a:off x="5560772" y="2316457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B33E0EC-DCF6-4CA0-8507-4E352AEED231}"/>
              </a:ext>
            </a:extLst>
          </p:cNvPr>
          <p:cNvSpPr/>
          <p:nvPr/>
        </p:nvSpPr>
        <p:spPr>
          <a:xfrm rot="8115771" flipH="1">
            <a:off x="6701868" y="2408513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C71CD06-193A-4883-AE57-6F6D2356E4AC}"/>
              </a:ext>
            </a:extLst>
          </p:cNvPr>
          <p:cNvSpPr txBox="1"/>
          <p:nvPr/>
        </p:nvSpPr>
        <p:spPr>
          <a:xfrm>
            <a:off x="7266413" y="2321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17B8FB5-DF54-4DFE-AD0E-9962872EE39F}"/>
              </a:ext>
            </a:extLst>
          </p:cNvPr>
          <p:cNvGrpSpPr/>
          <p:nvPr/>
        </p:nvGrpSpPr>
        <p:grpSpPr>
          <a:xfrm>
            <a:off x="423608" y="4203924"/>
            <a:ext cx="5642317" cy="2358010"/>
            <a:chOff x="1253532" y="4191454"/>
            <a:chExt cx="5642317" cy="2358010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B1C3A868-CF1C-4A48-A226-C35AD500153D}"/>
                </a:ext>
              </a:extLst>
            </p:cNvPr>
            <p:cNvSpPr/>
            <p:nvPr/>
          </p:nvSpPr>
          <p:spPr>
            <a:xfrm>
              <a:off x="1253532" y="4418659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5FE90BA-E02C-4ACB-8694-76E2E8E88D90}"/>
                </a:ext>
              </a:extLst>
            </p:cNvPr>
            <p:cNvSpPr/>
            <p:nvPr/>
          </p:nvSpPr>
          <p:spPr>
            <a:xfrm>
              <a:off x="2757021" y="5869956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  <a:p>
              <a:pPr algn="ctr"/>
              <a:r>
                <a:rPr lang="zh-CN" altLang="en-US" dirty="0"/>
                <a:t>实例</a:t>
              </a:r>
              <a:endParaRPr lang="en-US" altLang="zh-CN" dirty="0"/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D8AC43C1-9A95-4CF1-AE75-3C16E38A61FD}"/>
                </a:ext>
              </a:extLst>
            </p:cNvPr>
            <p:cNvCxnSpPr/>
            <p:nvPr/>
          </p:nvCxnSpPr>
          <p:spPr>
            <a:xfrm>
              <a:off x="2757021" y="4660618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82BE188-F86D-40BC-93F8-A9EB2EF6582E}"/>
                </a:ext>
              </a:extLst>
            </p:cNvPr>
            <p:cNvSpPr txBox="1"/>
            <p:nvPr/>
          </p:nvSpPr>
          <p:spPr>
            <a:xfrm>
              <a:off x="2930483" y="429128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31803E5-B5FB-480B-9908-4BD463A31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6738" y="5275913"/>
              <a:ext cx="815580" cy="72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FA43FB6-AE34-46D8-8DF6-7ACE082879A9}"/>
                </a:ext>
              </a:extLst>
            </p:cNvPr>
            <p:cNvSpPr txBox="1"/>
            <p:nvPr/>
          </p:nvSpPr>
          <p:spPr>
            <a:xfrm>
              <a:off x="4543878" y="562068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.__proto__</a:t>
              </a:r>
              <a:endParaRPr lang="zh-CN" altLang="en-US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EEFB1A1-60A8-4A17-B691-1F05E82BF6FB}"/>
                </a:ext>
              </a:extLst>
            </p:cNvPr>
            <p:cNvCxnSpPr>
              <a:cxnSpLocks/>
            </p:cNvCxnSpPr>
            <p:nvPr/>
          </p:nvCxnSpPr>
          <p:spPr>
            <a:xfrm>
              <a:off x="2046667" y="5232223"/>
              <a:ext cx="607826" cy="63773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89C828-728A-4713-8615-2DA6E4C702B5}"/>
                </a:ext>
              </a:extLst>
            </p:cNvPr>
            <p:cNvSpPr txBox="1"/>
            <p:nvPr/>
          </p:nvSpPr>
          <p:spPr>
            <a:xfrm>
              <a:off x="1779542" y="55006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new</a:t>
              </a:r>
              <a:endParaRPr lang="zh-CN" altLang="en-US" b="1" dirty="0"/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C1FA635-3F3A-475C-A2ED-5A8C386A9FFF}"/>
                </a:ext>
              </a:extLst>
            </p:cNvPr>
            <p:cNvSpPr/>
            <p:nvPr/>
          </p:nvSpPr>
          <p:spPr>
            <a:xfrm>
              <a:off x="4543878" y="4475952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r>
                <a:rPr lang="zh-CN" altLang="en-US" dirty="0"/>
                <a:t>原型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0117317C-7B01-45C6-8708-13588681598C}"/>
                </a:ext>
              </a:extLst>
            </p:cNvPr>
            <p:cNvSpPr/>
            <p:nvPr/>
          </p:nvSpPr>
          <p:spPr>
            <a:xfrm>
              <a:off x="4543877" y="4191454"/>
              <a:ext cx="1617591" cy="316604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Fn</a:t>
              </a:r>
              <a:r>
                <a:rPr lang="zh-CN" altLang="en-US" dirty="0"/>
                <a:t> 实例</a:t>
              </a:r>
              <a:endParaRPr lang="en-US" altLang="zh-CN" dirty="0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240E15FD-541A-4ADB-9C58-036CF1102602}"/>
                </a:ext>
              </a:extLst>
            </p:cNvPr>
            <p:cNvSpPr/>
            <p:nvPr/>
          </p:nvSpPr>
          <p:spPr>
            <a:xfrm rot="8115771" flipH="1">
              <a:off x="5684973" y="428351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24C41834-E4E3-470B-848F-EEDF8F863D81}"/>
                </a:ext>
              </a:extLst>
            </p:cNvPr>
            <p:cNvSpPr txBox="1"/>
            <p:nvPr/>
          </p:nvSpPr>
          <p:spPr>
            <a:xfrm>
              <a:off x="6249518" y="4196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</a:p>
          </p:txBody>
        </p:sp>
      </p:grpSp>
      <p:sp>
        <p:nvSpPr>
          <p:cNvPr id="7" name="椭圆 6">
            <a:extLst>
              <a:ext uri="{FF2B5EF4-FFF2-40B4-BE49-F238E27FC236}">
                <a16:creationId xmlns:a16="http://schemas.microsoft.com/office/drawing/2014/main" id="{E7E5251B-3AC3-499E-813E-8773FC9AF3D5}"/>
              </a:ext>
            </a:extLst>
          </p:cNvPr>
          <p:cNvSpPr/>
          <p:nvPr/>
        </p:nvSpPr>
        <p:spPr>
          <a:xfrm>
            <a:off x="10256870" y="4381100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76657FEE-DF3C-4705-AFB9-26F9C7CCF696}"/>
              </a:ext>
            </a:extLst>
          </p:cNvPr>
          <p:cNvSpPr/>
          <p:nvPr/>
        </p:nvSpPr>
        <p:spPr>
          <a:xfrm>
            <a:off x="582595" y="3625007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8283D6D-C6E6-41A6-B908-01169BD84A5D}"/>
              </a:ext>
            </a:extLst>
          </p:cNvPr>
          <p:cNvSpPr/>
          <p:nvPr/>
        </p:nvSpPr>
        <p:spPr>
          <a:xfrm>
            <a:off x="6968038" y="3532466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A0C8B6C-E312-4161-B3E2-007D0E735F92}"/>
              </a:ext>
            </a:extLst>
          </p:cNvPr>
          <p:cNvSpPr/>
          <p:nvPr/>
        </p:nvSpPr>
        <p:spPr>
          <a:xfrm>
            <a:off x="5593070" y="4741493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study</a:t>
            </a:r>
            <a:endParaRPr lang="zh-CN" altLang="en-US" dirty="0"/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000EE38-E60A-440C-8E22-6A051955A33A}"/>
              </a:ext>
            </a:extLst>
          </p:cNvPr>
          <p:cNvCxnSpPr>
            <a:cxnSpLocks/>
            <a:stCxn id="54" idx="4"/>
            <a:endCxn id="39" idx="0"/>
          </p:cNvCxnSpPr>
          <p:nvPr/>
        </p:nvCxnSpPr>
        <p:spPr>
          <a:xfrm>
            <a:off x="1124088" y="4051442"/>
            <a:ext cx="1" cy="379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0F181114-78E8-4C63-83CC-E58065393C6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V="1">
            <a:off x="10798363" y="3899932"/>
            <a:ext cx="766" cy="481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AB188FF-528B-4D52-B92B-E7B8A417073B}"/>
              </a:ext>
            </a:extLst>
          </p:cNvPr>
          <p:cNvCxnSpPr>
            <a:cxnSpLocks/>
            <a:stCxn id="6" idx="2"/>
            <a:endCxn id="55" idx="2"/>
          </p:cNvCxnSpPr>
          <p:nvPr/>
        </p:nvCxnSpPr>
        <p:spPr>
          <a:xfrm>
            <a:off x="6369568" y="3280461"/>
            <a:ext cx="598470" cy="46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05863FB-0F0B-4E19-BE64-C356BE227B0B}"/>
              </a:ext>
            </a:extLst>
          </p:cNvPr>
          <p:cNvCxnSpPr>
            <a:cxnSpLocks/>
            <a:stCxn id="49" idx="3"/>
            <a:endCxn id="56" idx="2"/>
          </p:cNvCxnSpPr>
          <p:nvPr/>
        </p:nvCxnSpPr>
        <p:spPr>
          <a:xfrm>
            <a:off x="5331544" y="4828175"/>
            <a:ext cx="261526" cy="1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74680C85-E526-46E7-8655-36BBA39EFA77}"/>
              </a:ext>
            </a:extLst>
          </p:cNvPr>
          <p:cNvSpPr/>
          <p:nvPr/>
        </p:nvSpPr>
        <p:spPr>
          <a:xfrm>
            <a:off x="2255420" y="2587248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endParaRPr lang="en-US" altLang="zh-CN" dirty="0"/>
          </a:p>
          <a:p>
            <a:pPr algn="ctr"/>
            <a:r>
              <a:rPr lang="en-US" altLang="zh-CN" dirty="0" err="1"/>
              <a:t>Fn</a:t>
            </a:r>
            <a:endParaRPr lang="zh-CN" altLang="en-US" dirty="0"/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0B4D467-2C18-449C-B8B3-BCAFF0889AB3}"/>
              </a:ext>
            </a:extLst>
          </p:cNvPr>
          <p:cNvCxnSpPr/>
          <p:nvPr/>
        </p:nvCxnSpPr>
        <p:spPr>
          <a:xfrm>
            <a:off x="3734023" y="3018667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83E2623A-1377-4F4C-853D-9B9F8FEFB204}"/>
              </a:ext>
            </a:extLst>
          </p:cNvPr>
          <p:cNvSpPr txBox="1"/>
          <p:nvPr/>
        </p:nvSpPr>
        <p:spPr>
          <a:xfrm>
            <a:off x="3907485" y="26493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4207480-419D-4324-B4ED-AD2DA6396226}"/>
              </a:ext>
            </a:extLst>
          </p:cNvPr>
          <p:cNvSpPr txBox="1"/>
          <p:nvPr/>
        </p:nvSpPr>
        <p:spPr>
          <a:xfrm>
            <a:off x="2058842" y="48281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B507A82-06B0-491A-BB61-6ECBC56F287B}"/>
              </a:ext>
            </a:extLst>
          </p:cNvPr>
          <p:cNvCxnSpPr/>
          <p:nvPr/>
        </p:nvCxnSpPr>
        <p:spPr>
          <a:xfrm>
            <a:off x="1923356" y="4880160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529C326-1595-4AF0-860D-EC060FB2D88A}"/>
              </a:ext>
            </a:extLst>
          </p:cNvPr>
          <p:cNvCxnSpPr>
            <a:cxnSpLocks/>
          </p:cNvCxnSpPr>
          <p:nvPr/>
        </p:nvCxnSpPr>
        <p:spPr>
          <a:xfrm flipV="1">
            <a:off x="5632788" y="3899932"/>
            <a:ext cx="4377906" cy="84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2C2E5D59-ED59-458C-A9E7-9ABD97144E31}"/>
              </a:ext>
            </a:extLst>
          </p:cNvPr>
          <p:cNvSpPr txBox="1"/>
          <p:nvPr/>
        </p:nvSpPr>
        <p:spPr>
          <a:xfrm rot="20925163">
            <a:off x="7696220" y="42288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.parent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538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BD02E03-2768-4073-9A44-2C31008F112F}"/>
              </a:ext>
            </a:extLst>
          </p:cNvPr>
          <p:cNvSpPr/>
          <p:nvPr/>
        </p:nvSpPr>
        <p:spPr>
          <a:xfrm>
            <a:off x="7552367" y="3824948"/>
            <a:ext cx="1417739" cy="74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属性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href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DF15C1BA-7862-4B5A-9579-5B3E835A55AB}"/>
              </a:ext>
            </a:extLst>
          </p:cNvPr>
          <p:cNvGrpSpPr/>
          <p:nvPr/>
        </p:nvGrpSpPr>
        <p:grpSpPr>
          <a:xfrm>
            <a:off x="4801170" y="419449"/>
            <a:ext cx="1417739" cy="1838588"/>
            <a:chOff x="4781724" y="419449"/>
            <a:chExt cx="1417739" cy="1838588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6EACA629-F221-4F87-8DCF-CBBE7C0E4850}"/>
                </a:ext>
              </a:extLst>
            </p:cNvPr>
            <p:cNvSpPr/>
            <p:nvPr/>
          </p:nvSpPr>
          <p:spPr>
            <a:xfrm>
              <a:off x="4781724" y="419449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文档</a:t>
              </a:r>
              <a:endParaRPr lang="en-US" altLang="zh-CN" dirty="0"/>
            </a:p>
            <a:p>
              <a:pPr algn="ctr"/>
              <a:r>
                <a:rPr lang="en-US" altLang="zh-CN" dirty="0"/>
                <a:t>document</a:t>
              </a:r>
              <a:endParaRPr lang="zh-CN" altLang="en-US" dirty="0"/>
            </a:p>
          </p:txBody>
        </p: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9208B2C4-B6FF-4CB1-B527-89D09E42B8F7}"/>
                </a:ext>
              </a:extLst>
            </p:cNvPr>
            <p:cNvSpPr/>
            <p:nvPr/>
          </p:nvSpPr>
          <p:spPr>
            <a:xfrm>
              <a:off x="4781724" y="1511416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根元素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&lt;html&gt;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A1EE2247-7003-4E01-B74D-FED8BA5BD337}"/>
                </a:ext>
              </a:extLst>
            </p:cNvPr>
            <p:cNvCxnSpPr>
              <a:cxnSpLocks/>
              <a:stCxn id="2" idx="2"/>
              <a:endCxn id="39" idx="0"/>
            </p:cNvCxnSpPr>
            <p:nvPr/>
          </p:nvCxnSpPr>
          <p:spPr>
            <a:xfrm>
              <a:off x="5490594" y="1166070"/>
              <a:ext cx="0" cy="3453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7F4FF847-BA6C-438B-9777-C15203F2C59A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H="1" flipV="1">
            <a:off x="5510040" y="2258037"/>
            <a:ext cx="1001043" cy="424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B152F9B-CCCA-4BBF-A289-18A2D4A6D179}"/>
              </a:ext>
            </a:extLst>
          </p:cNvPr>
          <p:cNvCxnSpPr>
            <a:cxnSpLocks/>
            <a:stCxn id="41" idx="0"/>
            <a:endCxn id="39" idx="2"/>
          </p:cNvCxnSpPr>
          <p:nvPr/>
        </p:nvCxnSpPr>
        <p:spPr>
          <a:xfrm flipV="1">
            <a:off x="4508998" y="2258037"/>
            <a:ext cx="1001042" cy="4243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FA7C9CE-7F55-4412-999E-44726A0F24C4}"/>
              </a:ext>
            </a:extLst>
          </p:cNvPr>
          <p:cNvGrpSpPr/>
          <p:nvPr/>
        </p:nvGrpSpPr>
        <p:grpSpPr>
          <a:xfrm>
            <a:off x="3800128" y="2682379"/>
            <a:ext cx="1417739" cy="3031759"/>
            <a:chOff x="3800128" y="2682379"/>
            <a:chExt cx="1417739" cy="3031759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637BFE78-344E-4EB9-B136-FFFD749785B8}"/>
                </a:ext>
              </a:extLst>
            </p:cNvPr>
            <p:cNvSpPr/>
            <p:nvPr/>
          </p:nvSpPr>
          <p:spPr>
            <a:xfrm>
              <a:off x="3800128" y="2682379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&lt;head&gt;</a:t>
              </a:r>
              <a:endParaRPr lang="zh-CN" altLang="en-US" dirty="0"/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82810ADB-2B17-4F56-B64F-E1BEDCED9482}"/>
                </a:ext>
              </a:extLst>
            </p:cNvPr>
            <p:cNvSpPr/>
            <p:nvPr/>
          </p:nvSpPr>
          <p:spPr>
            <a:xfrm>
              <a:off x="3800128" y="3824948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&lt;title&gt;</a:t>
              </a:r>
              <a:endParaRPr lang="zh-CN" altLang="en-US" dirty="0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29A0B39-7C96-4AF5-9D44-38DD9B4CF72B}"/>
                </a:ext>
              </a:extLst>
            </p:cNvPr>
            <p:cNvSpPr/>
            <p:nvPr/>
          </p:nvSpPr>
          <p:spPr>
            <a:xfrm>
              <a:off x="3800128" y="4967517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文本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‘标题’</a:t>
              </a: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B039C18-51B7-4C06-8E37-E31AEB176FB9}"/>
                </a:ext>
              </a:extLst>
            </p:cNvPr>
            <p:cNvCxnSpPr>
              <a:cxnSpLocks/>
              <a:stCxn id="41" idx="2"/>
              <a:endCxn id="42" idx="0"/>
            </p:cNvCxnSpPr>
            <p:nvPr/>
          </p:nvCxnSpPr>
          <p:spPr>
            <a:xfrm>
              <a:off x="4508998" y="3429000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029C39D8-9878-4A91-9AA3-80B9A98C0F82}"/>
                </a:ext>
              </a:extLst>
            </p:cNvPr>
            <p:cNvCxnSpPr>
              <a:cxnSpLocks/>
              <a:stCxn id="43" idx="0"/>
              <a:endCxn id="42" idx="2"/>
            </p:cNvCxnSpPr>
            <p:nvPr/>
          </p:nvCxnSpPr>
          <p:spPr>
            <a:xfrm flipV="1">
              <a:off x="4508998" y="4571569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D612F91-3019-4024-BDE8-7B2EE5BFFCCF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219952" y="4198259"/>
            <a:ext cx="3324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CCCF61C1-662D-41EE-8D13-E1062E50ED94}"/>
              </a:ext>
            </a:extLst>
          </p:cNvPr>
          <p:cNvGrpSpPr/>
          <p:nvPr/>
        </p:nvGrpSpPr>
        <p:grpSpPr>
          <a:xfrm>
            <a:off x="5802213" y="2682379"/>
            <a:ext cx="1417739" cy="3031759"/>
            <a:chOff x="5839277" y="2682379"/>
            <a:chExt cx="1417739" cy="3031759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14BEC5FD-89BD-4FFA-9252-B5A9AE03098C}"/>
                </a:ext>
              </a:extLst>
            </p:cNvPr>
            <p:cNvSpPr/>
            <p:nvPr/>
          </p:nvSpPr>
          <p:spPr>
            <a:xfrm>
              <a:off x="5839277" y="2682379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&lt;body&gt;</a:t>
              </a:r>
              <a:endParaRPr lang="zh-CN" altLang="en-US" dirty="0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52AF8BC7-05E9-4FB0-A447-91A4CA8BB80F}"/>
                </a:ext>
              </a:extLst>
            </p:cNvPr>
            <p:cNvSpPr/>
            <p:nvPr/>
          </p:nvSpPr>
          <p:spPr>
            <a:xfrm>
              <a:off x="5839277" y="3824948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&lt;a&gt;</a:t>
              </a:r>
              <a:endParaRPr lang="zh-CN" altLang="en-US" dirty="0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027D0B6B-BDE6-43D8-A8D4-B8D5F8570C7A}"/>
                </a:ext>
              </a:extLst>
            </p:cNvPr>
            <p:cNvSpPr/>
            <p:nvPr/>
          </p:nvSpPr>
          <p:spPr>
            <a:xfrm>
              <a:off x="5839277" y="4967517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文本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‘点击跳转’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62EAF49-1F95-4FA0-B9BB-D3765D46237E}"/>
                </a:ext>
              </a:extLst>
            </p:cNvPr>
            <p:cNvCxnSpPr>
              <a:cxnSpLocks/>
              <a:stCxn id="44" idx="0"/>
              <a:endCxn id="40" idx="2"/>
            </p:cNvCxnSpPr>
            <p:nvPr/>
          </p:nvCxnSpPr>
          <p:spPr>
            <a:xfrm flipV="1">
              <a:off x="6548147" y="3429000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F406CFB-35B3-4152-A150-29B96082BD43}"/>
                </a:ext>
              </a:extLst>
            </p:cNvPr>
            <p:cNvCxnSpPr>
              <a:cxnSpLocks/>
              <a:stCxn id="44" idx="2"/>
              <a:endCxn id="46" idx="0"/>
            </p:cNvCxnSpPr>
            <p:nvPr/>
          </p:nvCxnSpPr>
          <p:spPr>
            <a:xfrm>
              <a:off x="6548147" y="4571569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24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B7DF99-66DC-4BB4-9DD6-0AE70E9148DF}"/>
              </a:ext>
            </a:extLst>
          </p:cNvPr>
          <p:cNvSpPr/>
          <p:nvPr/>
        </p:nvSpPr>
        <p:spPr>
          <a:xfrm>
            <a:off x="3456264" y="679508"/>
            <a:ext cx="2944536" cy="5981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9BAD70B-5B3A-44DC-B432-22DBC56E4881}"/>
              </a:ext>
            </a:extLst>
          </p:cNvPr>
          <p:cNvCxnSpPr>
            <a:cxnSpLocks/>
          </p:cNvCxnSpPr>
          <p:nvPr/>
        </p:nvCxnSpPr>
        <p:spPr>
          <a:xfrm flipH="1">
            <a:off x="1610686" y="679508"/>
            <a:ext cx="184557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CF5D8CE-1413-490F-94BC-E4CFD5C1746F}"/>
              </a:ext>
            </a:extLst>
          </p:cNvPr>
          <p:cNvCxnSpPr>
            <a:cxnSpLocks/>
          </p:cNvCxnSpPr>
          <p:nvPr/>
        </p:nvCxnSpPr>
        <p:spPr>
          <a:xfrm flipH="1">
            <a:off x="1610686" y="6662257"/>
            <a:ext cx="184557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306FC51-911F-4EAB-8D03-AFE6FF10842F}"/>
              </a:ext>
            </a:extLst>
          </p:cNvPr>
          <p:cNvCxnSpPr/>
          <p:nvPr/>
        </p:nvCxnSpPr>
        <p:spPr>
          <a:xfrm>
            <a:off x="1761688" y="679508"/>
            <a:ext cx="0" cy="27494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998E16-80B2-4974-8D2B-53DDD9C975DC}"/>
              </a:ext>
            </a:extLst>
          </p:cNvPr>
          <p:cNvCxnSpPr/>
          <p:nvPr/>
        </p:nvCxnSpPr>
        <p:spPr>
          <a:xfrm flipV="1">
            <a:off x="1761688" y="3854849"/>
            <a:ext cx="0" cy="28060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CFE5B02-1984-44C1-94B2-6DAF255B240D}"/>
              </a:ext>
            </a:extLst>
          </p:cNvPr>
          <p:cNvSpPr/>
          <p:nvPr/>
        </p:nvSpPr>
        <p:spPr>
          <a:xfrm>
            <a:off x="3456264" y="4479722"/>
            <a:ext cx="2944535" cy="1241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parseInt(getComputedStyle(dom).height)</a:t>
            </a:r>
            <a:endParaRPr lang="zh-CN" alt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4C56073-939F-4B64-BC71-646A45B0336E}"/>
              </a:ext>
            </a:extLst>
          </p:cNvPr>
          <p:cNvCxnSpPr>
            <a:cxnSpLocks/>
          </p:cNvCxnSpPr>
          <p:nvPr/>
        </p:nvCxnSpPr>
        <p:spPr>
          <a:xfrm flipH="1">
            <a:off x="6400799" y="4479722"/>
            <a:ext cx="16777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EF4879-6E52-4817-AE9C-A3CF942EBCA2}"/>
              </a:ext>
            </a:extLst>
          </p:cNvPr>
          <p:cNvCxnSpPr>
            <a:cxnSpLocks/>
          </p:cNvCxnSpPr>
          <p:nvPr/>
        </p:nvCxnSpPr>
        <p:spPr>
          <a:xfrm flipH="1">
            <a:off x="6400800" y="679508"/>
            <a:ext cx="167779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8550E350-2BA0-475F-B772-2EBC1702E008}"/>
              </a:ext>
            </a:extLst>
          </p:cNvPr>
          <p:cNvSpPr txBox="1"/>
          <p:nvPr/>
        </p:nvSpPr>
        <p:spPr>
          <a:xfrm>
            <a:off x="6979640" y="2550145"/>
            <a:ext cx="184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dom.scrollTop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36FD2D-DA8F-49BC-92AD-FDA6DA19FED7}"/>
              </a:ext>
            </a:extLst>
          </p:cNvPr>
          <p:cNvCxnSpPr>
            <a:cxnSpLocks/>
          </p:cNvCxnSpPr>
          <p:nvPr/>
        </p:nvCxnSpPr>
        <p:spPr>
          <a:xfrm flipV="1">
            <a:off x="7902429" y="2919477"/>
            <a:ext cx="0" cy="1560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133B364-7E1D-4C74-96B4-FCC90F9CBC25}"/>
              </a:ext>
            </a:extLst>
          </p:cNvPr>
          <p:cNvCxnSpPr>
            <a:cxnSpLocks/>
          </p:cNvCxnSpPr>
          <p:nvPr/>
        </p:nvCxnSpPr>
        <p:spPr>
          <a:xfrm>
            <a:off x="7902429" y="679508"/>
            <a:ext cx="0" cy="18706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98C6ECD-A2BD-46B5-A036-37FD8386CD08}"/>
              </a:ext>
            </a:extLst>
          </p:cNvPr>
          <p:cNvSpPr txBox="1"/>
          <p:nvPr/>
        </p:nvSpPr>
        <p:spPr>
          <a:xfrm>
            <a:off x="702579" y="3429000"/>
            <a:ext cx="211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dom.scrollWidth 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54C143D-57D6-4694-A9D7-0A0769E61ACC}"/>
              </a:ext>
            </a:extLst>
          </p:cNvPr>
          <p:cNvCxnSpPr>
            <a:cxnSpLocks/>
            <a:stCxn id="17" idx="0"/>
          </p:cNvCxnSpPr>
          <p:nvPr/>
        </p:nvCxnSpPr>
        <p:spPr>
          <a:xfrm>
            <a:off x="4928532" y="4479722"/>
            <a:ext cx="0" cy="469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2A3A0E97-5090-48B4-9ACA-A49346E0AAED}"/>
              </a:ext>
            </a:extLst>
          </p:cNvPr>
          <p:cNvCxnSpPr>
            <a:cxnSpLocks/>
            <a:stCxn id="17" idx="2"/>
          </p:cNvCxnSpPr>
          <p:nvPr/>
        </p:nvCxnSpPr>
        <p:spPr>
          <a:xfrm flipH="1" flipV="1">
            <a:off x="4928531" y="5257854"/>
            <a:ext cx="1" cy="4634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D485A6D7-0A97-4991-B3AC-1DE617667B72}"/>
              </a:ext>
            </a:extLst>
          </p:cNvPr>
          <p:cNvSpPr/>
          <p:nvPr/>
        </p:nvSpPr>
        <p:spPr>
          <a:xfrm>
            <a:off x="3456264" y="679508"/>
            <a:ext cx="2944533" cy="3800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82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54685C2-4B3B-F32B-0AFD-CF40DE8EC0DF}"/>
              </a:ext>
            </a:extLst>
          </p:cNvPr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1C01FEA-0161-41C6-B1C7-9ED8370E7959}"/>
              </a:ext>
            </a:extLst>
          </p:cNvPr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02BF8A-0CAE-AF9C-D476-0C8F433397DC}"/>
              </a:ext>
            </a:extLst>
          </p:cNvPr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50B5F0D-8379-DEBB-63BC-0CA706071962}"/>
              </a:ext>
            </a:extLst>
          </p:cNvPr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C08CBD-D0F6-7C80-0FD4-AC818FACCB0C}"/>
              </a:ext>
            </a:extLst>
          </p:cNvPr>
          <p:cNvSpPr txBox="1"/>
          <p:nvPr/>
        </p:nvSpPr>
        <p:spPr>
          <a:xfrm>
            <a:off x="3002277" y="414586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1292A9-C8F3-4538-FE9E-E8F93E1289F4}"/>
              </a:ext>
            </a:extLst>
          </p:cNvPr>
          <p:cNvCxnSpPr/>
          <p:nvPr/>
        </p:nvCxnSpPr>
        <p:spPr>
          <a:xfrm>
            <a:off x="2931557" y="418955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F6D66C0-9E5D-60AD-A828-2966F8E2D614}"/>
              </a:ext>
            </a:extLst>
          </p:cNvPr>
          <p:cNvCxnSpPr>
            <a:cxnSpLocks/>
          </p:cNvCxnSpPr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65F06B3-87EC-9360-B611-86FF686D8490}"/>
              </a:ext>
            </a:extLst>
          </p:cNvPr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2B94CA2-5214-2FA0-02C0-CD3148A8BEBA}"/>
              </a:ext>
            </a:extLst>
          </p:cNvPr>
          <p:cNvCxnSpPr>
            <a:cxnSpLocks/>
          </p:cNvCxnSpPr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4B49021-E276-6135-F1C5-F3056139EE47}"/>
              </a:ext>
            </a:extLst>
          </p:cNvPr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9350B252-8520-C2A0-ED14-059FCA74F350}"/>
              </a:ext>
            </a:extLst>
          </p:cNvPr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208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375</Words>
  <Application>Microsoft Office PowerPoint</Application>
  <PresentationFormat>宽屏</PresentationFormat>
  <Paragraphs>163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世杰</dc:creator>
  <cp:lastModifiedBy>世杰</cp:lastModifiedBy>
  <cp:revision>36</cp:revision>
  <dcterms:created xsi:type="dcterms:W3CDTF">2021-08-18T06:45:17Z</dcterms:created>
  <dcterms:modified xsi:type="dcterms:W3CDTF">2022-07-23T09:21:14Z</dcterms:modified>
</cp:coreProperties>
</file>