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B5F71-3691-4D44-A1D3-91E6E3FAD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286BD4-1177-4F87-83B7-8FA42A4B0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FB6CFD-DF1A-4C5C-AE8A-1316BC41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D5D-DB91-40EA-A809-5B3276DED2F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85373-695B-4AE3-9783-8E5A852F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EA42B-BAB1-4B2A-BD55-76275151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D0D-E6B7-4CBD-8545-592A44F3B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79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46648-9ADA-4596-BA85-76BD2CC0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78572B-8833-404C-95AD-20CA4F45F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9686DE-120B-48C3-9B93-002A18FA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D5D-DB91-40EA-A809-5B3276DED2F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43BED-97FC-4876-BF1D-0EE74E81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9727A-010A-413E-AEB7-B556ABE0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D0D-E6B7-4CBD-8545-592A44F3B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12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7C2FBD-5727-4584-A414-7A1B1D695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8117DB-0848-4FCB-B043-E07984EF0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4E8CC-7310-4C5C-996D-1B1E8D57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D5D-DB91-40EA-A809-5B3276DED2F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AD0CD-B8CB-4847-9EB5-7BB86858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69711-CED4-4609-A3F9-16365A87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D0D-E6B7-4CBD-8545-592A44F3B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61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BE266-1129-4003-AF93-98AF47EE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41894F-EAD4-4C4A-81CD-BFA99A92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31A62-ECF8-479B-B6FB-E3B33B39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D5D-DB91-40EA-A809-5B3276DED2F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82E16-5031-4830-9164-0A8312E1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E8D3C-6CA6-42F1-99E3-69D30E1F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D0D-E6B7-4CBD-8545-592A44F3B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9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C1D84-1524-4E79-A803-7A0BE67A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69260-1520-467D-B3D5-04421FA5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756B8-10AD-455B-AB6F-DCBA62F2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D5D-DB91-40EA-A809-5B3276DED2F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7672B-844F-42A7-936E-40B555B3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6D6ECD-3821-487B-9635-5D68C715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D0D-E6B7-4CBD-8545-592A44F3B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90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4A2ED-DEA0-45B7-AF2E-B5C0DF93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24FCA-52EF-4603-A411-AF4843181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BCA338-7079-466A-A16A-3722C7FA4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A1FDB-4937-4B11-9D89-B113933F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D5D-DB91-40EA-A809-5B3276DED2F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92683C-1D1E-4910-A052-2AE39B93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564486-15EF-4FC6-890D-CFD977E6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D0D-E6B7-4CBD-8545-592A44F3B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1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73A29-CE44-4A58-A6EE-3B1AA7BA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821A39-EB90-471E-A162-D2060C55C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6D0C75-D05B-45E1-8E12-BADC99F0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B4C3E7-A4FD-4262-9428-E560FA311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01CE55-7BCA-4903-B335-645B8F481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FDB06E-C0FC-422C-AA6A-F5285F90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D5D-DB91-40EA-A809-5B3276DED2F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50042F-387B-469A-887D-8390A3AC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085C2B-9D16-4373-A75D-8C16B6FB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D0D-E6B7-4CBD-8545-592A44F3B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4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5CA45-3CD7-4AEC-8A5C-C9FE4BB3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69A49A-B15A-4C75-A30F-C7FB95C3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D5D-DB91-40EA-A809-5B3276DED2F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8FE94-CFCD-438D-8207-3EF5DDE4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EA3427-9713-4740-B770-CF4CD5DB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D0D-E6B7-4CBD-8545-592A44F3B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4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362B8F-D551-44E4-9DE5-66AC06FC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D5D-DB91-40EA-A809-5B3276DED2F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9A3C5B-1B96-45E0-ADA9-1D406843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FE744A-607E-42CB-B1B3-0D256F68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D0D-E6B7-4CBD-8545-592A44F3B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6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5D78D-A1E8-4612-9DDC-161FBE51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16BF2-A3E9-4EB6-B202-21070FD2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3BB286-5B9A-4392-BA07-F2F563B7B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05CB86-1339-4E64-ACA1-A4D7D1D1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D5D-DB91-40EA-A809-5B3276DED2F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A392E-CF7E-4B2C-8DB8-E3BD3FFF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E4B3B4-C680-47E7-87A3-18BD3323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D0D-E6B7-4CBD-8545-592A44F3B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4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D17DD-B6A2-4E29-B23A-C7414606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7BF76A-18FD-4E5F-AD4E-6B5FDD4AC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AC0B78-8B0F-44EA-A656-962565A90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D7753-7D51-4896-90A7-8044B542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46D5D-DB91-40EA-A809-5B3276DED2F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ADEE9A-4484-4F23-B32A-E2B56246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C0D00-FAAF-4379-8B30-23E52A2C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6D0D-E6B7-4CBD-8545-592A44F3B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D6FB88-F1AE-4613-95A3-C32E8750B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600197-3444-4BAE-9867-7A5B0A92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B2AD-9753-45D5-A415-7AB5FF1AA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46D5D-DB91-40EA-A809-5B3276DED2F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9A213-C9A3-4E64-B75B-A9A7CA965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A9F6B-D619-4195-8C07-846404886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6D0D-E6B7-4CBD-8545-592A44F3B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52E188-FAEF-415D-88E8-77BFA06C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3" y="914271"/>
            <a:ext cx="9982713" cy="50294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173B7A-3B42-423B-95F8-24D097006BC6}"/>
              </a:ext>
            </a:extLst>
          </p:cNvPr>
          <p:cNvSpPr txBox="1"/>
          <p:nvPr/>
        </p:nvSpPr>
        <p:spPr>
          <a:xfrm>
            <a:off x="9433068" y="5704676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609CC0-C2DE-4F6D-B3F5-775078443996}"/>
              </a:ext>
            </a:extLst>
          </p:cNvPr>
          <p:cNvSpPr txBox="1"/>
          <p:nvPr/>
        </p:nvSpPr>
        <p:spPr>
          <a:xfrm>
            <a:off x="4988003" y="40341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数据绑定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858D0C-6074-4BCA-B3AC-41AFCD43F2EE}"/>
              </a:ext>
            </a:extLst>
          </p:cNvPr>
          <p:cNvSpPr txBox="1"/>
          <p:nvPr/>
        </p:nvSpPr>
        <p:spPr>
          <a:xfrm>
            <a:off x="4988003" y="25760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监听页面</a:t>
            </a:r>
          </a:p>
        </p:txBody>
      </p:sp>
    </p:spTree>
    <p:extLst>
      <p:ext uri="{BB962C8B-B14F-4D97-AF65-F5344CB8AC3E}">
        <p14:creationId xmlns:p14="http://schemas.microsoft.com/office/powerpoint/2010/main" val="288826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世杰</dc:creator>
  <cp:lastModifiedBy>世杰</cp:lastModifiedBy>
  <cp:revision>1</cp:revision>
  <dcterms:created xsi:type="dcterms:W3CDTF">2022-03-15T06:35:50Z</dcterms:created>
  <dcterms:modified xsi:type="dcterms:W3CDTF">2022-03-15T06:37:46Z</dcterms:modified>
</cp:coreProperties>
</file>