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8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2D9DEF-7A98-40A6-A5EA-7CEDEF8F3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0D619B-3687-42FF-B346-5B1467AA1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43DA31-777F-4833-AFCF-793DBF36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F53B-BDC2-44D4-8326-FDD123995532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0B3B51-50F8-4420-A79C-741A6245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A4989-7776-4EE8-B959-241729A6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AC58-5DCD-4CFE-8118-4FD009057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27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98C06-EC93-4A45-88D3-210B03D29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2A28C2-6997-46F2-8C02-3E68AA853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199B90-CA8D-478B-BF92-7D4766DC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F53B-BDC2-44D4-8326-FDD123995532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450CD1-FE0A-4E9C-9DDA-D1F048B7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962825-CE06-413B-8AAD-63E1CBB0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AC58-5DCD-4CFE-8118-4FD009057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945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75C91E-B8C8-40C7-BB17-C37F82E8F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D95903-FFD8-4BA2-A674-D9FD0B9FE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D7AA6-07C9-4822-A7BB-29322F4FF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F53B-BDC2-44D4-8326-FDD123995532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D1422-7DFC-4CC2-B155-69CED61B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0D06A-99DC-4067-9D9F-86FF6B88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AC58-5DCD-4CFE-8118-4FD009057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94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7E55B-A7C3-4AF0-BE98-20EF1678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802DA-1D90-4CE9-83C2-B7E81CC62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78458C-FEA8-4EF5-B7C7-9E996F28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F53B-BDC2-44D4-8326-FDD123995532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E8CA0-34CF-4CA1-B6C9-E0287A7AE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F5B9B2-2F0D-42FF-8FF2-51777445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AC58-5DCD-4CFE-8118-4FD009057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622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A9B4D-0859-4271-9F0C-77137FD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CB7428-191B-415D-B925-F5AB3F001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25164E-B2C7-4E3C-BE9D-F3951941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F53B-BDC2-44D4-8326-FDD123995532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7430F-FBD4-4BDF-87C1-1AC0BB3D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5282A-02AE-4D01-94EF-075A0D90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AC58-5DCD-4CFE-8118-4FD009057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82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15E88-8519-41A8-82FF-92035355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24076-E116-4DFF-A24D-03FB42C94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17E07A-E64E-48E4-9EBC-61AC9D62D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18FBFD-CEC8-4ED1-AEB2-B95A365F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F53B-BDC2-44D4-8326-FDD123995532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2443C4-CD7E-4C1D-ADFB-66B5E910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871ABB-0A0C-47BB-A2A3-5F9FF930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AC58-5DCD-4CFE-8118-4FD009057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40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78413-D7D3-4BE2-B81A-A53C9220E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7EA96-8BB4-4E94-8BEB-121007F43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6F15A2-3699-4C20-AB61-E9F972D33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EE2F87-6BF3-4834-96E2-BBDF48A6E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9DC428-1E38-477F-A9E2-91A12515E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A26B9FB-E89E-4C65-976B-8B6F4DF1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F53B-BDC2-44D4-8326-FDD123995532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E07BD0-914B-42A1-98E9-347AEEA3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1A1D2F-2FEB-4D6A-9A48-52AD1B21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AC58-5DCD-4CFE-8118-4FD009057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44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9F72E-9FC5-425D-B08C-3ED8F8BAD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DE2665-A09E-4CB3-8342-B515BB95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F53B-BDC2-44D4-8326-FDD123995532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120485-00D2-41E3-AC57-FD5F73A45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DD2FED4-280C-4480-BD9E-6716BA85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AC58-5DCD-4CFE-8118-4FD009057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91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46C521-3786-4E6C-8A2E-C4F7E137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F53B-BDC2-44D4-8326-FDD123995532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BDB867-2318-4257-BB46-719C654C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547DA0-25EE-4BA7-8617-FD414119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AC58-5DCD-4CFE-8118-4FD009057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13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DA5D94-B416-4CDC-BC05-FA7E8A14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CAF7E-AE2D-4FA9-8E63-09131B884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BC902E-DD22-4151-AE97-716A4B23C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5A6EF0-21C5-4F1E-A9A0-0D1264AA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F53B-BDC2-44D4-8326-FDD123995532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8479AF-9A98-4FC9-A411-0429C42B9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32EA40-E083-406C-95B9-3225D7EF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AC58-5DCD-4CFE-8118-4FD009057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5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D864D-F2DC-4E2A-AF3D-A37211FBF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87F78F-11F0-4A56-93A0-0D6BB3BC8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0515B1-D1E6-4FA9-9602-A411CB490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80AB04-C6D4-46C2-893A-EFD4BFDC0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6F53B-BDC2-44D4-8326-FDD123995532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634113-3E7E-4ED5-8C97-7DBEA27E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276720-02BF-4FD5-AC32-427BEEFD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3AC58-5DCD-4CFE-8118-4FD009057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9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9D0042-79C2-4BC1-B010-CBD889A0F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1EDFF4-A5F5-474C-93F3-807FDDD9F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E2826C-08DC-45B4-8E08-4CBACA55A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6F53B-BDC2-44D4-8326-FDD123995532}" type="datetimeFigureOut">
              <a:rPr lang="zh-CN" altLang="en-US" smtClean="0"/>
              <a:t>2022/8/6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AE8B7-CD6D-465C-85DC-4FB7C9AF3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D2CC7-6EB9-4F05-B493-CBEDF7A74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3AC58-5DCD-4CFE-8118-4FD009057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20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5F57B7-BD0F-4FA6-9B54-D0F9244B2215}"/>
              </a:ext>
            </a:extLst>
          </p:cNvPr>
          <p:cNvSpPr/>
          <p:nvPr/>
        </p:nvSpPr>
        <p:spPr>
          <a:xfrm>
            <a:off x="1961965" y="2325950"/>
            <a:ext cx="1287262" cy="173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0B9FEE-4A0C-4EA0-91EA-929D819C9369}"/>
              </a:ext>
            </a:extLst>
          </p:cNvPr>
          <p:cNvSpPr/>
          <p:nvPr/>
        </p:nvSpPr>
        <p:spPr>
          <a:xfrm>
            <a:off x="4719962" y="2325950"/>
            <a:ext cx="1287262" cy="173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暂存区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6FCC2E-3D7C-4836-879F-9C55F049D7FF}"/>
              </a:ext>
            </a:extLst>
          </p:cNvPr>
          <p:cNvSpPr/>
          <p:nvPr/>
        </p:nvSpPr>
        <p:spPr>
          <a:xfrm>
            <a:off x="7477958" y="2325950"/>
            <a:ext cx="1287262" cy="173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版本库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8947899-77BE-47D5-AD92-A9D6E8DF08BD}"/>
              </a:ext>
            </a:extLst>
          </p:cNvPr>
          <p:cNvCxnSpPr>
            <a:cxnSpLocks/>
          </p:cNvCxnSpPr>
          <p:nvPr/>
        </p:nvCxnSpPr>
        <p:spPr>
          <a:xfrm>
            <a:off x="3249227" y="2806691"/>
            <a:ext cx="147073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4C7DED5-0C7C-4F28-9F94-09CABE7E138E}"/>
              </a:ext>
            </a:extLst>
          </p:cNvPr>
          <p:cNvSpPr txBox="1"/>
          <p:nvPr/>
        </p:nvSpPr>
        <p:spPr>
          <a:xfrm>
            <a:off x="3671848" y="2503057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2974137-DCEA-4716-A3BD-A709BB105729}"/>
              </a:ext>
            </a:extLst>
          </p:cNvPr>
          <p:cNvCxnSpPr>
            <a:cxnSpLocks/>
          </p:cNvCxnSpPr>
          <p:nvPr/>
        </p:nvCxnSpPr>
        <p:spPr>
          <a:xfrm>
            <a:off x="6007223" y="2815925"/>
            <a:ext cx="147073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FC2A6DD-E350-40D1-B651-44D0954D7C9B}"/>
              </a:ext>
            </a:extLst>
          </p:cNvPr>
          <p:cNvSpPr txBox="1"/>
          <p:nvPr/>
        </p:nvSpPr>
        <p:spPr>
          <a:xfrm>
            <a:off x="6206225" y="2512291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D01E021-6D49-410F-830A-4E5111DBF676}"/>
              </a:ext>
            </a:extLst>
          </p:cNvPr>
          <p:cNvCxnSpPr>
            <a:cxnSpLocks/>
          </p:cNvCxnSpPr>
          <p:nvPr/>
        </p:nvCxnSpPr>
        <p:spPr>
          <a:xfrm>
            <a:off x="3226137" y="3642577"/>
            <a:ext cx="1470735" cy="0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090F852-CE98-46A5-80C3-41DA3BFC89CA}"/>
              </a:ext>
            </a:extLst>
          </p:cNvPr>
          <p:cNvSpPr txBox="1"/>
          <p:nvPr/>
        </p:nvSpPr>
        <p:spPr>
          <a:xfrm>
            <a:off x="3479261" y="3335616"/>
            <a:ext cx="1008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restore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26E9F31-56A2-42EF-84E3-05A4293D0596}"/>
              </a:ext>
            </a:extLst>
          </p:cNvPr>
          <p:cNvCxnSpPr>
            <a:cxnSpLocks/>
          </p:cNvCxnSpPr>
          <p:nvPr/>
        </p:nvCxnSpPr>
        <p:spPr>
          <a:xfrm>
            <a:off x="5995344" y="3624503"/>
            <a:ext cx="1470735" cy="0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AFDFB27-576F-47C8-9298-97CD83F85A59}"/>
              </a:ext>
            </a:extLst>
          </p:cNvPr>
          <p:cNvSpPr txBox="1"/>
          <p:nvPr/>
        </p:nvSpPr>
        <p:spPr>
          <a:xfrm>
            <a:off x="6356355" y="3305184"/>
            <a:ext cx="76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3946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D5F57B7-BD0F-4FA6-9B54-D0F9244B2215}"/>
              </a:ext>
            </a:extLst>
          </p:cNvPr>
          <p:cNvSpPr/>
          <p:nvPr/>
        </p:nvSpPr>
        <p:spPr>
          <a:xfrm>
            <a:off x="1961965" y="2325950"/>
            <a:ext cx="1287262" cy="173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工作区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0B9FEE-4A0C-4EA0-91EA-929D819C9369}"/>
              </a:ext>
            </a:extLst>
          </p:cNvPr>
          <p:cNvSpPr/>
          <p:nvPr/>
        </p:nvSpPr>
        <p:spPr>
          <a:xfrm>
            <a:off x="4719962" y="2325950"/>
            <a:ext cx="1287262" cy="173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暂存区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6FCC2E-3D7C-4836-879F-9C55F049D7FF}"/>
              </a:ext>
            </a:extLst>
          </p:cNvPr>
          <p:cNvSpPr/>
          <p:nvPr/>
        </p:nvSpPr>
        <p:spPr>
          <a:xfrm>
            <a:off x="7477958" y="2325950"/>
            <a:ext cx="1287262" cy="1731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版本库</a:t>
            </a: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8947899-77BE-47D5-AD92-A9D6E8DF08BD}"/>
              </a:ext>
            </a:extLst>
          </p:cNvPr>
          <p:cNvCxnSpPr>
            <a:cxnSpLocks/>
          </p:cNvCxnSpPr>
          <p:nvPr/>
        </p:nvCxnSpPr>
        <p:spPr>
          <a:xfrm>
            <a:off x="3249227" y="3179665"/>
            <a:ext cx="147073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C4C7DED5-0C7C-4F28-9F94-09CABE7E138E}"/>
              </a:ext>
            </a:extLst>
          </p:cNvPr>
          <p:cNvSpPr txBox="1"/>
          <p:nvPr/>
        </p:nvSpPr>
        <p:spPr>
          <a:xfrm>
            <a:off x="3671848" y="2876031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2974137-DCEA-4716-A3BD-A709BB105729}"/>
              </a:ext>
            </a:extLst>
          </p:cNvPr>
          <p:cNvCxnSpPr>
            <a:cxnSpLocks/>
          </p:cNvCxnSpPr>
          <p:nvPr/>
        </p:nvCxnSpPr>
        <p:spPr>
          <a:xfrm>
            <a:off x="6007223" y="3188899"/>
            <a:ext cx="147073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FC2A6DD-E350-40D1-B651-44D0954D7C9B}"/>
              </a:ext>
            </a:extLst>
          </p:cNvPr>
          <p:cNvSpPr txBox="1"/>
          <p:nvPr/>
        </p:nvSpPr>
        <p:spPr>
          <a:xfrm>
            <a:off x="6206225" y="288526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commit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667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CFB6E08-ACA9-44C6-97B0-F55DC9B43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491" y="1382514"/>
            <a:ext cx="2901386" cy="339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0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18</Words>
  <Application>Microsoft Office PowerPoint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世杰</dc:creator>
  <cp:lastModifiedBy>世杰</cp:lastModifiedBy>
  <cp:revision>8</cp:revision>
  <dcterms:created xsi:type="dcterms:W3CDTF">2021-10-07T07:01:09Z</dcterms:created>
  <dcterms:modified xsi:type="dcterms:W3CDTF">2022-08-06T07:33:42Z</dcterms:modified>
</cp:coreProperties>
</file>