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3"/>
    <p:restoredTop sz="94646"/>
  </p:normalViewPr>
  <p:slideViewPr>
    <p:cSldViewPr snapToGrid="0" snapToObjects="1">
      <p:cViewPr>
        <p:scale>
          <a:sx n="97" d="100"/>
          <a:sy n="97" d="100"/>
        </p:scale>
        <p:origin x="14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912446"/>
            <a:ext cx="5715000" cy="50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94" y="912446"/>
            <a:ext cx="7468208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23" y="839085"/>
            <a:ext cx="1084053" cy="1188720"/>
          </a:xfrm>
          <a:prstGeom prst="rect">
            <a:avLst/>
          </a:prstGeom>
          <a:noFill/>
          <a:ln w="57150">
            <a:noFill/>
          </a:ln>
        </p:spPr>
      </p:pic>
      <p:grpSp>
        <p:nvGrpSpPr>
          <p:cNvPr id="8" name="Group 7"/>
          <p:cNvGrpSpPr/>
          <p:nvPr/>
        </p:nvGrpSpPr>
        <p:grpSpPr>
          <a:xfrm>
            <a:off x="317170" y="-2565439"/>
            <a:ext cx="8565911" cy="3288315"/>
            <a:chOff x="71844" y="-2771625"/>
            <a:chExt cx="8565911" cy="328831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504" y="-2674566"/>
              <a:ext cx="3590163" cy="319125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4" y="-2771625"/>
              <a:ext cx="833887" cy="9144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1455" y="-2671010"/>
              <a:ext cx="4686300" cy="31877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794" y="-2771625"/>
              <a:ext cx="833887" cy="914400"/>
            </a:xfrm>
            <a:prstGeom prst="rect">
              <a:avLst/>
            </a:prstGeom>
            <a:noFill/>
            <a:ln w="5715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422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463451"/>
            <a:ext cx="3317507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8" y="-463451"/>
            <a:ext cx="3688080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460403"/>
            <a:ext cx="5760015" cy="3685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532515"/>
            <a:ext cx="1000292" cy="109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8" y="-532515"/>
            <a:ext cx="1000664" cy="109728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532515"/>
            <a:ext cx="1000664" cy="10972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63466" y="4684608"/>
            <a:ext cx="3435858" cy="3825790"/>
            <a:chOff x="4280337" y="6124788"/>
            <a:chExt cx="3435858" cy="38257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337" y="6124788"/>
              <a:ext cx="3435858" cy="3054096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794500" y="9183174"/>
              <a:ext cx="716036" cy="7668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4280337" y="8085539"/>
              <a:ext cx="712331" cy="7629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422900" y="9182646"/>
              <a:ext cx="717021" cy="76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1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793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48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14</cp:revision>
  <dcterms:created xsi:type="dcterms:W3CDTF">2018-09-19T04:58:48Z</dcterms:created>
  <dcterms:modified xsi:type="dcterms:W3CDTF">2018-09-20T18:46:01Z</dcterms:modified>
</cp:coreProperties>
</file>