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9" r:id="rId6"/>
    <p:sldId id="278" r:id="rId7"/>
    <p:sldId id="277" r:id="rId8"/>
    <p:sldId id="276" r:id="rId9"/>
    <p:sldId id="275" r:id="rId10"/>
    <p:sldId id="267" r:id="rId11"/>
    <p:sldId id="274" r:id="rId12"/>
    <p:sldId id="273" r:id="rId13"/>
    <p:sldId id="272" r:id="rId14"/>
    <p:sldId id="271" r:id="rId15"/>
    <p:sldId id="270" r:id="rId16"/>
    <p:sldId id="269" r:id="rId17"/>
    <p:sldId id="268" r:id="rId18"/>
    <p:sldId id="261" r:id="rId19"/>
    <p:sldId id="262" r:id="rId20"/>
    <p:sldId id="264" r:id="rId21"/>
    <p:sldId id="258" r:id="rId22"/>
    <p:sldId id="265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4646"/>
  </p:normalViewPr>
  <p:slideViewPr>
    <p:cSldViewPr snapToGrid="0" snapToObjects="1">
      <p:cViewPr>
        <p:scale>
          <a:sx n="68" d="100"/>
          <a:sy n="68" d="100"/>
        </p:scale>
        <p:origin x="-63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628527" y="-438505"/>
            <a:ext cx="20328087" cy="6989666"/>
            <a:chOff x="-2628527" y="-438505"/>
            <a:chExt cx="20328087" cy="69896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3805084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5" y="590550"/>
            <a:ext cx="7315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203835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  <a:r>
              <a:rPr lang="en-US" dirty="0" err="1" smtClean="0"/>
              <a:t>Setosa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4850" y="203835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500" y="41529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 to have split point as 2.45 to be consistent. Put in A and B so it can be labeled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241</Words>
  <Application>Microsoft Macintosh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59</cp:revision>
  <dcterms:created xsi:type="dcterms:W3CDTF">2018-09-19T04:58:48Z</dcterms:created>
  <dcterms:modified xsi:type="dcterms:W3CDTF">2018-10-03T18:09:23Z</dcterms:modified>
</cp:coreProperties>
</file>