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9"/>
    <p:restoredTop sz="94646"/>
  </p:normalViewPr>
  <p:slideViewPr>
    <p:cSldViewPr snapToGrid="0" snapToObjects="1">
      <p:cViewPr>
        <p:scale>
          <a:sx n="51" d="100"/>
          <a:sy n="51" d="100"/>
        </p:scale>
        <p:origin x="44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07739" y="-74652"/>
            <a:ext cx="12575889" cy="6238457"/>
            <a:chOff x="-707739" y="-74652"/>
            <a:chExt cx="12575889" cy="62384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680" y="769265"/>
              <a:ext cx="3307641" cy="25054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49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31115 ∗1.075)</m:t>
                      </m:r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$662.64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7739" y="-74652"/>
            <a:ext cx="14035082" cy="5639190"/>
            <a:chOff x="-707739" y="-74652"/>
            <a:chExt cx="14035082" cy="5639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[31115+</m:t>
                      </m:r>
                      <m:r>
                        <m:rPr>
                          <m:nor/>
                        </m:rPr>
                        <a:rPr lang="en-US" sz="3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(32615∗0.0975 )+(50+200+65+80)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 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$687.23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220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004" y="768278"/>
              <a:ext cx="6026339" cy="2505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49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07739" y="-74652"/>
            <a:ext cx="14035082" cy="5598859"/>
            <a:chOff x="-707739" y="-74652"/>
            <a:chExt cx="14035082" cy="5598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84056" cy="2397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938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Interest Paid (One Month)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mr-IN" sz="49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0.0702</m:t>
                          </m:r>
                        </m:num>
                        <m:den>
                          <m:r>
                            <a:rPr lang="en-US" sz="4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</m:t>
                          </m:r>
                        </m:den>
                      </m:f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 $202.94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11803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18" b="-108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9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07739" y="-74652"/>
            <a:ext cx="14035082" cy="5264857"/>
            <a:chOff x="-707739" y="-74652"/>
            <a:chExt cx="14035082" cy="5264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EMI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interest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paid</m:t>
                        </m:r>
                        <m: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4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7078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707739" y="-74652"/>
              <a:ext cx="6217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Calculate New Principal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34689.96</m:t>
                      </m:r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:r>
                    <a:rPr lang="mr-IN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–</a:t>
                  </a:r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(687.23 - $202.94) = 34205.67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4343819"/>
                  <a:ext cx="14035082" cy="8463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7391" b="-384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61" y="995433"/>
              <a:ext cx="5879592" cy="1295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37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707739" y="-43453"/>
            <a:ext cx="14469151" cy="6455756"/>
            <a:chOff x="-707739" y="-43453"/>
            <a:chExt cx="14469151" cy="6455756"/>
          </a:xfrm>
        </p:grpSpPr>
        <p:sp>
          <p:nvSpPr>
            <p:cNvPr id="7" name="TextBox 6"/>
            <p:cNvSpPr txBox="1"/>
            <p:nvPr/>
          </p:nvSpPr>
          <p:spPr>
            <a:xfrm>
              <a:off x="-707739" y="3959534"/>
              <a:ext cx="55778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 smtClean="0"/>
                <a:t>Calculation (7.02%)</a:t>
              </a:r>
              <a:endParaRPr lang="en-US" sz="4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707739" y="-43453"/>
              <a:ext cx="49377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 smtClean="0"/>
                <a:t>EMI Formula</a:t>
              </a:r>
              <a:endParaRPr lang="en-US" sz="4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07739" y="5191584"/>
                  <a:ext cx="7315200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0" dirty="0" smtClean="0">
                      <a:ea typeface="Cambria Math" charset="0"/>
                      <a:cs typeface="Cambria Math" charset="0"/>
                    </a:rPr>
                    <a:t>  34689.96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=$</a:t>
                  </a:r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687.23</a:t>
                  </a: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5191584"/>
                  <a:ext cx="7315200" cy="122071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446212" y="3959532"/>
              <a:ext cx="55778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b="1" dirty="0"/>
                <a:t>Calculation </a:t>
              </a:r>
              <a:r>
                <a:rPr lang="en-US" sz="4200" b="1" dirty="0" smtClean="0"/>
                <a:t>(3.59%)</a:t>
              </a:r>
              <a:endParaRPr lang="en-US" sz="4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46212" y="5191582"/>
                  <a:ext cx="7315200" cy="1220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0" dirty="0" smtClean="0">
                      <a:ea typeface="Cambria Math" charset="0"/>
                      <a:cs typeface="Cambria Math" charset="0"/>
                    </a:rPr>
                    <a:t>  34689.96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0.0359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0.0359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0.0359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32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=$632.47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212" y="5191582"/>
                  <a:ext cx="7315200" cy="12207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-707739" y="1392115"/>
                  <a:ext cx="4991725" cy="1374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4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4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4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07739" y="1392115"/>
                  <a:ext cx="4991725" cy="13740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4389000" y="1109634"/>
                  <a:ext cx="9052184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charset="0"/>
                        </a:rPr>
                        <m:t>r</m:t>
                      </m:r>
                      <m:r>
                        <a:rPr lang="en-US" sz="4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4000" dirty="0" smtClean="0"/>
                    <a:t>= interest rate / 12</a:t>
                  </a:r>
                </a:p>
                <a:p>
                  <a:r>
                    <a:rPr lang="en-US" sz="4000" dirty="0" smtClean="0"/>
                    <a:t>n = term (number of payments)</a:t>
                  </a:r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000" y="1109634"/>
                  <a:ext cx="9052184" cy="19389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24" t="-5660" b="-12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305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47</cp:revision>
  <dcterms:created xsi:type="dcterms:W3CDTF">2018-11-24T02:28:52Z</dcterms:created>
  <dcterms:modified xsi:type="dcterms:W3CDTF">2018-12-07T06:47:05Z</dcterms:modified>
</cp:coreProperties>
</file>