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3"/>
    <p:restoredTop sz="94632"/>
  </p:normalViewPr>
  <p:slideViewPr>
    <p:cSldViewPr snapToGrid="0" snapToObjects="1">
      <p:cViewPr>
        <p:scale>
          <a:sx n="115" d="100"/>
          <a:sy n="115" d="100"/>
        </p:scale>
        <p:origin x="-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4131-FE4D-0244-A231-DBDE1F6356B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6814" y="941792"/>
            <a:ext cx="9144000" cy="3063240"/>
            <a:chOff x="1455234" y="1019851"/>
            <a:chExt cx="9144000" cy="3063240"/>
          </a:xfrm>
        </p:grpSpPr>
        <p:grpSp>
          <p:nvGrpSpPr>
            <p:cNvPr id="14" name="Group 13"/>
            <p:cNvGrpSpPr/>
            <p:nvPr/>
          </p:nvGrpSpPr>
          <p:grpSpPr>
            <a:xfrm>
              <a:off x="6027234" y="1019851"/>
              <a:ext cx="4572000" cy="3063240"/>
              <a:chOff x="1374078" y="1344980"/>
              <a:chExt cx="4572000" cy="306324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078" y="1344980"/>
                <a:ext cx="4572000" cy="30632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018049" y="3222701"/>
                <a:ext cx="557562" cy="133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13570" y="1344980"/>
                <a:ext cx="1196897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55234" y="1019851"/>
              <a:ext cx="4572000" cy="3063240"/>
              <a:chOff x="5946078" y="1344980"/>
              <a:chExt cx="4572000" cy="30632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078" y="1347625"/>
                <a:ext cx="4572000" cy="30605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668108" y="1635508"/>
                <a:ext cx="702526" cy="1375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85570" y="1344980"/>
                <a:ext cx="1297259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6027234" y="1019851"/>
              <a:ext cx="0" cy="30632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81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Galarnyk</dc:creator>
  <cp:lastModifiedBy>Michael J Galarnyk</cp:lastModifiedBy>
  <cp:revision>5</cp:revision>
  <dcterms:created xsi:type="dcterms:W3CDTF">2017-09-08T21:23:37Z</dcterms:created>
  <dcterms:modified xsi:type="dcterms:W3CDTF">2017-09-08T22:11:39Z</dcterms:modified>
</cp:coreProperties>
</file>