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1"/>
    <p:restoredTop sz="94620"/>
  </p:normalViewPr>
  <p:slideViewPr>
    <p:cSldViewPr snapToGrid="0" snapToObjects="1">
      <p:cViewPr>
        <p:scale>
          <a:sx n="53" d="100"/>
          <a:sy n="53" d="100"/>
        </p:scale>
        <p:origin x="944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65337" y="839085"/>
            <a:ext cx="13469665" cy="5153361"/>
            <a:chOff x="365337" y="839085"/>
            <a:chExt cx="13469665" cy="5153361"/>
          </a:xfrm>
        </p:grpSpPr>
        <p:grpSp>
          <p:nvGrpSpPr>
            <p:cNvPr id="6" name="Group 5"/>
            <p:cNvGrpSpPr/>
            <p:nvPr/>
          </p:nvGrpSpPr>
          <p:grpSpPr>
            <a:xfrm>
              <a:off x="448408" y="912446"/>
              <a:ext cx="13386594" cy="5080000"/>
              <a:chOff x="448408" y="912446"/>
              <a:chExt cx="13386594" cy="50800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408" y="912446"/>
                <a:ext cx="5715000" cy="5080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6794" y="912446"/>
                <a:ext cx="7468208" cy="50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37" y="839085"/>
              <a:ext cx="1084053" cy="118872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723" y="839085"/>
              <a:ext cx="1084053" cy="1188720"/>
            </a:xfrm>
            <a:prstGeom prst="rect">
              <a:avLst/>
            </a:prstGeom>
            <a:noFill/>
            <a:ln w="5715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2</cp:revision>
  <dcterms:created xsi:type="dcterms:W3CDTF">2018-09-19T04:58:48Z</dcterms:created>
  <dcterms:modified xsi:type="dcterms:W3CDTF">2018-09-19T05:16:21Z</dcterms:modified>
</cp:coreProperties>
</file>