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646"/>
  </p:normalViewPr>
  <p:slideViewPr>
    <p:cSldViewPr snapToGrid="0" snapToObjects="1">
      <p:cViewPr>
        <p:scale>
          <a:sx n="42" d="100"/>
          <a:sy n="42" d="100"/>
        </p:scale>
        <p:origin x="152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731" y="1649622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96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16</cp:revision>
  <dcterms:created xsi:type="dcterms:W3CDTF">2018-09-19T04:58:48Z</dcterms:created>
  <dcterms:modified xsi:type="dcterms:W3CDTF">2018-09-21T17:54:17Z</dcterms:modified>
</cp:coreProperties>
</file>