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9"/>
    <p:restoredTop sz="94646"/>
  </p:normalViewPr>
  <p:slideViewPr>
    <p:cSldViewPr snapToGrid="0" snapToObjects="1">
      <p:cViewPr>
        <p:scale>
          <a:sx n="90" d="100"/>
          <a:sy n="90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BDA4-B12F-DB48-AB32-F6B4BD8F6F20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21100" y="1930400"/>
            <a:ext cx="4749800" cy="2997200"/>
            <a:chOff x="3721100" y="1930400"/>
            <a:chExt cx="4749800" cy="2997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100" y="1930400"/>
              <a:ext cx="4749800" cy="2997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100513" y="3028950"/>
              <a:ext cx="3271837" cy="5572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40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7325" y="1318181"/>
            <a:ext cx="9217024" cy="4580968"/>
            <a:chOff x="1457325" y="1318181"/>
            <a:chExt cx="9217024" cy="4580968"/>
          </a:xfrm>
        </p:grpSpPr>
        <p:sp>
          <p:nvSpPr>
            <p:cNvPr id="2" name="TextBox 1"/>
            <p:cNvSpPr txBox="1"/>
            <p:nvPr/>
          </p:nvSpPr>
          <p:spPr>
            <a:xfrm>
              <a:off x="1960562" y="1318181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Approach 1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0687" y="1318181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Approach 2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449" y="1962149"/>
              <a:ext cx="4406900" cy="2133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5" y="1962149"/>
              <a:ext cx="4406900" cy="393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2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04900"/>
            <a:ext cx="9217152" cy="46268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7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4</cp:revision>
  <dcterms:created xsi:type="dcterms:W3CDTF">2018-05-03T18:58:45Z</dcterms:created>
  <dcterms:modified xsi:type="dcterms:W3CDTF">2018-05-04T03:48:51Z</dcterms:modified>
</cp:coreProperties>
</file>