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23"/>
    <p:restoredTop sz="94646"/>
  </p:normalViewPr>
  <p:slideViewPr>
    <p:cSldViewPr snapToGrid="0" snapToObjects="1">
      <p:cViewPr varScale="1">
        <p:scale>
          <a:sx n="46" d="100"/>
          <a:sy n="46" d="100"/>
        </p:scale>
        <p:origin x="16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1FBD-4CDE-074D-957F-E13CC52E1F5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36817" y="1449949"/>
            <a:ext cx="8956548" cy="3833960"/>
            <a:chOff x="1836817" y="1449949"/>
            <a:chExt cx="8956548" cy="3833960"/>
          </a:xfrm>
        </p:grpSpPr>
        <p:grpSp>
          <p:nvGrpSpPr>
            <p:cNvPr id="7" name="Group 6"/>
            <p:cNvGrpSpPr/>
            <p:nvPr/>
          </p:nvGrpSpPr>
          <p:grpSpPr>
            <a:xfrm>
              <a:off x="1836817" y="1449949"/>
              <a:ext cx="8956548" cy="3145536"/>
              <a:chOff x="628503" y="1433621"/>
              <a:chExt cx="8956548" cy="314553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503" y="1433621"/>
                <a:ext cx="4194048" cy="3145536"/>
              </a:xfrm>
              <a:prstGeom prst="rect">
                <a:avLst/>
              </a:prstGeom>
            </p:spPr>
          </p:pic>
          <p:pic>
            <p:nvPicPr>
              <p:cNvPr id="1026" name="Picture 2" descr="https://cdn-images-1.medium.com/max/1600/1*odFujMyHBVOsbqPAisP6wQ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551" y="1433621"/>
                <a:ext cx="4762500" cy="31432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6881027" y="4822244"/>
              <a:ext cx="3062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2019 Toyota Sienna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02753" y="4822244"/>
              <a:ext cx="3062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2002 Toyota Sienna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244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24000" y="1989363"/>
            <a:ext cx="9919855" cy="1938992"/>
            <a:chOff x="1524000" y="1989363"/>
            <a:chExt cx="9919855" cy="19389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24000" y="2423712"/>
                  <a:ext cx="3725186" cy="1070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0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A</m:t>
                        </m:r>
                        <m:r>
                          <a:rPr lang="en-US" sz="3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3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3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30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423712"/>
                  <a:ext cx="3725186" cy="107029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5674429" y="1989363"/>
                  <a:ext cx="5769426" cy="1938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000" dirty="0" smtClean="0">
                      <a:solidFill>
                        <a:prstClr val="black"/>
                      </a:solidFill>
                    </a:rPr>
                    <a:t>A = monthly </a:t>
                  </a:r>
                  <a:r>
                    <a:rPr lang="en-US" sz="3000" dirty="0">
                      <a:solidFill>
                        <a:prstClr val="black"/>
                      </a:solidFill>
                    </a:rPr>
                    <a:t>p</a:t>
                  </a:r>
                  <a:r>
                    <a:rPr lang="en-US" sz="3000" dirty="0" smtClean="0">
                      <a:solidFill>
                        <a:prstClr val="black"/>
                      </a:solidFill>
                    </a:rPr>
                    <a:t>ayment</a:t>
                  </a:r>
                </a:p>
                <a:p>
                  <a:r>
                    <a:rPr lang="en-US" sz="3000" dirty="0" smtClean="0">
                      <a:solidFill>
                        <a:prstClr val="black"/>
                      </a:solidFill>
                    </a:rPr>
                    <a:t>P</a:t>
                  </a:r>
                  <a:r>
                    <a:rPr lang="en-US" sz="30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sz="3000" dirty="0" smtClean="0">
                      <a:solidFill>
                        <a:prstClr val="black"/>
                      </a:solidFill>
                    </a:rPr>
                    <a:t>= </a:t>
                  </a:r>
                  <a:r>
                    <a:rPr lang="en-US" sz="3000" dirty="0" smtClean="0">
                      <a:solidFill>
                        <a:prstClr val="black"/>
                      </a:solidFill>
                    </a:rPr>
                    <a:t>principal amount borrowed</a:t>
                  </a:r>
                  <a:endParaRPr lang="en-US" sz="3000" dirty="0" smtClean="0">
                    <a:solidFill>
                      <a:prstClr val="black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charset="0"/>
                        </a:rPr>
                        <m:t>r</m:t>
                      </m:r>
                      <m:r>
                        <a:rPr lang="en-US" sz="3000" b="0" i="0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US" sz="3000" dirty="0" smtClean="0"/>
                    <a:t>= interest rate / 12</a:t>
                  </a:r>
                </a:p>
                <a:p>
                  <a:r>
                    <a:rPr lang="en-US" sz="3000" dirty="0" smtClean="0"/>
                    <a:t>n = number of payments</a:t>
                  </a:r>
                  <a:endParaRPr lang="en-US" sz="3000" dirty="0" smtClean="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429" y="1989363"/>
                  <a:ext cx="5769426" cy="193899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37" t="-3774" b="-9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441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44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11</cp:revision>
  <dcterms:created xsi:type="dcterms:W3CDTF">2018-11-24T02:28:52Z</dcterms:created>
  <dcterms:modified xsi:type="dcterms:W3CDTF">2018-11-25T19:15:16Z</dcterms:modified>
</cp:coreProperties>
</file>